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90"/>
  </p:notesMasterIdLst>
  <p:sldIdLst>
    <p:sldId id="290" r:id="rId3"/>
    <p:sldId id="354" r:id="rId4"/>
    <p:sldId id="348" r:id="rId5"/>
    <p:sldId id="258" r:id="rId6"/>
    <p:sldId id="280" r:id="rId7"/>
    <p:sldId id="346" r:id="rId8"/>
    <p:sldId id="349" r:id="rId9"/>
    <p:sldId id="262" r:id="rId10"/>
    <p:sldId id="347" r:id="rId11"/>
    <p:sldId id="293" r:id="rId12"/>
    <p:sldId id="355" r:id="rId13"/>
    <p:sldId id="292" r:id="rId14"/>
    <p:sldId id="291" r:id="rId15"/>
    <p:sldId id="359" r:id="rId16"/>
    <p:sldId id="289" r:id="rId17"/>
    <p:sldId id="288" r:id="rId18"/>
    <p:sldId id="286" r:id="rId19"/>
    <p:sldId id="356" r:id="rId20"/>
    <p:sldId id="268" r:id="rId21"/>
    <p:sldId id="332" r:id="rId22"/>
    <p:sldId id="284" r:id="rId23"/>
    <p:sldId id="287" r:id="rId24"/>
    <p:sldId id="256" r:id="rId25"/>
    <p:sldId id="283" r:id="rId26"/>
    <p:sldId id="318" r:id="rId27"/>
    <p:sldId id="306" r:id="rId28"/>
    <p:sldId id="274" r:id="rId29"/>
    <p:sldId id="273" r:id="rId30"/>
    <p:sldId id="316" r:id="rId31"/>
    <p:sldId id="314" r:id="rId32"/>
    <p:sldId id="282" r:id="rId33"/>
    <p:sldId id="281" r:id="rId34"/>
    <p:sldId id="257" r:id="rId35"/>
    <p:sldId id="278" r:id="rId36"/>
    <p:sldId id="358" r:id="rId37"/>
    <p:sldId id="275" r:id="rId38"/>
    <p:sldId id="351" r:id="rId39"/>
    <p:sldId id="352" r:id="rId40"/>
    <p:sldId id="320" r:id="rId41"/>
    <p:sldId id="333" r:id="rId42"/>
    <p:sldId id="326" r:id="rId43"/>
    <p:sldId id="325" r:id="rId44"/>
    <p:sldId id="339" r:id="rId45"/>
    <p:sldId id="279" r:id="rId46"/>
    <p:sldId id="272" r:id="rId47"/>
    <p:sldId id="271" r:id="rId48"/>
    <p:sldId id="270" r:id="rId49"/>
    <p:sldId id="357" r:id="rId50"/>
    <p:sldId id="269" r:id="rId51"/>
    <p:sldId id="341" r:id="rId52"/>
    <p:sldId id="350" r:id="rId53"/>
    <p:sldId id="267" r:id="rId54"/>
    <p:sldId id="266" r:id="rId55"/>
    <p:sldId id="265" r:id="rId56"/>
    <p:sldId id="264" r:id="rId57"/>
    <p:sldId id="261" r:id="rId58"/>
    <p:sldId id="312" r:id="rId59"/>
    <p:sldId id="313" r:id="rId60"/>
    <p:sldId id="311" r:id="rId61"/>
    <p:sldId id="309" r:id="rId62"/>
    <p:sldId id="308" r:id="rId63"/>
    <p:sldId id="307" r:id="rId64"/>
    <p:sldId id="304" r:id="rId65"/>
    <p:sldId id="303" r:id="rId66"/>
    <p:sldId id="302" r:id="rId67"/>
    <p:sldId id="298" r:id="rId68"/>
    <p:sldId id="296" r:id="rId69"/>
    <p:sldId id="295" r:id="rId70"/>
    <p:sldId id="322" r:id="rId71"/>
    <p:sldId id="319" r:id="rId72"/>
    <p:sldId id="331" r:id="rId73"/>
    <p:sldId id="330" r:id="rId74"/>
    <p:sldId id="327" r:id="rId75"/>
    <p:sldId id="259" r:id="rId76"/>
    <p:sldId id="337" r:id="rId77"/>
    <p:sldId id="340" r:id="rId78"/>
    <p:sldId id="343" r:id="rId79"/>
    <p:sldId id="334" r:id="rId80"/>
    <p:sldId id="300" r:id="rId81"/>
    <p:sldId id="301" r:id="rId82"/>
    <p:sldId id="324" r:id="rId83"/>
    <p:sldId id="321" r:id="rId84"/>
    <p:sldId id="323" r:id="rId85"/>
    <p:sldId id="328" r:id="rId86"/>
    <p:sldId id="263" r:id="rId87"/>
    <p:sldId id="310" r:id="rId88"/>
    <p:sldId id="353" r:id="rId8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XRQ6gkh9S2YYndjYn+wpw" hashData="Jf2+rlrY0Ee2pyoeo39B2vngXb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4212"/>
    <a:srgbClr val="FF6600"/>
    <a:srgbClr val="3333FF"/>
    <a:srgbClr val="0DDEE3"/>
    <a:srgbClr val="502604"/>
    <a:srgbClr val="2962A7"/>
    <a:srgbClr val="0000CC"/>
    <a:srgbClr val="0099CC"/>
    <a:srgbClr val="C85100"/>
    <a:srgbClr val="D13B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887" autoAdjust="0"/>
    <p:restoredTop sz="94660"/>
  </p:normalViewPr>
  <p:slideViewPr>
    <p:cSldViewPr>
      <p:cViewPr>
        <p:scale>
          <a:sx n="30" d="100"/>
          <a:sy n="30" d="100"/>
        </p:scale>
        <p:origin x="-1566" y="-8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89A927-379F-433C-AFB4-A638F5476854}" type="datetimeFigureOut">
              <a:rPr lang="es-ES" smtClean="0"/>
              <a:pPr/>
              <a:t>10/12/2013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A0C7F1-5A7A-48B3-A376-92D82DC5D76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0A0C7F1-5A7A-48B3-A376-92D82DC5D76C}"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BF600CE-3A0A-4F77-AAFA-A8CE0D1281CD}" type="datetimeFigureOut">
              <a:rPr lang="es-ES" smtClean="0"/>
              <a:pPr/>
              <a:t>10/12/2013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E23E75-209E-4EDD-8087-42A69F0F2E77}"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25F4842-050A-4549-BD1A-8D365D5C4732}" type="slidenum">
              <a:rPr lang="es-ES_tradnl"/>
              <a:pPr/>
              <a:t>‹Nº›</a:t>
            </a:fld>
            <a:endParaRPr lang="es-ES_tradnl"/>
          </a:p>
        </p:txBody>
      </p:sp>
    </p:spTree>
  </p:cSld>
  <p:clrMapOvr>
    <a:masterClrMapping/>
  </p:clrMapOvr>
  <p:transition spd="slow" advTm="10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F600CE-3A0A-4F77-AAFA-A8CE0D1281CD}" type="datetimeFigureOut">
              <a:rPr lang="es-ES" smtClean="0"/>
              <a:pPr/>
              <a:t>10/12/2013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E23E75-209E-4EDD-8087-42A69F0F2E7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E02BF76-55BB-433A-B819-50DC124D1A7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1.png"/><Relationship Id="rId7" Type="http://schemas.openxmlformats.org/officeDocument/2006/relationships/image" Target="../media/image9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4"/>
            <a:stretch>
              <a:fillRect/>
            </a:stretch>
          </a:blipFill>
        </p:spPr>
        <p:txBody>
          <a:bodyPr/>
          <a:lstStyle/>
          <a:p>
            <a:endParaRPr lang="es-ES" dirty="0"/>
          </a:p>
        </p:txBody>
      </p:sp>
      <p:pic>
        <p:nvPicPr>
          <p:cNvPr id="4" name="3 Imagen" descr="232548_taiti_-more_-vecher_-bungalo_-kurort_-otdyx_1280x1024_(www.GdeFon.ru).jpg"/>
          <p:cNvPicPr>
            <a:picLocks noChangeAspect="1"/>
          </p:cNvPicPr>
          <p:nvPr/>
        </p:nvPicPr>
        <p:blipFill>
          <a:blip r:embed="rId5">
            <a:lum contrast="10000"/>
          </a:blip>
          <a:stretch>
            <a:fillRect/>
          </a:stretch>
        </p:blipFill>
        <p:spPr>
          <a:xfrm>
            <a:off x="0" y="0"/>
            <a:ext cx="9144000" cy="6858000"/>
          </a:xfrm>
          <a:prstGeom prst="rect">
            <a:avLst/>
          </a:prstGeom>
        </p:spPr>
      </p:pic>
      <p:sp>
        <p:nvSpPr>
          <p:cNvPr id="7" name="6 Cheurón"/>
          <p:cNvSpPr/>
          <p:nvPr/>
        </p:nvSpPr>
        <p:spPr>
          <a:xfrm rot="16200000">
            <a:off x="4143372" y="2928934"/>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2000240"/>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3286116"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652890" y="284943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785926"/>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4143372" y="3143248"/>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3000364"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4929190" y="285749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5400000">
            <a:off x="4143372" y="1571612"/>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214942" y="285749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2714612"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4143372" y="3357562"/>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571876"/>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5500694" y="285749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5400000">
            <a:off x="4143372" y="1357298"/>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357422"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3786190"/>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5400000">
            <a:off x="4143372" y="1142984"/>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0800000">
            <a:off x="5786446" y="285749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2071670"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000504"/>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072198" y="285749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928670"/>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785918"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214818"/>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357950" y="285749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642918"/>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500166"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4143372" y="4429132"/>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643702" y="285749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5400000">
            <a:off x="4143372" y="357166"/>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1142976"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71414"/>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0800000">
            <a:off x="6929454" y="285749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6200000">
            <a:off x="4143372" y="4643446"/>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a:off x="785786"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Cheurón"/>
          <p:cNvSpPr/>
          <p:nvPr/>
        </p:nvSpPr>
        <p:spPr>
          <a:xfrm rot="5400000">
            <a:off x="4143372" y="-285752"/>
            <a:ext cx="1000132" cy="2286016"/>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heurón"/>
          <p:cNvSpPr/>
          <p:nvPr/>
        </p:nvSpPr>
        <p:spPr>
          <a:xfrm rot="16200000">
            <a:off x="4143372" y="4929198"/>
            <a:ext cx="1000132" cy="242889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Cheurón"/>
          <p:cNvSpPr/>
          <p:nvPr/>
        </p:nvSpPr>
        <p:spPr>
          <a:xfrm>
            <a:off x="428596" y="2786058"/>
            <a:ext cx="1314992" cy="1714512"/>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Cheurón"/>
          <p:cNvSpPr/>
          <p:nvPr/>
        </p:nvSpPr>
        <p:spPr>
          <a:xfrm rot="10800000">
            <a:off x="7215206" y="2857496"/>
            <a:ext cx="1314992" cy="1579695"/>
          </a:xfrm>
          <a:prstGeom prst="chevron">
            <a:avLst>
              <a:gd name="adj" fmla="val 86105"/>
            </a:avLst>
          </a:prstGeom>
          <a:gradFill>
            <a:gsLst>
              <a:gs pos="53000">
                <a:srgbClr val="0000CC"/>
              </a:gs>
              <a:gs pos="25000">
                <a:srgbClr val="21D6E0"/>
              </a:gs>
              <a:gs pos="75000">
                <a:srgbClr val="0087E6"/>
              </a:gs>
              <a:gs pos="100000">
                <a:srgbClr val="005CB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5362" name="Picture 2" descr="Rendered Image"/>
          <p:cNvPicPr>
            <a:picLocks noChangeAspect="1" noChangeArrowheads="1"/>
          </p:cNvPicPr>
          <p:nvPr/>
        </p:nvPicPr>
        <p:blipFill>
          <a:blip r:embed="rId6">
            <a:lum bright="10000" contrast="40000"/>
          </a:blip>
          <a:srcRect/>
          <a:stretch>
            <a:fillRect/>
          </a:stretch>
        </p:blipFill>
        <p:spPr bwMode="auto">
          <a:xfrm>
            <a:off x="1928794" y="428604"/>
            <a:ext cx="2476500" cy="1409700"/>
          </a:xfrm>
          <a:prstGeom prst="rect">
            <a:avLst/>
          </a:prstGeom>
          <a:noFill/>
        </p:spPr>
      </p:pic>
      <p:pic>
        <p:nvPicPr>
          <p:cNvPr id="15364" name="Picture 4" descr="Rendered Image"/>
          <p:cNvPicPr>
            <a:picLocks noChangeAspect="1" noChangeArrowheads="1"/>
          </p:cNvPicPr>
          <p:nvPr/>
        </p:nvPicPr>
        <p:blipFill>
          <a:blip r:embed="rId6">
            <a:lum bright="10000" contrast="40000"/>
          </a:blip>
          <a:srcRect/>
          <a:stretch>
            <a:fillRect/>
          </a:stretch>
        </p:blipFill>
        <p:spPr bwMode="auto">
          <a:xfrm>
            <a:off x="4714876" y="500042"/>
            <a:ext cx="2476500" cy="1409700"/>
          </a:xfrm>
          <a:prstGeom prst="rect">
            <a:avLst/>
          </a:prstGeom>
          <a:noFill/>
        </p:spPr>
      </p:pic>
      <p:pic>
        <p:nvPicPr>
          <p:cNvPr id="15374" name="Picture 14" descr="Rendered Image"/>
          <p:cNvPicPr>
            <a:picLocks noChangeAspect="1" noChangeArrowheads="1"/>
          </p:cNvPicPr>
          <p:nvPr/>
        </p:nvPicPr>
        <p:blipFill>
          <a:blip r:embed="rId7">
            <a:lum bright="10000" contrast="40000"/>
          </a:blip>
          <a:srcRect/>
          <a:stretch>
            <a:fillRect/>
          </a:stretch>
        </p:blipFill>
        <p:spPr bwMode="auto">
          <a:xfrm>
            <a:off x="3357554" y="5000636"/>
            <a:ext cx="2428875" cy="1276350"/>
          </a:xfrm>
          <a:prstGeom prst="rect">
            <a:avLst/>
          </a:prstGeom>
          <a:noFill/>
        </p:spPr>
      </p:pic>
      <p:pic>
        <p:nvPicPr>
          <p:cNvPr id="15376" name="Picture 16" descr="Rendered Image"/>
          <p:cNvPicPr>
            <a:picLocks noChangeAspect="1" noChangeArrowheads="1"/>
          </p:cNvPicPr>
          <p:nvPr/>
        </p:nvPicPr>
        <p:blipFill>
          <a:blip r:embed="rId8">
            <a:lum bright="10000" contrast="40000"/>
          </a:blip>
          <a:srcRect/>
          <a:stretch>
            <a:fillRect/>
          </a:stretch>
        </p:blipFill>
        <p:spPr bwMode="auto">
          <a:xfrm>
            <a:off x="1785918" y="2071678"/>
            <a:ext cx="1171575" cy="904876"/>
          </a:xfrm>
          <a:prstGeom prst="rect">
            <a:avLst/>
          </a:prstGeom>
          <a:noFill/>
        </p:spPr>
      </p:pic>
      <p:pic>
        <p:nvPicPr>
          <p:cNvPr id="15378" name="Picture 18" descr="Rendered Image"/>
          <p:cNvPicPr>
            <a:picLocks noChangeAspect="1" noChangeArrowheads="1"/>
          </p:cNvPicPr>
          <p:nvPr/>
        </p:nvPicPr>
        <p:blipFill>
          <a:blip r:embed="rId9">
            <a:lum bright="10000" contrast="40000"/>
          </a:blip>
          <a:srcRect/>
          <a:stretch>
            <a:fillRect/>
          </a:stretch>
        </p:blipFill>
        <p:spPr bwMode="auto">
          <a:xfrm>
            <a:off x="3143240" y="2071678"/>
            <a:ext cx="1809750" cy="1409700"/>
          </a:xfrm>
          <a:prstGeom prst="rect">
            <a:avLst/>
          </a:prstGeom>
          <a:noFill/>
        </p:spPr>
      </p:pic>
      <p:pic>
        <p:nvPicPr>
          <p:cNvPr id="15380" name="Picture 20" descr="Rendered Image"/>
          <p:cNvPicPr>
            <a:picLocks noChangeAspect="1" noChangeArrowheads="1"/>
          </p:cNvPicPr>
          <p:nvPr/>
        </p:nvPicPr>
        <p:blipFill>
          <a:blip r:embed="rId10">
            <a:lum bright="10000" contrast="40000"/>
          </a:blip>
          <a:srcRect/>
          <a:stretch>
            <a:fillRect/>
          </a:stretch>
        </p:blipFill>
        <p:spPr bwMode="auto">
          <a:xfrm>
            <a:off x="5000628" y="1928802"/>
            <a:ext cx="2076450" cy="1104901"/>
          </a:xfrm>
          <a:prstGeom prst="rect">
            <a:avLst/>
          </a:prstGeom>
          <a:noFill/>
        </p:spPr>
      </p:pic>
      <p:pic>
        <p:nvPicPr>
          <p:cNvPr id="15382" name="Picture 22" descr="Rendered Image"/>
          <p:cNvPicPr>
            <a:picLocks noChangeAspect="1" noChangeArrowheads="1"/>
          </p:cNvPicPr>
          <p:nvPr/>
        </p:nvPicPr>
        <p:blipFill>
          <a:blip r:embed="rId11">
            <a:lum bright="20000"/>
          </a:blip>
          <a:srcRect/>
          <a:stretch>
            <a:fillRect/>
          </a:stretch>
        </p:blipFill>
        <p:spPr bwMode="auto">
          <a:xfrm>
            <a:off x="0" y="6215082"/>
            <a:ext cx="2500298" cy="285752"/>
          </a:xfrm>
          <a:prstGeom prst="rect">
            <a:avLst/>
          </a:prstGeom>
          <a:noFill/>
        </p:spPr>
      </p:pic>
      <p:pic>
        <p:nvPicPr>
          <p:cNvPr id="52" name="51 Imagen" descr="232548_taiti_-more_-vecher_-bungalo_-kurort_-otdyx_1280x1024_(www.GdeFon.ru).jpg"/>
          <p:cNvPicPr>
            <a:picLocks noChangeAspect="1"/>
          </p:cNvPicPr>
          <p:nvPr/>
        </p:nvPicPr>
        <p:blipFill>
          <a:blip r:embed="rId5">
            <a:lum contrast="10000"/>
          </a:blip>
          <a:stretch>
            <a:fillRect/>
          </a:stretch>
        </p:blipFill>
        <p:spPr>
          <a:xfrm>
            <a:off x="0" y="0"/>
            <a:ext cx="9144000" cy="6858000"/>
          </a:xfrm>
          <a:prstGeom prst="rect">
            <a:avLst/>
          </a:prstGeom>
        </p:spPr>
      </p:pic>
    </p:spTree>
  </p:cSld>
  <p:clrMapOvr>
    <a:masterClrMapping/>
  </p:clrMapOvr>
  <p:transition spd="slow" advTm="18000">
    <p:zoom/>
    <p:sndAc>
      <p:stSnd loop="1">
        <p:snd r:embed="rId3" name="tahit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2"/>
                                        </p:tgtEl>
                                        <p:attrNameLst>
                                          <p:attrName>style.opacity</p:attrName>
                                        </p:attrNameLst>
                                      </p:cBhvr>
                                      <p:to>
                                        <p:strVal val="0"/>
                                      </p:to>
                                    </p:set>
                                    <p:animEffect filter="image" prLst="opacity: 0">
                                      <p:cBhvr rctx="IE">
                                        <p:cTn id="7" dur="indefinite"/>
                                        <p:tgtEl>
                                          <p:spTgt spid="5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3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plus(in)">
                                      <p:cBhvr>
                                        <p:cTn id="38" dur="3000"/>
                                        <p:tgtEl>
                                          <p:spTgt spid="13"/>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ppt_x"/>
                                          </p:val>
                                        </p:tav>
                                        <p:tav tm="100000">
                                          <p:val>
                                            <p:strVal val="#ppt_x"/>
                                          </p:val>
                                        </p:tav>
                                      </p:tavLst>
                                    </p:anim>
                                    <p:anim calcmode="lin" valueType="num">
                                      <p:cBhvr additive="base">
                                        <p:cTn id="42" dur="3000" fill="hold"/>
                                        <p:tgtEl>
                                          <p:spTgt spid="13"/>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plus(in)">
                                      <p:cBhvr>
                                        <p:cTn id="45" dur="3000"/>
                                        <p:tgtEl>
                                          <p:spTgt spid="14"/>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3000" fill="hold"/>
                                        <p:tgtEl>
                                          <p:spTgt spid="14"/>
                                        </p:tgtEl>
                                        <p:attrNameLst>
                                          <p:attrName>ppt_x</p:attrName>
                                        </p:attrNameLst>
                                      </p:cBhvr>
                                      <p:tavLst>
                                        <p:tav tm="0">
                                          <p:val>
                                            <p:strVal val="#ppt_x"/>
                                          </p:val>
                                        </p:tav>
                                        <p:tav tm="100000">
                                          <p:val>
                                            <p:strVal val="#ppt_x"/>
                                          </p:val>
                                        </p:tav>
                                      </p:tavLst>
                                    </p:anim>
                                    <p:anim calcmode="lin" valueType="num">
                                      <p:cBhvr additive="base">
                                        <p:cTn id="49" dur="3000" fill="hold"/>
                                        <p:tgtEl>
                                          <p:spTgt spid="14"/>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plus(in)">
                                      <p:cBhvr>
                                        <p:cTn id="52" dur="3000"/>
                                        <p:tgtEl>
                                          <p:spTgt spid="15"/>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1+#ppt_w/2"/>
                                          </p:val>
                                        </p:tav>
                                        <p:tav tm="100000">
                                          <p:val>
                                            <p:strVal val="#ppt_x"/>
                                          </p:val>
                                        </p:tav>
                                      </p:tavLst>
                                    </p:anim>
                                    <p:anim calcmode="lin" valueType="num">
                                      <p:cBhvr additive="base">
                                        <p:cTn id="56" dur="3000" fill="hold"/>
                                        <p:tgtEl>
                                          <p:spTgt spid="15"/>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plus(in)">
                                      <p:cBhvr>
                                        <p:cTn id="59" dur="3000"/>
                                        <p:tgtEl>
                                          <p:spTgt spid="16"/>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plus(in)">
                                      <p:cBhvr>
                                        <p:cTn id="66" dur="3000"/>
                                        <p:tgtEl>
                                          <p:spTgt spid="17"/>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3000" fill="hold"/>
                                        <p:tgtEl>
                                          <p:spTgt spid="17"/>
                                        </p:tgtEl>
                                        <p:attrNameLst>
                                          <p:attrName>ppt_x</p:attrName>
                                        </p:attrNameLst>
                                      </p:cBhvr>
                                      <p:tavLst>
                                        <p:tav tm="0">
                                          <p:val>
                                            <p:strVal val="#ppt_x"/>
                                          </p:val>
                                        </p:tav>
                                        <p:tav tm="100000">
                                          <p:val>
                                            <p:strVal val="#ppt_x"/>
                                          </p:val>
                                        </p:tav>
                                      </p:tavLst>
                                    </p:anim>
                                    <p:anim calcmode="lin" valueType="num">
                                      <p:cBhvr additive="base">
                                        <p:cTn id="70" dur="3000" fill="hold"/>
                                        <p:tgtEl>
                                          <p:spTgt spid="17"/>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Effect transition="in" filter="plus(in)">
                                      <p:cBhvr>
                                        <p:cTn id="73" dur="3000"/>
                                        <p:tgtEl>
                                          <p:spTgt spid="18"/>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additive="base">
                                        <p:cTn id="76" dur="3000" fill="hold"/>
                                        <p:tgtEl>
                                          <p:spTgt spid="18"/>
                                        </p:tgtEl>
                                        <p:attrNameLst>
                                          <p:attrName>ppt_x</p:attrName>
                                        </p:attrNameLst>
                                      </p:cBhvr>
                                      <p:tavLst>
                                        <p:tav tm="0">
                                          <p:val>
                                            <p:strVal val="0-#ppt_w/2"/>
                                          </p:val>
                                        </p:tav>
                                        <p:tav tm="100000">
                                          <p:val>
                                            <p:strVal val="#ppt_x"/>
                                          </p:val>
                                        </p:tav>
                                      </p:tavLst>
                                    </p:anim>
                                    <p:anim calcmode="lin" valueType="num">
                                      <p:cBhvr additive="base">
                                        <p:cTn id="77" dur="3000" fill="hold"/>
                                        <p:tgtEl>
                                          <p:spTgt spid="18"/>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plus(in)">
                                      <p:cBhvr>
                                        <p:cTn id="80" dur="3000"/>
                                        <p:tgtEl>
                                          <p:spTgt spid="19"/>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plus(in)">
                                      <p:cBhvr>
                                        <p:cTn id="87" dur="3000"/>
                                        <p:tgtEl>
                                          <p:spTgt spid="20"/>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3000" fill="hold"/>
                                        <p:tgtEl>
                                          <p:spTgt spid="20"/>
                                        </p:tgtEl>
                                        <p:attrNameLst>
                                          <p:attrName>ppt_x</p:attrName>
                                        </p:attrNameLst>
                                      </p:cBhvr>
                                      <p:tavLst>
                                        <p:tav tm="0">
                                          <p:val>
                                            <p:strVal val="#ppt_x"/>
                                          </p:val>
                                        </p:tav>
                                        <p:tav tm="100000">
                                          <p:val>
                                            <p:strVal val="#ppt_x"/>
                                          </p:val>
                                        </p:tav>
                                      </p:tavLst>
                                    </p:anim>
                                    <p:anim calcmode="lin" valueType="num">
                                      <p:cBhvr additive="base">
                                        <p:cTn id="91" dur="3000" fill="hold"/>
                                        <p:tgtEl>
                                          <p:spTgt spid="20"/>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plus(in)">
                                      <p:cBhvr>
                                        <p:cTn id="94" dur="3000"/>
                                        <p:tgtEl>
                                          <p:spTgt spid="21"/>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3000" fill="hold"/>
                                        <p:tgtEl>
                                          <p:spTgt spid="21"/>
                                        </p:tgtEl>
                                        <p:attrNameLst>
                                          <p:attrName>ppt_x</p:attrName>
                                        </p:attrNameLst>
                                      </p:cBhvr>
                                      <p:tavLst>
                                        <p:tav tm="0">
                                          <p:val>
                                            <p:strVal val="#ppt_x"/>
                                          </p:val>
                                        </p:tav>
                                        <p:tav tm="100000">
                                          <p:val>
                                            <p:strVal val="#ppt_x"/>
                                          </p:val>
                                        </p:tav>
                                      </p:tavLst>
                                    </p:anim>
                                    <p:anim calcmode="lin" valueType="num">
                                      <p:cBhvr additive="base">
                                        <p:cTn id="98" dur="3000" fill="hold"/>
                                        <p:tgtEl>
                                          <p:spTgt spid="21"/>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plus(in)">
                                      <p:cBhvr>
                                        <p:cTn id="101" dur="3000"/>
                                        <p:tgtEl>
                                          <p:spTgt spid="22"/>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22"/>
                                        </p:tgtEl>
                                        <p:attrNameLst>
                                          <p:attrName>style.visibility</p:attrName>
                                        </p:attrNameLst>
                                      </p:cBhvr>
                                      <p:to>
                                        <p:strVal val="visible"/>
                                      </p:to>
                                    </p:set>
                                    <p:anim calcmode="lin" valueType="num">
                                      <p:cBhvr additive="base">
                                        <p:cTn id="104" dur="3000" fill="hold"/>
                                        <p:tgtEl>
                                          <p:spTgt spid="22"/>
                                        </p:tgtEl>
                                        <p:attrNameLst>
                                          <p:attrName>ppt_x</p:attrName>
                                        </p:attrNameLst>
                                      </p:cBhvr>
                                      <p:tavLst>
                                        <p:tav tm="0">
                                          <p:val>
                                            <p:strVal val="0-#ppt_w/2"/>
                                          </p:val>
                                        </p:tav>
                                        <p:tav tm="100000">
                                          <p:val>
                                            <p:strVal val="#ppt_x"/>
                                          </p:val>
                                        </p:tav>
                                      </p:tavLst>
                                    </p:anim>
                                    <p:anim calcmode="lin" valueType="num">
                                      <p:cBhvr additive="base">
                                        <p:cTn id="105" dur="3000" fill="hold"/>
                                        <p:tgtEl>
                                          <p:spTgt spid="22"/>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23"/>
                                        </p:tgtEl>
                                        <p:attrNameLst>
                                          <p:attrName>style.visibility</p:attrName>
                                        </p:attrNameLst>
                                      </p:cBhvr>
                                      <p:to>
                                        <p:strVal val="visible"/>
                                      </p:to>
                                    </p:set>
                                    <p:animEffect transition="in" filter="plus(in)">
                                      <p:cBhvr>
                                        <p:cTn id="108" dur="3000"/>
                                        <p:tgtEl>
                                          <p:spTgt spid="23"/>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3000" fill="hold"/>
                                        <p:tgtEl>
                                          <p:spTgt spid="23"/>
                                        </p:tgtEl>
                                        <p:attrNameLst>
                                          <p:attrName>ppt_x</p:attrName>
                                        </p:attrNameLst>
                                      </p:cBhvr>
                                      <p:tavLst>
                                        <p:tav tm="0">
                                          <p:val>
                                            <p:strVal val="#ppt_x"/>
                                          </p:val>
                                        </p:tav>
                                        <p:tav tm="100000">
                                          <p:val>
                                            <p:strVal val="#ppt_x"/>
                                          </p:val>
                                        </p:tav>
                                      </p:tavLst>
                                    </p:anim>
                                    <p:anim calcmode="lin" valueType="num">
                                      <p:cBhvr additive="base">
                                        <p:cTn id="112" dur="3000" fill="hold"/>
                                        <p:tgtEl>
                                          <p:spTgt spid="23"/>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4"/>
                                        </p:tgtEl>
                                        <p:attrNameLst>
                                          <p:attrName>style.visibility</p:attrName>
                                        </p:attrNameLst>
                                      </p:cBhvr>
                                      <p:to>
                                        <p:strVal val="visible"/>
                                      </p:to>
                                    </p:set>
                                    <p:animEffect transition="in" filter="plus(in)">
                                      <p:cBhvr>
                                        <p:cTn id="115" dur="3000"/>
                                        <p:tgtEl>
                                          <p:spTgt spid="24"/>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3000" fill="hold"/>
                                        <p:tgtEl>
                                          <p:spTgt spid="24"/>
                                        </p:tgtEl>
                                        <p:attrNameLst>
                                          <p:attrName>ppt_x</p:attrName>
                                        </p:attrNameLst>
                                      </p:cBhvr>
                                      <p:tavLst>
                                        <p:tav tm="0">
                                          <p:val>
                                            <p:strVal val="1+#ppt_w/2"/>
                                          </p:val>
                                        </p:tav>
                                        <p:tav tm="100000">
                                          <p:val>
                                            <p:strVal val="#ppt_x"/>
                                          </p:val>
                                        </p:tav>
                                      </p:tavLst>
                                    </p:anim>
                                    <p:anim calcmode="lin" valueType="num">
                                      <p:cBhvr additive="base">
                                        <p:cTn id="119" dur="3000" fill="hold"/>
                                        <p:tgtEl>
                                          <p:spTgt spid="24"/>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5"/>
                                        </p:tgtEl>
                                        <p:attrNameLst>
                                          <p:attrName>style.visibility</p:attrName>
                                        </p:attrNameLst>
                                      </p:cBhvr>
                                      <p:to>
                                        <p:strVal val="visible"/>
                                      </p:to>
                                    </p:set>
                                    <p:animEffect transition="in" filter="plus(in)">
                                      <p:cBhvr>
                                        <p:cTn id="122" dur="3000"/>
                                        <p:tgtEl>
                                          <p:spTgt spid="25"/>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additive="base">
                                        <p:cTn id="125" dur="3000" fill="hold"/>
                                        <p:tgtEl>
                                          <p:spTgt spid="25"/>
                                        </p:tgtEl>
                                        <p:attrNameLst>
                                          <p:attrName>ppt_x</p:attrName>
                                        </p:attrNameLst>
                                      </p:cBhvr>
                                      <p:tavLst>
                                        <p:tav tm="0">
                                          <p:val>
                                            <p:strVal val="#ppt_x"/>
                                          </p:val>
                                        </p:tav>
                                        <p:tav tm="100000">
                                          <p:val>
                                            <p:strVal val="#ppt_x"/>
                                          </p:val>
                                        </p:tav>
                                      </p:tavLst>
                                    </p:anim>
                                    <p:anim calcmode="lin" valueType="num">
                                      <p:cBhvr additive="base">
                                        <p:cTn id="126" dur="3000" fill="hold"/>
                                        <p:tgtEl>
                                          <p:spTgt spid="25"/>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6"/>
                                        </p:tgtEl>
                                        <p:attrNameLst>
                                          <p:attrName>style.visibility</p:attrName>
                                        </p:attrNameLst>
                                      </p:cBhvr>
                                      <p:to>
                                        <p:strVal val="visible"/>
                                      </p:to>
                                    </p:set>
                                    <p:animEffect transition="in" filter="plus(in)">
                                      <p:cBhvr>
                                        <p:cTn id="129" dur="3000"/>
                                        <p:tgtEl>
                                          <p:spTgt spid="26"/>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6"/>
                                        </p:tgtEl>
                                        <p:attrNameLst>
                                          <p:attrName>style.visibility</p:attrName>
                                        </p:attrNameLst>
                                      </p:cBhvr>
                                      <p:to>
                                        <p:strVal val="visible"/>
                                      </p:to>
                                    </p:set>
                                    <p:anim calcmode="lin" valueType="num">
                                      <p:cBhvr additive="base">
                                        <p:cTn id="132" dur="3000" fill="hold"/>
                                        <p:tgtEl>
                                          <p:spTgt spid="26"/>
                                        </p:tgtEl>
                                        <p:attrNameLst>
                                          <p:attrName>ppt_x</p:attrName>
                                        </p:attrNameLst>
                                      </p:cBhvr>
                                      <p:tavLst>
                                        <p:tav tm="0">
                                          <p:val>
                                            <p:strVal val="#ppt_x"/>
                                          </p:val>
                                        </p:tav>
                                        <p:tav tm="100000">
                                          <p:val>
                                            <p:strVal val="#ppt_x"/>
                                          </p:val>
                                        </p:tav>
                                      </p:tavLst>
                                    </p:anim>
                                    <p:anim calcmode="lin" valueType="num">
                                      <p:cBhvr additive="base">
                                        <p:cTn id="133" dur="3000" fill="hold"/>
                                        <p:tgtEl>
                                          <p:spTgt spid="26"/>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7"/>
                                        </p:tgtEl>
                                        <p:attrNameLst>
                                          <p:attrName>style.visibility</p:attrName>
                                        </p:attrNameLst>
                                      </p:cBhvr>
                                      <p:to>
                                        <p:strVal val="visible"/>
                                      </p:to>
                                    </p:set>
                                    <p:animEffect transition="in" filter="plus(in)">
                                      <p:cBhvr>
                                        <p:cTn id="136" dur="3000"/>
                                        <p:tgtEl>
                                          <p:spTgt spid="27"/>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additive="base">
                                        <p:cTn id="139" dur="3000" fill="hold"/>
                                        <p:tgtEl>
                                          <p:spTgt spid="27"/>
                                        </p:tgtEl>
                                        <p:attrNameLst>
                                          <p:attrName>ppt_x</p:attrName>
                                        </p:attrNameLst>
                                      </p:cBhvr>
                                      <p:tavLst>
                                        <p:tav tm="0">
                                          <p:val>
                                            <p:strVal val="0-#ppt_w/2"/>
                                          </p:val>
                                        </p:tav>
                                        <p:tav tm="100000">
                                          <p:val>
                                            <p:strVal val="#ppt_x"/>
                                          </p:val>
                                        </p:tav>
                                      </p:tavLst>
                                    </p:anim>
                                    <p:anim calcmode="lin" valueType="num">
                                      <p:cBhvr additive="base">
                                        <p:cTn id="140" dur="3000" fill="hold"/>
                                        <p:tgtEl>
                                          <p:spTgt spid="27"/>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8"/>
                                        </p:tgtEl>
                                        <p:attrNameLst>
                                          <p:attrName>style.visibility</p:attrName>
                                        </p:attrNameLst>
                                      </p:cBhvr>
                                      <p:to>
                                        <p:strVal val="visible"/>
                                      </p:to>
                                    </p:set>
                                    <p:animEffect transition="in" filter="plus(in)">
                                      <p:cBhvr>
                                        <p:cTn id="143" dur="3000"/>
                                        <p:tgtEl>
                                          <p:spTgt spid="28"/>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8"/>
                                        </p:tgtEl>
                                        <p:attrNameLst>
                                          <p:attrName>style.visibility</p:attrName>
                                        </p:attrNameLst>
                                      </p:cBhvr>
                                      <p:to>
                                        <p:strVal val="visible"/>
                                      </p:to>
                                    </p:set>
                                    <p:anim calcmode="lin" valueType="num">
                                      <p:cBhvr additive="base">
                                        <p:cTn id="146" dur="3000" fill="hold"/>
                                        <p:tgtEl>
                                          <p:spTgt spid="28"/>
                                        </p:tgtEl>
                                        <p:attrNameLst>
                                          <p:attrName>ppt_x</p:attrName>
                                        </p:attrNameLst>
                                      </p:cBhvr>
                                      <p:tavLst>
                                        <p:tav tm="0">
                                          <p:val>
                                            <p:strVal val="1+#ppt_w/2"/>
                                          </p:val>
                                        </p:tav>
                                        <p:tav tm="100000">
                                          <p:val>
                                            <p:strVal val="#ppt_x"/>
                                          </p:val>
                                        </p:tav>
                                      </p:tavLst>
                                    </p:anim>
                                    <p:anim calcmode="lin" valueType="num">
                                      <p:cBhvr additive="base">
                                        <p:cTn id="147" dur="3000" fill="hold"/>
                                        <p:tgtEl>
                                          <p:spTgt spid="28"/>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9"/>
                                        </p:tgtEl>
                                        <p:attrNameLst>
                                          <p:attrName>style.visibility</p:attrName>
                                        </p:attrNameLst>
                                      </p:cBhvr>
                                      <p:to>
                                        <p:strVal val="visible"/>
                                      </p:to>
                                    </p:set>
                                    <p:animEffect transition="in" filter="plus(in)">
                                      <p:cBhvr>
                                        <p:cTn id="150" dur="3000"/>
                                        <p:tgtEl>
                                          <p:spTgt spid="29"/>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9"/>
                                        </p:tgtEl>
                                        <p:attrNameLst>
                                          <p:attrName>style.visibility</p:attrName>
                                        </p:attrNameLst>
                                      </p:cBhvr>
                                      <p:to>
                                        <p:strVal val="visible"/>
                                      </p:to>
                                    </p:set>
                                    <p:anim calcmode="lin" valueType="num">
                                      <p:cBhvr additive="base">
                                        <p:cTn id="153" dur="3000" fill="hold"/>
                                        <p:tgtEl>
                                          <p:spTgt spid="29"/>
                                        </p:tgtEl>
                                        <p:attrNameLst>
                                          <p:attrName>ppt_x</p:attrName>
                                        </p:attrNameLst>
                                      </p:cBhvr>
                                      <p:tavLst>
                                        <p:tav tm="0">
                                          <p:val>
                                            <p:strVal val="#ppt_x"/>
                                          </p:val>
                                        </p:tav>
                                        <p:tav tm="100000">
                                          <p:val>
                                            <p:strVal val="#ppt_x"/>
                                          </p:val>
                                        </p:tav>
                                      </p:tavLst>
                                    </p:anim>
                                    <p:anim calcmode="lin" valueType="num">
                                      <p:cBhvr additive="base">
                                        <p:cTn id="154" dur="3000" fill="hold"/>
                                        <p:tgtEl>
                                          <p:spTgt spid="29"/>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Effect transition="in" filter="plus(in)">
                                      <p:cBhvr>
                                        <p:cTn id="157" dur="3000"/>
                                        <p:tgtEl>
                                          <p:spTgt spid="30"/>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additive="base">
                                        <p:cTn id="160" dur="3000" fill="hold"/>
                                        <p:tgtEl>
                                          <p:spTgt spid="30"/>
                                        </p:tgtEl>
                                        <p:attrNameLst>
                                          <p:attrName>ppt_x</p:attrName>
                                        </p:attrNameLst>
                                      </p:cBhvr>
                                      <p:tavLst>
                                        <p:tav tm="0">
                                          <p:val>
                                            <p:strVal val="0-#ppt_w/2"/>
                                          </p:val>
                                        </p:tav>
                                        <p:tav tm="100000">
                                          <p:val>
                                            <p:strVal val="#ppt_x"/>
                                          </p:val>
                                        </p:tav>
                                      </p:tavLst>
                                    </p:anim>
                                    <p:anim calcmode="lin" valueType="num">
                                      <p:cBhvr additive="base">
                                        <p:cTn id="161" dur="3000" fill="hold"/>
                                        <p:tgtEl>
                                          <p:spTgt spid="30"/>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31"/>
                                        </p:tgtEl>
                                        <p:attrNameLst>
                                          <p:attrName>style.visibility</p:attrName>
                                        </p:attrNameLst>
                                      </p:cBhvr>
                                      <p:to>
                                        <p:strVal val="visible"/>
                                      </p:to>
                                    </p:set>
                                    <p:animEffect transition="in" filter="plus(in)">
                                      <p:cBhvr>
                                        <p:cTn id="164" dur="3000"/>
                                        <p:tgtEl>
                                          <p:spTgt spid="31"/>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31"/>
                                        </p:tgtEl>
                                        <p:attrNameLst>
                                          <p:attrName>style.visibility</p:attrName>
                                        </p:attrNameLst>
                                      </p:cBhvr>
                                      <p:to>
                                        <p:strVal val="visible"/>
                                      </p:to>
                                    </p:set>
                                    <p:anim calcmode="lin" valueType="num">
                                      <p:cBhvr additive="base">
                                        <p:cTn id="167" dur="3000" fill="hold"/>
                                        <p:tgtEl>
                                          <p:spTgt spid="31"/>
                                        </p:tgtEl>
                                        <p:attrNameLst>
                                          <p:attrName>ppt_x</p:attrName>
                                        </p:attrNameLst>
                                      </p:cBhvr>
                                      <p:tavLst>
                                        <p:tav tm="0">
                                          <p:val>
                                            <p:strVal val="#ppt_x"/>
                                          </p:val>
                                        </p:tav>
                                        <p:tav tm="100000">
                                          <p:val>
                                            <p:strVal val="#ppt_x"/>
                                          </p:val>
                                        </p:tav>
                                      </p:tavLst>
                                    </p:anim>
                                    <p:anim calcmode="lin" valueType="num">
                                      <p:cBhvr additive="base">
                                        <p:cTn id="168" dur="3000" fill="hold"/>
                                        <p:tgtEl>
                                          <p:spTgt spid="31"/>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32"/>
                                        </p:tgtEl>
                                        <p:attrNameLst>
                                          <p:attrName>style.visibility</p:attrName>
                                        </p:attrNameLst>
                                      </p:cBhvr>
                                      <p:to>
                                        <p:strVal val="visible"/>
                                      </p:to>
                                    </p:set>
                                    <p:animEffect transition="in" filter="plus(in)">
                                      <p:cBhvr>
                                        <p:cTn id="171" dur="3000"/>
                                        <p:tgtEl>
                                          <p:spTgt spid="32"/>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32"/>
                                        </p:tgtEl>
                                        <p:attrNameLst>
                                          <p:attrName>style.visibility</p:attrName>
                                        </p:attrNameLst>
                                      </p:cBhvr>
                                      <p:to>
                                        <p:strVal val="visible"/>
                                      </p:to>
                                    </p:set>
                                    <p:anim calcmode="lin" valueType="num">
                                      <p:cBhvr additive="base">
                                        <p:cTn id="174" dur="3000" fill="hold"/>
                                        <p:tgtEl>
                                          <p:spTgt spid="32"/>
                                        </p:tgtEl>
                                        <p:attrNameLst>
                                          <p:attrName>ppt_x</p:attrName>
                                        </p:attrNameLst>
                                      </p:cBhvr>
                                      <p:tavLst>
                                        <p:tav tm="0">
                                          <p:val>
                                            <p:strVal val="1+#ppt_w/2"/>
                                          </p:val>
                                        </p:tav>
                                        <p:tav tm="100000">
                                          <p:val>
                                            <p:strVal val="#ppt_x"/>
                                          </p:val>
                                        </p:tav>
                                      </p:tavLst>
                                    </p:anim>
                                    <p:anim calcmode="lin" valueType="num">
                                      <p:cBhvr additive="base">
                                        <p:cTn id="175" dur="3000" fill="hold"/>
                                        <p:tgtEl>
                                          <p:spTgt spid="32"/>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33"/>
                                        </p:tgtEl>
                                        <p:attrNameLst>
                                          <p:attrName>style.visibility</p:attrName>
                                        </p:attrNameLst>
                                      </p:cBhvr>
                                      <p:to>
                                        <p:strVal val="visible"/>
                                      </p:to>
                                    </p:set>
                                    <p:animEffect transition="in" filter="plus(in)">
                                      <p:cBhvr>
                                        <p:cTn id="178" dur="3000"/>
                                        <p:tgtEl>
                                          <p:spTgt spid="33"/>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33"/>
                                        </p:tgtEl>
                                        <p:attrNameLst>
                                          <p:attrName>style.visibility</p:attrName>
                                        </p:attrNameLst>
                                      </p:cBhvr>
                                      <p:to>
                                        <p:strVal val="visible"/>
                                      </p:to>
                                    </p:set>
                                    <p:anim calcmode="lin" valueType="num">
                                      <p:cBhvr additive="base">
                                        <p:cTn id="181" dur="3000" fill="hold"/>
                                        <p:tgtEl>
                                          <p:spTgt spid="33"/>
                                        </p:tgtEl>
                                        <p:attrNameLst>
                                          <p:attrName>ppt_x</p:attrName>
                                        </p:attrNameLst>
                                      </p:cBhvr>
                                      <p:tavLst>
                                        <p:tav tm="0">
                                          <p:val>
                                            <p:strVal val="#ppt_x"/>
                                          </p:val>
                                        </p:tav>
                                        <p:tav tm="100000">
                                          <p:val>
                                            <p:strVal val="#ppt_x"/>
                                          </p:val>
                                        </p:tav>
                                      </p:tavLst>
                                    </p:anim>
                                    <p:anim calcmode="lin" valueType="num">
                                      <p:cBhvr additive="base">
                                        <p:cTn id="182" dur="3000" fill="hold"/>
                                        <p:tgtEl>
                                          <p:spTgt spid="33"/>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plus(in)">
                                      <p:cBhvr>
                                        <p:cTn id="185" dur="3000"/>
                                        <p:tgtEl>
                                          <p:spTgt spid="34"/>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4"/>
                                        </p:tgtEl>
                                        <p:attrNameLst>
                                          <p:attrName>style.visibility</p:attrName>
                                        </p:attrNameLst>
                                      </p:cBhvr>
                                      <p:to>
                                        <p:strVal val="visible"/>
                                      </p:to>
                                    </p:set>
                                    <p:anim calcmode="lin" valueType="num">
                                      <p:cBhvr additive="base">
                                        <p:cTn id="188" dur="3000" fill="hold"/>
                                        <p:tgtEl>
                                          <p:spTgt spid="34"/>
                                        </p:tgtEl>
                                        <p:attrNameLst>
                                          <p:attrName>ppt_x</p:attrName>
                                        </p:attrNameLst>
                                      </p:cBhvr>
                                      <p:tavLst>
                                        <p:tav tm="0">
                                          <p:val>
                                            <p:strVal val="0-#ppt_w/2"/>
                                          </p:val>
                                        </p:tav>
                                        <p:tav tm="100000">
                                          <p:val>
                                            <p:strVal val="#ppt_x"/>
                                          </p:val>
                                        </p:tav>
                                      </p:tavLst>
                                    </p:anim>
                                    <p:anim calcmode="lin" valueType="num">
                                      <p:cBhvr additive="base">
                                        <p:cTn id="189" dur="3000" fill="hold"/>
                                        <p:tgtEl>
                                          <p:spTgt spid="34"/>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5"/>
                                        </p:tgtEl>
                                        <p:attrNameLst>
                                          <p:attrName>style.visibility</p:attrName>
                                        </p:attrNameLst>
                                      </p:cBhvr>
                                      <p:to>
                                        <p:strVal val="visible"/>
                                      </p:to>
                                    </p:set>
                                    <p:animEffect transition="in" filter="plus(in)">
                                      <p:cBhvr>
                                        <p:cTn id="192" dur="3000"/>
                                        <p:tgtEl>
                                          <p:spTgt spid="35"/>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5"/>
                                        </p:tgtEl>
                                        <p:attrNameLst>
                                          <p:attrName>style.visibility</p:attrName>
                                        </p:attrNameLst>
                                      </p:cBhvr>
                                      <p:to>
                                        <p:strVal val="visible"/>
                                      </p:to>
                                    </p:set>
                                    <p:anim calcmode="lin" valueType="num">
                                      <p:cBhvr additive="base">
                                        <p:cTn id="195" dur="3000" fill="hold"/>
                                        <p:tgtEl>
                                          <p:spTgt spid="35"/>
                                        </p:tgtEl>
                                        <p:attrNameLst>
                                          <p:attrName>ppt_x</p:attrName>
                                        </p:attrNameLst>
                                      </p:cBhvr>
                                      <p:tavLst>
                                        <p:tav tm="0">
                                          <p:val>
                                            <p:strVal val="#ppt_x"/>
                                          </p:val>
                                        </p:tav>
                                        <p:tav tm="100000">
                                          <p:val>
                                            <p:strVal val="#ppt_x"/>
                                          </p:val>
                                        </p:tav>
                                      </p:tavLst>
                                    </p:anim>
                                    <p:anim calcmode="lin" valueType="num">
                                      <p:cBhvr additive="base">
                                        <p:cTn id="196" dur="3000" fill="hold"/>
                                        <p:tgtEl>
                                          <p:spTgt spid="35"/>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6"/>
                                        </p:tgtEl>
                                        <p:attrNameLst>
                                          <p:attrName>style.visibility</p:attrName>
                                        </p:attrNameLst>
                                      </p:cBhvr>
                                      <p:to>
                                        <p:strVal val="visible"/>
                                      </p:to>
                                    </p:set>
                                    <p:animEffect transition="in" filter="plus(in)">
                                      <p:cBhvr>
                                        <p:cTn id="199" dur="3000"/>
                                        <p:tgtEl>
                                          <p:spTgt spid="36"/>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6"/>
                                        </p:tgtEl>
                                        <p:attrNameLst>
                                          <p:attrName>style.visibility</p:attrName>
                                        </p:attrNameLst>
                                      </p:cBhvr>
                                      <p:to>
                                        <p:strVal val="visible"/>
                                      </p:to>
                                    </p:set>
                                    <p:anim calcmode="lin" valueType="num">
                                      <p:cBhvr additive="base">
                                        <p:cTn id="202" dur="3000" fill="hold"/>
                                        <p:tgtEl>
                                          <p:spTgt spid="36"/>
                                        </p:tgtEl>
                                        <p:attrNameLst>
                                          <p:attrName>ppt_x</p:attrName>
                                        </p:attrNameLst>
                                      </p:cBhvr>
                                      <p:tavLst>
                                        <p:tav tm="0">
                                          <p:val>
                                            <p:strVal val="1+#ppt_w/2"/>
                                          </p:val>
                                        </p:tav>
                                        <p:tav tm="100000">
                                          <p:val>
                                            <p:strVal val="#ppt_x"/>
                                          </p:val>
                                        </p:tav>
                                      </p:tavLst>
                                    </p:anim>
                                    <p:anim calcmode="lin" valueType="num">
                                      <p:cBhvr additive="base">
                                        <p:cTn id="203" dur="3000" fill="hold"/>
                                        <p:tgtEl>
                                          <p:spTgt spid="36"/>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7"/>
                                        </p:tgtEl>
                                        <p:attrNameLst>
                                          <p:attrName>style.visibility</p:attrName>
                                        </p:attrNameLst>
                                      </p:cBhvr>
                                      <p:to>
                                        <p:strVal val="visible"/>
                                      </p:to>
                                    </p:set>
                                    <p:animEffect transition="in" filter="plus(in)">
                                      <p:cBhvr>
                                        <p:cTn id="206" dur="3000"/>
                                        <p:tgtEl>
                                          <p:spTgt spid="37"/>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7"/>
                                        </p:tgtEl>
                                        <p:attrNameLst>
                                          <p:attrName>style.visibility</p:attrName>
                                        </p:attrNameLst>
                                      </p:cBhvr>
                                      <p:to>
                                        <p:strVal val="visible"/>
                                      </p:to>
                                    </p:set>
                                    <p:anim calcmode="lin" valueType="num">
                                      <p:cBhvr additive="base">
                                        <p:cTn id="209" dur="3000" fill="hold"/>
                                        <p:tgtEl>
                                          <p:spTgt spid="37"/>
                                        </p:tgtEl>
                                        <p:attrNameLst>
                                          <p:attrName>ppt_x</p:attrName>
                                        </p:attrNameLst>
                                      </p:cBhvr>
                                      <p:tavLst>
                                        <p:tav tm="0">
                                          <p:val>
                                            <p:strVal val="#ppt_x"/>
                                          </p:val>
                                        </p:tav>
                                        <p:tav tm="100000">
                                          <p:val>
                                            <p:strVal val="#ppt_x"/>
                                          </p:val>
                                        </p:tav>
                                      </p:tavLst>
                                    </p:anim>
                                    <p:anim calcmode="lin" valueType="num">
                                      <p:cBhvr additive="base">
                                        <p:cTn id="210" dur="3000" fill="hold"/>
                                        <p:tgtEl>
                                          <p:spTgt spid="37"/>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8"/>
                                        </p:tgtEl>
                                        <p:attrNameLst>
                                          <p:attrName>style.visibility</p:attrName>
                                        </p:attrNameLst>
                                      </p:cBhvr>
                                      <p:to>
                                        <p:strVal val="visible"/>
                                      </p:to>
                                    </p:set>
                                    <p:animEffect transition="in" filter="plus(in)">
                                      <p:cBhvr>
                                        <p:cTn id="213" dur="3000"/>
                                        <p:tgtEl>
                                          <p:spTgt spid="38"/>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8"/>
                                        </p:tgtEl>
                                        <p:attrNameLst>
                                          <p:attrName>style.visibility</p:attrName>
                                        </p:attrNameLst>
                                      </p:cBhvr>
                                      <p:to>
                                        <p:strVal val="visible"/>
                                      </p:to>
                                    </p:set>
                                    <p:anim calcmode="lin" valueType="num">
                                      <p:cBhvr additive="base">
                                        <p:cTn id="216" dur="3000" fill="hold"/>
                                        <p:tgtEl>
                                          <p:spTgt spid="38"/>
                                        </p:tgtEl>
                                        <p:attrNameLst>
                                          <p:attrName>ppt_x</p:attrName>
                                        </p:attrNameLst>
                                      </p:cBhvr>
                                      <p:tavLst>
                                        <p:tav tm="0">
                                          <p:val>
                                            <p:strVal val="0-#ppt_w/2"/>
                                          </p:val>
                                        </p:tav>
                                        <p:tav tm="100000">
                                          <p:val>
                                            <p:strVal val="#ppt_x"/>
                                          </p:val>
                                        </p:tav>
                                      </p:tavLst>
                                    </p:anim>
                                    <p:anim calcmode="lin" valueType="num">
                                      <p:cBhvr additive="base">
                                        <p:cTn id="217" dur="3000" fill="hold"/>
                                        <p:tgtEl>
                                          <p:spTgt spid="38"/>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9"/>
                                        </p:tgtEl>
                                        <p:attrNameLst>
                                          <p:attrName>style.visibility</p:attrName>
                                        </p:attrNameLst>
                                      </p:cBhvr>
                                      <p:to>
                                        <p:strVal val="visible"/>
                                      </p:to>
                                    </p:set>
                                    <p:animEffect transition="in" filter="plus(in)">
                                      <p:cBhvr>
                                        <p:cTn id="220" dur="3000"/>
                                        <p:tgtEl>
                                          <p:spTgt spid="39"/>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9"/>
                                        </p:tgtEl>
                                        <p:attrNameLst>
                                          <p:attrName>style.visibility</p:attrName>
                                        </p:attrNameLst>
                                      </p:cBhvr>
                                      <p:to>
                                        <p:strVal val="visible"/>
                                      </p:to>
                                    </p:set>
                                    <p:anim calcmode="lin" valueType="num">
                                      <p:cBhvr additive="base">
                                        <p:cTn id="223" dur="3000" fill="hold"/>
                                        <p:tgtEl>
                                          <p:spTgt spid="39"/>
                                        </p:tgtEl>
                                        <p:attrNameLst>
                                          <p:attrName>ppt_x</p:attrName>
                                        </p:attrNameLst>
                                      </p:cBhvr>
                                      <p:tavLst>
                                        <p:tav tm="0">
                                          <p:val>
                                            <p:strVal val="#ppt_x"/>
                                          </p:val>
                                        </p:tav>
                                        <p:tav tm="100000">
                                          <p:val>
                                            <p:strVal val="#ppt_x"/>
                                          </p:val>
                                        </p:tav>
                                      </p:tavLst>
                                    </p:anim>
                                    <p:anim calcmode="lin" valueType="num">
                                      <p:cBhvr additive="base">
                                        <p:cTn id="224" dur="3000" fill="hold"/>
                                        <p:tgtEl>
                                          <p:spTgt spid="39"/>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40"/>
                                        </p:tgtEl>
                                        <p:attrNameLst>
                                          <p:attrName>style.visibility</p:attrName>
                                        </p:attrNameLst>
                                      </p:cBhvr>
                                      <p:to>
                                        <p:strVal val="visible"/>
                                      </p:to>
                                    </p:set>
                                    <p:animEffect transition="in" filter="plus(in)">
                                      <p:cBhvr>
                                        <p:cTn id="227" dur="3000"/>
                                        <p:tgtEl>
                                          <p:spTgt spid="40"/>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40"/>
                                        </p:tgtEl>
                                        <p:attrNameLst>
                                          <p:attrName>style.visibility</p:attrName>
                                        </p:attrNameLst>
                                      </p:cBhvr>
                                      <p:to>
                                        <p:strVal val="visible"/>
                                      </p:to>
                                    </p:set>
                                    <p:anim calcmode="lin" valueType="num">
                                      <p:cBhvr additive="base">
                                        <p:cTn id="230" dur="3000" fill="hold"/>
                                        <p:tgtEl>
                                          <p:spTgt spid="40"/>
                                        </p:tgtEl>
                                        <p:attrNameLst>
                                          <p:attrName>ppt_x</p:attrName>
                                        </p:attrNameLst>
                                      </p:cBhvr>
                                      <p:tavLst>
                                        <p:tav tm="0">
                                          <p:val>
                                            <p:strVal val="1+#ppt_w/2"/>
                                          </p:val>
                                        </p:tav>
                                        <p:tav tm="100000">
                                          <p:val>
                                            <p:strVal val="#ppt_x"/>
                                          </p:val>
                                        </p:tav>
                                      </p:tavLst>
                                    </p:anim>
                                    <p:anim calcmode="lin" valueType="num">
                                      <p:cBhvr additive="base">
                                        <p:cTn id="231" dur="3000" fill="hold"/>
                                        <p:tgtEl>
                                          <p:spTgt spid="40"/>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41"/>
                                        </p:tgtEl>
                                        <p:attrNameLst>
                                          <p:attrName>style.visibility</p:attrName>
                                        </p:attrNameLst>
                                      </p:cBhvr>
                                      <p:to>
                                        <p:strVal val="visible"/>
                                      </p:to>
                                    </p:set>
                                    <p:animEffect transition="in" filter="plus(in)">
                                      <p:cBhvr>
                                        <p:cTn id="234" dur="3000"/>
                                        <p:tgtEl>
                                          <p:spTgt spid="41"/>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41"/>
                                        </p:tgtEl>
                                        <p:attrNameLst>
                                          <p:attrName>style.visibility</p:attrName>
                                        </p:attrNameLst>
                                      </p:cBhvr>
                                      <p:to>
                                        <p:strVal val="visible"/>
                                      </p:to>
                                    </p:set>
                                    <p:anim calcmode="lin" valueType="num">
                                      <p:cBhvr additive="base">
                                        <p:cTn id="237" dur="3000" fill="hold"/>
                                        <p:tgtEl>
                                          <p:spTgt spid="41"/>
                                        </p:tgtEl>
                                        <p:attrNameLst>
                                          <p:attrName>ppt_x</p:attrName>
                                        </p:attrNameLst>
                                      </p:cBhvr>
                                      <p:tavLst>
                                        <p:tav tm="0">
                                          <p:val>
                                            <p:strVal val="#ppt_x"/>
                                          </p:val>
                                        </p:tav>
                                        <p:tav tm="100000">
                                          <p:val>
                                            <p:strVal val="#ppt_x"/>
                                          </p:val>
                                        </p:tav>
                                      </p:tavLst>
                                    </p:anim>
                                    <p:anim calcmode="lin" valueType="num">
                                      <p:cBhvr additive="base">
                                        <p:cTn id="238" dur="3000" fill="hold"/>
                                        <p:tgtEl>
                                          <p:spTgt spid="41"/>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42"/>
                                        </p:tgtEl>
                                        <p:attrNameLst>
                                          <p:attrName>style.visibility</p:attrName>
                                        </p:attrNameLst>
                                      </p:cBhvr>
                                      <p:to>
                                        <p:strVal val="visible"/>
                                      </p:to>
                                    </p:set>
                                    <p:animEffect transition="in" filter="plus(in)">
                                      <p:cBhvr>
                                        <p:cTn id="241" dur="3000"/>
                                        <p:tgtEl>
                                          <p:spTgt spid="42"/>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42"/>
                                        </p:tgtEl>
                                        <p:attrNameLst>
                                          <p:attrName>style.visibility</p:attrName>
                                        </p:attrNameLst>
                                      </p:cBhvr>
                                      <p:to>
                                        <p:strVal val="visible"/>
                                      </p:to>
                                    </p:set>
                                    <p:anim calcmode="lin" valueType="num">
                                      <p:cBhvr additive="base">
                                        <p:cTn id="244" dur="3000" fill="hold"/>
                                        <p:tgtEl>
                                          <p:spTgt spid="42"/>
                                        </p:tgtEl>
                                        <p:attrNameLst>
                                          <p:attrName>ppt_x</p:attrName>
                                        </p:attrNameLst>
                                      </p:cBhvr>
                                      <p:tavLst>
                                        <p:tav tm="0">
                                          <p:val>
                                            <p:strVal val="0-#ppt_w/2"/>
                                          </p:val>
                                        </p:tav>
                                        <p:tav tm="100000">
                                          <p:val>
                                            <p:strVal val="#ppt_x"/>
                                          </p:val>
                                        </p:tav>
                                      </p:tavLst>
                                    </p:anim>
                                    <p:anim calcmode="lin" valueType="num">
                                      <p:cBhvr additive="base">
                                        <p:cTn id="245" dur="3000" fill="hold"/>
                                        <p:tgtEl>
                                          <p:spTgt spid="42"/>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43"/>
                                        </p:tgtEl>
                                        <p:attrNameLst>
                                          <p:attrName>style.visibility</p:attrName>
                                        </p:attrNameLst>
                                      </p:cBhvr>
                                      <p:to>
                                        <p:strVal val="visible"/>
                                      </p:to>
                                    </p:set>
                                    <p:animEffect transition="in" filter="plus(in)">
                                      <p:cBhvr>
                                        <p:cTn id="248" dur="3000"/>
                                        <p:tgtEl>
                                          <p:spTgt spid="43"/>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43"/>
                                        </p:tgtEl>
                                        <p:attrNameLst>
                                          <p:attrName>style.visibility</p:attrName>
                                        </p:attrNameLst>
                                      </p:cBhvr>
                                      <p:to>
                                        <p:strVal val="visible"/>
                                      </p:to>
                                    </p:set>
                                    <p:anim calcmode="lin" valueType="num">
                                      <p:cBhvr additive="base">
                                        <p:cTn id="251" dur="3000" fill="hold"/>
                                        <p:tgtEl>
                                          <p:spTgt spid="43"/>
                                        </p:tgtEl>
                                        <p:attrNameLst>
                                          <p:attrName>ppt_x</p:attrName>
                                        </p:attrNameLst>
                                      </p:cBhvr>
                                      <p:tavLst>
                                        <p:tav tm="0">
                                          <p:val>
                                            <p:strVal val="#ppt_x"/>
                                          </p:val>
                                        </p:tav>
                                        <p:tav tm="100000">
                                          <p:val>
                                            <p:strVal val="#ppt_x"/>
                                          </p:val>
                                        </p:tav>
                                      </p:tavLst>
                                    </p:anim>
                                    <p:anim calcmode="lin" valueType="num">
                                      <p:cBhvr additive="base">
                                        <p:cTn id="252" dur="3000" fill="hold"/>
                                        <p:tgtEl>
                                          <p:spTgt spid="43"/>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4"/>
                                        </p:tgtEl>
                                        <p:attrNameLst>
                                          <p:attrName>style.visibility</p:attrName>
                                        </p:attrNameLst>
                                      </p:cBhvr>
                                      <p:to>
                                        <p:strVal val="visible"/>
                                      </p:to>
                                    </p:set>
                                    <p:animEffect transition="in" filter="plus(in)">
                                      <p:cBhvr>
                                        <p:cTn id="255" dur="3000"/>
                                        <p:tgtEl>
                                          <p:spTgt spid="44"/>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4"/>
                                        </p:tgtEl>
                                        <p:attrNameLst>
                                          <p:attrName>style.visibility</p:attrName>
                                        </p:attrNameLst>
                                      </p:cBhvr>
                                      <p:to>
                                        <p:strVal val="visible"/>
                                      </p:to>
                                    </p:set>
                                    <p:anim calcmode="lin" valueType="num">
                                      <p:cBhvr additive="base">
                                        <p:cTn id="258" dur="3000" fill="hold"/>
                                        <p:tgtEl>
                                          <p:spTgt spid="44"/>
                                        </p:tgtEl>
                                        <p:attrNameLst>
                                          <p:attrName>ppt_x</p:attrName>
                                        </p:attrNameLst>
                                      </p:cBhvr>
                                      <p:tavLst>
                                        <p:tav tm="0">
                                          <p:val>
                                            <p:strVal val="1+#ppt_w/2"/>
                                          </p:val>
                                        </p:tav>
                                        <p:tav tm="100000">
                                          <p:val>
                                            <p:strVal val="#ppt_x"/>
                                          </p:val>
                                        </p:tav>
                                      </p:tavLst>
                                    </p:anim>
                                    <p:anim calcmode="lin" valueType="num">
                                      <p:cBhvr additive="base">
                                        <p:cTn id="259" dur="3000" fill="hold"/>
                                        <p:tgtEl>
                                          <p:spTgt spid="44"/>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5"/>
                                        </p:tgtEl>
                                        <p:attrNameLst>
                                          <p:attrName>style.visibility</p:attrName>
                                        </p:attrNameLst>
                                      </p:cBhvr>
                                      <p:to>
                                        <p:strVal val="visible"/>
                                      </p:to>
                                    </p:set>
                                    <p:animEffect transition="in" filter="plus(in)">
                                      <p:cBhvr>
                                        <p:cTn id="262" dur="3000"/>
                                        <p:tgtEl>
                                          <p:spTgt spid="45"/>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5"/>
                                        </p:tgtEl>
                                        <p:attrNameLst>
                                          <p:attrName>style.visibility</p:attrName>
                                        </p:attrNameLst>
                                      </p:cBhvr>
                                      <p:to>
                                        <p:strVal val="visible"/>
                                      </p:to>
                                    </p:set>
                                    <p:anim calcmode="lin" valueType="num">
                                      <p:cBhvr additive="base">
                                        <p:cTn id="265" dur="3000" fill="hold"/>
                                        <p:tgtEl>
                                          <p:spTgt spid="45"/>
                                        </p:tgtEl>
                                        <p:attrNameLst>
                                          <p:attrName>ppt_x</p:attrName>
                                        </p:attrNameLst>
                                      </p:cBhvr>
                                      <p:tavLst>
                                        <p:tav tm="0">
                                          <p:val>
                                            <p:strVal val="#ppt_x"/>
                                          </p:val>
                                        </p:tav>
                                        <p:tav tm="100000">
                                          <p:val>
                                            <p:strVal val="#ppt_x"/>
                                          </p:val>
                                        </p:tav>
                                      </p:tavLst>
                                    </p:anim>
                                    <p:anim calcmode="lin" valueType="num">
                                      <p:cBhvr additive="base">
                                        <p:cTn id="266" dur="3000" fill="hold"/>
                                        <p:tgtEl>
                                          <p:spTgt spid="45"/>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6"/>
                                        </p:tgtEl>
                                        <p:attrNameLst>
                                          <p:attrName>style.visibility</p:attrName>
                                        </p:attrNameLst>
                                      </p:cBhvr>
                                      <p:to>
                                        <p:strVal val="visible"/>
                                      </p:to>
                                    </p:set>
                                    <p:animEffect transition="in" filter="plus(in)">
                                      <p:cBhvr>
                                        <p:cTn id="269" dur="3000"/>
                                        <p:tgtEl>
                                          <p:spTgt spid="46"/>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6"/>
                                        </p:tgtEl>
                                        <p:attrNameLst>
                                          <p:attrName>style.visibility</p:attrName>
                                        </p:attrNameLst>
                                      </p:cBhvr>
                                      <p:to>
                                        <p:strVal val="visible"/>
                                      </p:to>
                                    </p:set>
                                    <p:anim calcmode="lin" valueType="num">
                                      <p:cBhvr additive="base">
                                        <p:cTn id="272" dur="3000" fill="hold"/>
                                        <p:tgtEl>
                                          <p:spTgt spid="46"/>
                                        </p:tgtEl>
                                        <p:attrNameLst>
                                          <p:attrName>ppt_x</p:attrName>
                                        </p:attrNameLst>
                                      </p:cBhvr>
                                      <p:tavLst>
                                        <p:tav tm="0">
                                          <p:val>
                                            <p:strVal val="#ppt_x"/>
                                          </p:val>
                                        </p:tav>
                                        <p:tav tm="100000">
                                          <p:val>
                                            <p:strVal val="#ppt_x"/>
                                          </p:val>
                                        </p:tav>
                                      </p:tavLst>
                                    </p:anim>
                                    <p:anim calcmode="lin" valueType="num">
                                      <p:cBhvr additive="base">
                                        <p:cTn id="273" dur="3000" fill="hold"/>
                                        <p:tgtEl>
                                          <p:spTgt spid="46"/>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7"/>
                                        </p:tgtEl>
                                        <p:attrNameLst>
                                          <p:attrName>style.visibility</p:attrName>
                                        </p:attrNameLst>
                                      </p:cBhvr>
                                      <p:to>
                                        <p:strVal val="visible"/>
                                      </p:to>
                                    </p:set>
                                    <p:animEffect transition="in" filter="plus(in)">
                                      <p:cBhvr>
                                        <p:cTn id="276" dur="3000"/>
                                        <p:tgtEl>
                                          <p:spTgt spid="47"/>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7"/>
                                        </p:tgtEl>
                                        <p:attrNameLst>
                                          <p:attrName>style.visibility</p:attrName>
                                        </p:attrNameLst>
                                      </p:cBhvr>
                                      <p:to>
                                        <p:strVal val="visible"/>
                                      </p:to>
                                    </p:set>
                                    <p:anim calcmode="lin" valueType="num">
                                      <p:cBhvr additive="base">
                                        <p:cTn id="279" dur="3000" fill="hold"/>
                                        <p:tgtEl>
                                          <p:spTgt spid="47"/>
                                        </p:tgtEl>
                                        <p:attrNameLst>
                                          <p:attrName>ppt_x</p:attrName>
                                        </p:attrNameLst>
                                      </p:cBhvr>
                                      <p:tavLst>
                                        <p:tav tm="0">
                                          <p:val>
                                            <p:strVal val="1+#ppt_w/2"/>
                                          </p:val>
                                        </p:tav>
                                        <p:tav tm="100000">
                                          <p:val>
                                            <p:strVal val="#ppt_x"/>
                                          </p:val>
                                        </p:tav>
                                      </p:tavLst>
                                    </p:anim>
                                    <p:anim calcmode="lin" valueType="num">
                                      <p:cBhvr additive="base">
                                        <p:cTn id="280" dur="3000" fill="hold"/>
                                        <p:tgtEl>
                                          <p:spTgt spid="47"/>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8"/>
                                        </p:tgtEl>
                                        <p:attrNameLst>
                                          <p:attrName>style.visibility</p:attrName>
                                        </p:attrNameLst>
                                      </p:cBhvr>
                                      <p:to>
                                        <p:strVal val="visible"/>
                                      </p:to>
                                    </p:set>
                                    <p:animEffect transition="in" filter="plus(in)">
                                      <p:cBhvr>
                                        <p:cTn id="283" dur="3000"/>
                                        <p:tgtEl>
                                          <p:spTgt spid="48"/>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8"/>
                                        </p:tgtEl>
                                        <p:attrNameLst>
                                          <p:attrName>style.visibility</p:attrName>
                                        </p:attrNameLst>
                                      </p:cBhvr>
                                      <p:to>
                                        <p:strVal val="visible"/>
                                      </p:to>
                                    </p:set>
                                    <p:anim calcmode="lin" valueType="num">
                                      <p:cBhvr additive="base">
                                        <p:cTn id="286" dur="3000" fill="hold"/>
                                        <p:tgtEl>
                                          <p:spTgt spid="48"/>
                                        </p:tgtEl>
                                        <p:attrNameLst>
                                          <p:attrName>ppt_x</p:attrName>
                                        </p:attrNameLst>
                                      </p:cBhvr>
                                      <p:tavLst>
                                        <p:tav tm="0">
                                          <p:val>
                                            <p:strVal val="0-#ppt_w/2"/>
                                          </p:val>
                                        </p:tav>
                                        <p:tav tm="100000">
                                          <p:val>
                                            <p:strVal val="#ppt_x"/>
                                          </p:val>
                                        </p:tav>
                                      </p:tavLst>
                                    </p:anim>
                                    <p:anim calcmode="lin" valueType="num">
                                      <p:cBhvr additive="base">
                                        <p:cTn id="287" dur="3000" fill="hold"/>
                                        <p:tgtEl>
                                          <p:spTgt spid="48"/>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7"/>
                                        </p:tgtEl>
                                      </p:cBhvr>
                                    </p:animEffect>
                                    <p:set>
                                      <p:cBhvr>
                                        <p:cTn id="291" dur="1" fill="hold">
                                          <p:stCondLst>
                                            <p:cond delay="2999"/>
                                          </p:stCondLst>
                                        </p:cTn>
                                        <p:tgtEl>
                                          <p:spTgt spid="7"/>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9"/>
                                        </p:tgtEl>
                                      </p:cBhvr>
                                    </p:animEffect>
                                    <p:set>
                                      <p:cBhvr>
                                        <p:cTn id="294" dur="1" fill="hold">
                                          <p:stCondLst>
                                            <p:cond delay="2999"/>
                                          </p:stCondLst>
                                        </p:cTn>
                                        <p:tgtEl>
                                          <p:spTgt spid="9"/>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10"/>
                                        </p:tgtEl>
                                      </p:cBhvr>
                                    </p:animEffect>
                                    <p:set>
                                      <p:cBhvr>
                                        <p:cTn id="297" dur="1" fill="hold">
                                          <p:stCondLst>
                                            <p:cond delay="2999"/>
                                          </p:stCondLst>
                                        </p:cTn>
                                        <p:tgtEl>
                                          <p:spTgt spid="10"/>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12"/>
                                        </p:tgtEl>
                                      </p:cBhvr>
                                    </p:animEffect>
                                    <p:set>
                                      <p:cBhvr>
                                        <p:cTn id="300" dur="1" fill="hold">
                                          <p:stCondLst>
                                            <p:cond delay="2999"/>
                                          </p:stCondLst>
                                        </p:cTn>
                                        <p:tgtEl>
                                          <p:spTgt spid="12"/>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13"/>
                                        </p:tgtEl>
                                      </p:cBhvr>
                                    </p:animEffect>
                                    <p:set>
                                      <p:cBhvr>
                                        <p:cTn id="303" dur="1" fill="hold">
                                          <p:stCondLst>
                                            <p:cond delay="2999"/>
                                          </p:stCondLst>
                                        </p:cTn>
                                        <p:tgtEl>
                                          <p:spTgt spid="13"/>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4"/>
                                        </p:tgtEl>
                                      </p:cBhvr>
                                    </p:animEffect>
                                    <p:set>
                                      <p:cBhvr>
                                        <p:cTn id="306" dur="1" fill="hold">
                                          <p:stCondLst>
                                            <p:cond delay="2999"/>
                                          </p:stCondLst>
                                        </p:cTn>
                                        <p:tgtEl>
                                          <p:spTgt spid="14"/>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5"/>
                                        </p:tgtEl>
                                      </p:cBhvr>
                                    </p:animEffect>
                                    <p:set>
                                      <p:cBhvr>
                                        <p:cTn id="309" dur="1" fill="hold">
                                          <p:stCondLst>
                                            <p:cond delay="2999"/>
                                          </p:stCondLst>
                                        </p:cTn>
                                        <p:tgtEl>
                                          <p:spTgt spid="15"/>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6"/>
                                        </p:tgtEl>
                                      </p:cBhvr>
                                    </p:animEffect>
                                    <p:set>
                                      <p:cBhvr>
                                        <p:cTn id="312" dur="1" fill="hold">
                                          <p:stCondLst>
                                            <p:cond delay="2999"/>
                                          </p:stCondLst>
                                        </p:cTn>
                                        <p:tgtEl>
                                          <p:spTgt spid="16"/>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7"/>
                                        </p:tgtEl>
                                      </p:cBhvr>
                                    </p:animEffect>
                                    <p:set>
                                      <p:cBhvr>
                                        <p:cTn id="315" dur="1" fill="hold">
                                          <p:stCondLst>
                                            <p:cond delay="2999"/>
                                          </p:stCondLst>
                                        </p:cTn>
                                        <p:tgtEl>
                                          <p:spTgt spid="17"/>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8"/>
                                        </p:tgtEl>
                                      </p:cBhvr>
                                    </p:animEffect>
                                    <p:set>
                                      <p:cBhvr>
                                        <p:cTn id="318" dur="1" fill="hold">
                                          <p:stCondLst>
                                            <p:cond delay="2999"/>
                                          </p:stCondLst>
                                        </p:cTn>
                                        <p:tgtEl>
                                          <p:spTgt spid="18"/>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9"/>
                                        </p:tgtEl>
                                      </p:cBhvr>
                                    </p:animEffect>
                                    <p:set>
                                      <p:cBhvr>
                                        <p:cTn id="321" dur="1" fill="hold">
                                          <p:stCondLst>
                                            <p:cond delay="2999"/>
                                          </p:stCondLst>
                                        </p:cTn>
                                        <p:tgtEl>
                                          <p:spTgt spid="19"/>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20"/>
                                        </p:tgtEl>
                                      </p:cBhvr>
                                    </p:animEffect>
                                    <p:set>
                                      <p:cBhvr>
                                        <p:cTn id="324" dur="1" fill="hold">
                                          <p:stCondLst>
                                            <p:cond delay="2999"/>
                                          </p:stCondLst>
                                        </p:cTn>
                                        <p:tgtEl>
                                          <p:spTgt spid="20"/>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21"/>
                                        </p:tgtEl>
                                      </p:cBhvr>
                                    </p:animEffect>
                                    <p:set>
                                      <p:cBhvr>
                                        <p:cTn id="327" dur="1" fill="hold">
                                          <p:stCondLst>
                                            <p:cond delay="2999"/>
                                          </p:stCondLst>
                                        </p:cTn>
                                        <p:tgtEl>
                                          <p:spTgt spid="21"/>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22"/>
                                        </p:tgtEl>
                                      </p:cBhvr>
                                    </p:animEffect>
                                    <p:set>
                                      <p:cBhvr>
                                        <p:cTn id="330" dur="1" fill="hold">
                                          <p:stCondLst>
                                            <p:cond delay="2999"/>
                                          </p:stCondLst>
                                        </p:cTn>
                                        <p:tgtEl>
                                          <p:spTgt spid="22"/>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23"/>
                                        </p:tgtEl>
                                      </p:cBhvr>
                                    </p:animEffect>
                                    <p:set>
                                      <p:cBhvr>
                                        <p:cTn id="333" dur="1" fill="hold">
                                          <p:stCondLst>
                                            <p:cond delay="2999"/>
                                          </p:stCondLst>
                                        </p:cTn>
                                        <p:tgtEl>
                                          <p:spTgt spid="23"/>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4"/>
                                        </p:tgtEl>
                                      </p:cBhvr>
                                    </p:animEffect>
                                    <p:set>
                                      <p:cBhvr>
                                        <p:cTn id="336" dur="1" fill="hold">
                                          <p:stCondLst>
                                            <p:cond delay="2999"/>
                                          </p:stCondLst>
                                        </p:cTn>
                                        <p:tgtEl>
                                          <p:spTgt spid="24"/>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5"/>
                                        </p:tgtEl>
                                      </p:cBhvr>
                                    </p:animEffect>
                                    <p:set>
                                      <p:cBhvr>
                                        <p:cTn id="339" dur="1" fill="hold">
                                          <p:stCondLst>
                                            <p:cond delay="2999"/>
                                          </p:stCondLst>
                                        </p:cTn>
                                        <p:tgtEl>
                                          <p:spTgt spid="25"/>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6"/>
                                        </p:tgtEl>
                                      </p:cBhvr>
                                    </p:animEffect>
                                    <p:set>
                                      <p:cBhvr>
                                        <p:cTn id="342" dur="1" fill="hold">
                                          <p:stCondLst>
                                            <p:cond delay="2999"/>
                                          </p:stCondLst>
                                        </p:cTn>
                                        <p:tgtEl>
                                          <p:spTgt spid="26"/>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7"/>
                                        </p:tgtEl>
                                      </p:cBhvr>
                                    </p:animEffect>
                                    <p:set>
                                      <p:cBhvr>
                                        <p:cTn id="345" dur="1" fill="hold">
                                          <p:stCondLst>
                                            <p:cond delay="2999"/>
                                          </p:stCondLst>
                                        </p:cTn>
                                        <p:tgtEl>
                                          <p:spTgt spid="27"/>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8"/>
                                        </p:tgtEl>
                                      </p:cBhvr>
                                    </p:animEffect>
                                    <p:set>
                                      <p:cBhvr>
                                        <p:cTn id="348" dur="1" fill="hold">
                                          <p:stCondLst>
                                            <p:cond delay="2999"/>
                                          </p:stCondLst>
                                        </p:cTn>
                                        <p:tgtEl>
                                          <p:spTgt spid="28"/>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9"/>
                                        </p:tgtEl>
                                      </p:cBhvr>
                                    </p:animEffect>
                                    <p:set>
                                      <p:cBhvr>
                                        <p:cTn id="351" dur="1" fill="hold">
                                          <p:stCondLst>
                                            <p:cond delay="2999"/>
                                          </p:stCondLst>
                                        </p:cTn>
                                        <p:tgtEl>
                                          <p:spTgt spid="29"/>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30"/>
                                        </p:tgtEl>
                                      </p:cBhvr>
                                    </p:animEffect>
                                    <p:set>
                                      <p:cBhvr>
                                        <p:cTn id="354" dur="1" fill="hold">
                                          <p:stCondLst>
                                            <p:cond delay="2999"/>
                                          </p:stCondLst>
                                        </p:cTn>
                                        <p:tgtEl>
                                          <p:spTgt spid="30"/>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31"/>
                                        </p:tgtEl>
                                      </p:cBhvr>
                                    </p:animEffect>
                                    <p:set>
                                      <p:cBhvr>
                                        <p:cTn id="357" dur="1" fill="hold">
                                          <p:stCondLst>
                                            <p:cond delay="2999"/>
                                          </p:stCondLst>
                                        </p:cTn>
                                        <p:tgtEl>
                                          <p:spTgt spid="31"/>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32"/>
                                        </p:tgtEl>
                                      </p:cBhvr>
                                    </p:animEffect>
                                    <p:set>
                                      <p:cBhvr>
                                        <p:cTn id="360" dur="1" fill="hold">
                                          <p:stCondLst>
                                            <p:cond delay="2999"/>
                                          </p:stCondLst>
                                        </p:cTn>
                                        <p:tgtEl>
                                          <p:spTgt spid="32"/>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33"/>
                                        </p:tgtEl>
                                      </p:cBhvr>
                                    </p:animEffect>
                                    <p:set>
                                      <p:cBhvr>
                                        <p:cTn id="363" dur="1" fill="hold">
                                          <p:stCondLst>
                                            <p:cond delay="2999"/>
                                          </p:stCondLst>
                                        </p:cTn>
                                        <p:tgtEl>
                                          <p:spTgt spid="33"/>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4"/>
                                        </p:tgtEl>
                                      </p:cBhvr>
                                    </p:animEffect>
                                    <p:set>
                                      <p:cBhvr>
                                        <p:cTn id="366" dur="1" fill="hold">
                                          <p:stCondLst>
                                            <p:cond delay="2999"/>
                                          </p:stCondLst>
                                        </p:cTn>
                                        <p:tgtEl>
                                          <p:spTgt spid="34"/>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5"/>
                                        </p:tgtEl>
                                      </p:cBhvr>
                                    </p:animEffect>
                                    <p:set>
                                      <p:cBhvr>
                                        <p:cTn id="369" dur="1" fill="hold">
                                          <p:stCondLst>
                                            <p:cond delay="2999"/>
                                          </p:stCondLst>
                                        </p:cTn>
                                        <p:tgtEl>
                                          <p:spTgt spid="35"/>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6"/>
                                        </p:tgtEl>
                                      </p:cBhvr>
                                    </p:animEffect>
                                    <p:set>
                                      <p:cBhvr>
                                        <p:cTn id="372" dur="1" fill="hold">
                                          <p:stCondLst>
                                            <p:cond delay="2999"/>
                                          </p:stCondLst>
                                        </p:cTn>
                                        <p:tgtEl>
                                          <p:spTgt spid="36"/>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7"/>
                                        </p:tgtEl>
                                      </p:cBhvr>
                                    </p:animEffect>
                                    <p:set>
                                      <p:cBhvr>
                                        <p:cTn id="375" dur="1" fill="hold">
                                          <p:stCondLst>
                                            <p:cond delay="2999"/>
                                          </p:stCondLst>
                                        </p:cTn>
                                        <p:tgtEl>
                                          <p:spTgt spid="37"/>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8"/>
                                        </p:tgtEl>
                                      </p:cBhvr>
                                    </p:animEffect>
                                    <p:set>
                                      <p:cBhvr>
                                        <p:cTn id="378" dur="1" fill="hold">
                                          <p:stCondLst>
                                            <p:cond delay="2999"/>
                                          </p:stCondLst>
                                        </p:cTn>
                                        <p:tgtEl>
                                          <p:spTgt spid="38"/>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9"/>
                                        </p:tgtEl>
                                      </p:cBhvr>
                                    </p:animEffect>
                                    <p:set>
                                      <p:cBhvr>
                                        <p:cTn id="381" dur="1" fill="hold">
                                          <p:stCondLst>
                                            <p:cond delay="2999"/>
                                          </p:stCondLst>
                                        </p:cTn>
                                        <p:tgtEl>
                                          <p:spTgt spid="39"/>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40"/>
                                        </p:tgtEl>
                                      </p:cBhvr>
                                    </p:animEffect>
                                    <p:set>
                                      <p:cBhvr>
                                        <p:cTn id="384" dur="1" fill="hold">
                                          <p:stCondLst>
                                            <p:cond delay="2999"/>
                                          </p:stCondLst>
                                        </p:cTn>
                                        <p:tgtEl>
                                          <p:spTgt spid="40"/>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41"/>
                                        </p:tgtEl>
                                      </p:cBhvr>
                                    </p:animEffect>
                                    <p:set>
                                      <p:cBhvr>
                                        <p:cTn id="387" dur="1" fill="hold">
                                          <p:stCondLst>
                                            <p:cond delay="2999"/>
                                          </p:stCondLst>
                                        </p:cTn>
                                        <p:tgtEl>
                                          <p:spTgt spid="41"/>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42"/>
                                        </p:tgtEl>
                                      </p:cBhvr>
                                    </p:animEffect>
                                    <p:set>
                                      <p:cBhvr>
                                        <p:cTn id="390" dur="1" fill="hold">
                                          <p:stCondLst>
                                            <p:cond delay="2999"/>
                                          </p:stCondLst>
                                        </p:cTn>
                                        <p:tgtEl>
                                          <p:spTgt spid="42"/>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43"/>
                                        </p:tgtEl>
                                      </p:cBhvr>
                                    </p:animEffect>
                                    <p:set>
                                      <p:cBhvr>
                                        <p:cTn id="393" dur="1" fill="hold">
                                          <p:stCondLst>
                                            <p:cond delay="2999"/>
                                          </p:stCondLst>
                                        </p:cTn>
                                        <p:tgtEl>
                                          <p:spTgt spid="43"/>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4"/>
                                        </p:tgtEl>
                                      </p:cBhvr>
                                    </p:animEffect>
                                    <p:set>
                                      <p:cBhvr>
                                        <p:cTn id="396" dur="1" fill="hold">
                                          <p:stCondLst>
                                            <p:cond delay="2999"/>
                                          </p:stCondLst>
                                        </p:cTn>
                                        <p:tgtEl>
                                          <p:spTgt spid="44"/>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5"/>
                                        </p:tgtEl>
                                      </p:cBhvr>
                                    </p:animEffect>
                                    <p:set>
                                      <p:cBhvr>
                                        <p:cTn id="399" dur="1" fill="hold">
                                          <p:stCondLst>
                                            <p:cond delay="2999"/>
                                          </p:stCondLst>
                                        </p:cTn>
                                        <p:tgtEl>
                                          <p:spTgt spid="45"/>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6"/>
                                        </p:tgtEl>
                                      </p:cBhvr>
                                    </p:animEffect>
                                    <p:set>
                                      <p:cBhvr>
                                        <p:cTn id="402" dur="1" fill="hold">
                                          <p:stCondLst>
                                            <p:cond delay="2999"/>
                                          </p:stCondLst>
                                        </p:cTn>
                                        <p:tgtEl>
                                          <p:spTgt spid="46"/>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7"/>
                                        </p:tgtEl>
                                      </p:cBhvr>
                                    </p:animEffect>
                                    <p:set>
                                      <p:cBhvr>
                                        <p:cTn id="405" dur="1" fill="hold">
                                          <p:stCondLst>
                                            <p:cond delay="2999"/>
                                          </p:stCondLst>
                                        </p:cTn>
                                        <p:tgtEl>
                                          <p:spTgt spid="47"/>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8"/>
                                        </p:tgtEl>
                                      </p:cBhvr>
                                    </p:animEffect>
                                    <p:set>
                                      <p:cBhvr>
                                        <p:cTn id="408" dur="1" fill="hold">
                                          <p:stCondLst>
                                            <p:cond delay="2999"/>
                                          </p:stCondLst>
                                        </p:cTn>
                                        <p:tgtEl>
                                          <p:spTgt spid="4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9"/>
                                        </p:tgtEl>
                                        <p:attrNameLst>
                                          <p:attrName>ppt_x</p:attrName>
                                        </p:attrNameLst>
                                      </p:cBhvr>
                                      <p:tavLst>
                                        <p:tav tm="0">
                                          <p:val>
                                            <p:strVal val="ppt_x"/>
                                          </p:val>
                                        </p:tav>
                                        <p:tav tm="100000">
                                          <p:val>
                                            <p:strVal val="ppt_x"/>
                                          </p:val>
                                        </p:tav>
                                      </p:tavLst>
                                    </p:anim>
                                    <p:anim calcmode="lin" valueType="num">
                                      <p:cBhvr additive="base">
                                        <p:cTn id="411" dur="3000"/>
                                        <p:tgtEl>
                                          <p:spTgt spid="9"/>
                                        </p:tgtEl>
                                        <p:attrNameLst>
                                          <p:attrName>ppt_y</p:attrName>
                                        </p:attrNameLst>
                                      </p:cBhvr>
                                      <p:tavLst>
                                        <p:tav tm="0">
                                          <p:val>
                                            <p:strVal val="ppt_y"/>
                                          </p:val>
                                        </p:tav>
                                        <p:tav tm="100000">
                                          <p:val>
                                            <p:strVal val="1+ppt_h/2"/>
                                          </p:val>
                                        </p:tav>
                                      </p:tavLst>
                                    </p:anim>
                                    <p:set>
                                      <p:cBhvr>
                                        <p:cTn id="412" dur="1" fill="hold">
                                          <p:stCondLst>
                                            <p:cond delay="2999"/>
                                          </p:stCondLst>
                                        </p:cTn>
                                        <p:tgtEl>
                                          <p:spTgt spid="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13"/>
                                        </p:tgtEl>
                                        <p:attrNameLst>
                                          <p:attrName>ppt_x</p:attrName>
                                        </p:attrNameLst>
                                      </p:cBhvr>
                                      <p:tavLst>
                                        <p:tav tm="0">
                                          <p:val>
                                            <p:strVal val="ppt_x"/>
                                          </p:val>
                                        </p:tav>
                                        <p:tav tm="100000">
                                          <p:val>
                                            <p:strVal val="ppt_x"/>
                                          </p:val>
                                        </p:tav>
                                      </p:tavLst>
                                    </p:anim>
                                    <p:anim calcmode="lin" valueType="num">
                                      <p:cBhvr additive="base">
                                        <p:cTn id="415" dur="3000"/>
                                        <p:tgtEl>
                                          <p:spTgt spid="13"/>
                                        </p:tgtEl>
                                        <p:attrNameLst>
                                          <p:attrName>ppt_y</p:attrName>
                                        </p:attrNameLst>
                                      </p:cBhvr>
                                      <p:tavLst>
                                        <p:tav tm="0">
                                          <p:val>
                                            <p:strVal val="ppt_y"/>
                                          </p:val>
                                        </p:tav>
                                        <p:tav tm="100000">
                                          <p:val>
                                            <p:strVal val="1+ppt_h/2"/>
                                          </p:val>
                                        </p:tav>
                                      </p:tavLst>
                                    </p:anim>
                                    <p:set>
                                      <p:cBhvr>
                                        <p:cTn id="416" dur="1" fill="hold">
                                          <p:stCondLst>
                                            <p:cond delay="2999"/>
                                          </p:stCondLst>
                                        </p:cTn>
                                        <p:tgtEl>
                                          <p:spTgt spid="13"/>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7"/>
                                        </p:tgtEl>
                                        <p:attrNameLst>
                                          <p:attrName>ppt_x</p:attrName>
                                        </p:attrNameLst>
                                      </p:cBhvr>
                                      <p:tavLst>
                                        <p:tav tm="0">
                                          <p:val>
                                            <p:strVal val="ppt_x"/>
                                          </p:val>
                                        </p:tav>
                                        <p:tav tm="100000">
                                          <p:val>
                                            <p:strVal val="ppt_x"/>
                                          </p:val>
                                        </p:tav>
                                      </p:tavLst>
                                    </p:anim>
                                    <p:anim calcmode="lin" valueType="num">
                                      <p:cBhvr additive="base">
                                        <p:cTn id="419" dur="3000"/>
                                        <p:tgtEl>
                                          <p:spTgt spid="17"/>
                                        </p:tgtEl>
                                        <p:attrNameLst>
                                          <p:attrName>ppt_y</p:attrName>
                                        </p:attrNameLst>
                                      </p:cBhvr>
                                      <p:tavLst>
                                        <p:tav tm="0">
                                          <p:val>
                                            <p:strVal val="ppt_y"/>
                                          </p:val>
                                        </p:tav>
                                        <p:tav tm="100000">
                                          <p:val>
                                            <p:strVal val="1+ppt_h/2"/>
                                          </p:val>
                                        </p:tav>
                                      </p:tavLst>
                                    </p:anim>
                                    <p:set>
                                      <p:cBhvr>
                                        <p:cTn id="420" dur="1" fill="hold">
                                          <p:stCondLst>
                                            <p:cond delay="2999"/>
                                          </p:stCondLst>
                                        </p:cTn>
                                        <p:tgtEl>
                                          <p:spTgt spid="17"/>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23"/>
                                        </p:tgtEl>
                                        <p:attrNameLst>
                                          <p:attrName>ppt_x</p:attrName>
                                        </p:attrNameLst>
                                      </p:cBhvr>
                                      <p:tavLst>
                                        <p:tav tm="0">
                                          <p:val>
                                            <p:strVal val="ppt_x"/>
                                          </p:val>
                                        </p:tav>
                                        <p:tav tm="100000">
                                          <p:val>
                                            <p:strVal val="ppt_x"/>
                                          </p:val>
                                        </p:tav>
                                      </p:tavLst>
                                    </p:anim>
                                    <p:anim calcmode="lin" valueType="num">
                                      <p:cBhvr additive="base">
                                        <p:cTn id="423" dur="3000"/>
                                        <p:tgtEl>
                                          <p:spTgt spid="23"/>
                                        </p:tgtEl>
                                        <p:attrNameLst>
                                          <p:attrName>ppt_y</p:attrName>
                                        </p:attrNameLst>
                                      </p:cBhvr>
                                      <p:tavLst>
                                        <p:tav tm="0">
                                          <p:val>
                                            <p:strVal val="ppt_y"/>
                                          </p:val>
                                        </p:tav>
                                        <p:tav tm="100000">
                                          <p:val>
                                            <p:strVal val="1+ppt_h/2"/>
                                          </p:val>
                                        </p:tav>
                                      </p:tavLst>
                                    </p:anim>
                                    <p:set>
                                      <p:cBhvr>
                                        <p:cTn id="424" dur="1" fill="hold">
                                          <p:stCondLst>
                                            <p:cond delay="2999"/>
                                          </p:stCondLst>
                                        </p:cTn>
                                        <p:tgtEl>
                                          <p:spTgt spid="23"/>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6"/>
                                        </p:tgtEl>
                                        <p:attrNameLst>
                                          <p:attrName>ppt_x</p:attrName>
                                        </p:attrNameLst>
                                      </p:cBhvr>
                                      <p:tavLst>
                                        <p:tav tm="0">
                                          <p:val>
                                            <p:strVal val="ppt_x"/>
                                          </p:val>
                                        </p:tav>
                                        <p:tav tm="100000">
                                          <p:val>
                                            <p:strVal val="ppt_x"/>
                                          </p:val>
                                        </p:tav>
                                      </p:tavLst>
                                    </p:anim>
                                    <p:anim calcmode="lin" valueType="num">
                                      <p:cBhvr additive="base">
                                        <p:cTn id="427" dur="3000"/>
                                        <p:tgtEl>
                                          <p:spTgt spid="26"/>
                                        </p:tgtEl>
                                        <p:attrNameLst>
                                          <p:attrName>ppt_y</p:attrName>
                                        </p:attrNameLst>
                                      </p:cBhvr>
                                      <p:tavLst>
                                        <p:tav tm="0">
                                          <p:val>
                                            <p:strVal val="ppt_y"/>
                                          </p:val>
                                        </p:tav>
                                        <p:tav tm="100000">
                                          <p:val>
                                            <p:strVal val="1+ppt_h/2"/>
                                          </p:val>
                                        </p:tav>
                                      </p:tavLst>
                                    </p:anim>
                                    <p:set>
                                      <p:cBhvr>
                                        <p:cTn id="428" dur="1" fill="hold">
                                          <p:stCondLst>
                                            <p:cond delay="2999"/>
                                          </p:stCondLst>
                                        </p:cTn>
                                        <p:tgtEl>
                                          <p:spTgt spid="26"/>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31"/>
                                        </p:tgtEl>
                                        <p:attrNameLst>
                                          <p:attrName>ppt_x</p:attrName>
                                        </p:attrNameLst>
                                      </p:cBhvr>
                                      <p:tavLst>
                                        <p:tav tm="0">
                                          <p:val>
                                            <p:strVal val="ppt_x"/>
                                          </p:val>
                                        </p:tav>
                                        <p:tav tm="100000">
                                          <p:val>
                                            <p:strVal val="ppt_x"/>
                                          </p:val>
                                        </p:tav>
                                      </p:tavLst>
                                    </p:anim>
                                    <p:anim calcmode="lin" valueType="num">
                                      <p:cBhvr additive="base">
                                        <p:cTn id="431" dur="3000"/>
                                        <p:tgtEl>
                                          <p:spTgt spid="31"/>
                                        </p:tgtEl>
                                        <p:attrNameLst>
                                          <p:attrName>ppt_y</p:attrName>
                                        </p:attrNameLst>
                                      </p:cBhvr>
                                      <p:tavLst>
                                        <p:tav tm="0">
                                          <p:val>
                                            <p:strVal val="ppt_y"/>
                                          </p:val>
                                        </p:tav>
                                        <p:tav tm="100000">
                                          <p:val>
                                            <p:strVal val="1+ppt_h/2"/>
                                          </p:val>
                                        </p:tav>
                                      </p:tavLst>
                                    </p:anim>
                                    <p:set>
                                      <p:cBhvr>
                                        <p:cTn id="432" dur="1" fill="hold">
                                          <p:stCondLst>
                                            <p:cond delay="2999"/>
                                          </p:stCondLst>
                                        </p:cTn>
                                        <p:tgtEl>
                                          <p:spTgt spid="31"/>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5"/>
                                        </p:tgtEl>
                                        <p:attrNameLst>
                                          <p:attrName>ppt_x</p:attrName>
                                        </p:attrNameLst>
                                      </p:cBhvr>
                                      <p:tavLst>
                                        <p:tav tm="0">
                                          <p:val>
                                            <p:strVal val="ppt_x"/>
                                          </p:val>
                                        </p:tav>
                                        <p:tav tm="100000">
                                          <p:val>
                                            <p:strVal val="ppt_x"/>
                                          </p:val>
                                        </p:tav>
                                      </p:tavLst>
                                    </p:anim>
                                    <p:anim calcmode="lin" valueType="num">
                                      <p:cBhvr additive="base">
                                        <p:cTn id="435" dur="3000"/>
                                        <p:tgtEl>
                                          <p:spTgt spid="35"/>
                                        </p:tgtEl>
                                        <p:attrNameLst>
                                          <p:attrName>ppt_y</p:attrName>
                                        </p:attrNameLst>
                                      </p:cBhvr>
                                      <p:tavLst>
                                        <p:tav tm="0">
                                          <p:val>
                                            <p:strVal val="ppt_y"/>
                                          </p:val>
                                        </p:tav>
                                        <p:tav tm="100000">
                                          <p:val>
                                            <p:strVal val="1+ppt_h/2"/>
                                          </p:val>
                                        </p:tav>
                                      </p:tavLst>
                                    </p:anim>
                                    <p:set>
                                      <p:cBhvr>
                                        <p:cTn id="436" dur="1" fill="hold">
                                          <p:stCondLst>
                                            <p:cond delay="2999"/>
                                          </p:stCondLst>
                                        </p:cTn>
                                        <p:tgtEl>
                                          <p:spTgt spid="3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9"/>
                                        </p:tgtEl>
                                        <p:attrNameLst>
                                          <p:attrName>ppt_x</p:attrName>
                                        </p:attrNameLst>
                                      </p:cBhvr>
                                      <p:tavLst>
                                        <p:tav tm="0">
                                          <p:val>
                                            <p:strVal val="ppt_x"/>
                                          </p:val>
                                        </p:tav>
                                        <p:tav tm="100000">
                                          <p:val>
                                            <p:strVal val="ppt_x"/>
                                          </p:val>
                                        </p:tav>
                                      </p:tavLst>
                                    </p:anim>
                                    <p:anim calcmode="lin" valueType="num">
                                      <p:cBhvr additive="base">
                                        <p:cTn id="439" dur="3000"/>
                                        <p:tgtEl>
                                          <p:spTgt spid="39"/>
                                        </p:tgtEl>
                                        <p:attrNameLst>
                                          <p:attrName>ppt_y</p:attrName>
                                        </p:attrNameLst>
                                      </p:cBhvr>
                                      <p:tavLst>
                                        <p:tav tm="0">
                                          <p:val>
                                            <p:strVal val="ppt_y"/>
                                          </p:val>
                                        </p:tav>
                                        <p:tav tm="100000">
                                          <p:val>
                                            <p:strVal val="1+ppt_h/2"/>
                                          </p:val>
                                        </p:tav>
                                      </p:tavLst>
                                    </p:anim>
                                    <p:set>
                                      <p:cBhvr>
                                        <p:cTn id="440" dur="1" fill="hold">
                                          <p:stCondLst>
                                            <p:cond delay="2999"/>
                                          </p:stCondLst>
                                        </p:cTn>
                                        <p:tgtEl>
                                          <p:spTgt spid="39"/>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41"/>
                                        </p:tgtEl>
                                        <p:attrNameLst>
                                          <p:attrName>ppt_x</p:attrName>
                                        </p:attrNameLst>
                                      </p:cBhvr>
                                      <p:tavLst>
                                        <p:tav tm="0">
                                          <p:val>
                                            <p:strVal val="ppt_x"/>
                                          </p:val>
                                        </p:tav>
                                        <p:tav tm="100000">
                                          <p:val>
                                            <p:strVal val="ppt_x"/>
                                          </p:val>
                                        </p:tav>
                                      </p:tavLst>
                                    </p:anim>
                                    <p:anim calcmode="lin" valueType="num">
                                      <p:cBhvr additive="base">
                                        <p:cTn id="443" dur="3000"/>
                                        <p:tgtEl>
                                          <p:spTgt spid="41"/>
                                        </p:tgtEl>
                                        <p:attrNameLst>
                                          <p:attrName>ppt_y</p:attrName>
                                        </p:attrNameLst>
                                      </p:cBhvr>
                                      <p:tavLst>
                                        <p:tav tm="0">
                                          <p:val>
                                            <p:strVal val="ppt_y"/>
                                          </p:val>
                                        </p:tav>
                                        <p:tav tm="100000">
                                          <p:val>
                                            <p:strVal val="1+ppt_h/2"/>
                                          </p:val>
                                        </p:tav>
                                      </p:tavLst>
                                    </p:anim>
                                    <p:set>
                                      <p:cBhvr>
                                        <p:cTn id="444" dur="1" fill="hold">
                                          <p:stCondLst>
                                            <p:cond delay="2999"/>
                                          </p:stCondLst>
                                        </p:cTn>
                                        <p:tgtEl>
                                          <p:spTgt spid="41"/>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5"/>
                                        </p:tgtEl>
                                        <p:attrNameLst>
                                          <p:attrName>ppt_x</p:attrName>
                                        </p:attrNameLst>
                                      </p:cBhvr>
                                      <p:tavLst>
                                        <p:tav tm="0">
                                          <p:val>
                                            <p:strVal val="ppt_x"/>
                                          </p:val>
                                        </p:tav>
                                        <p:tav tm="100000">
                                          <p:val>
                                            <p:strVal val="ppt_x"/>
                                          </p:val>
                                        </p:tav>
                                      </p:tavLst>
                                    </p:anim>
                                    <p:anim calcmode="lin" valueType="num">
                                      <p:cBhvr additive="base">
                                        <p:cTn id="447" dur="3000"/>
                                        <p:tgtEl>
                                          <p:spTgt spid="45"/>
                                        </p:tgtEl>
                                        <p:attrNameLst>
                                          <p:attrName>ppt_y</p:attrName>
                                        </p:attrNameLst>
                                      </p:cBhvr>
                                      <p:tavLst>
                                        <p:tav tm="0">
                                          <p:val>
                                            <p:strVal val="ppt_y"/>
                                          </p:val>
                                        </p:tav>
                                        <p:tav tm="100000">
                                          <p:val>
                                            <p:strVal val="1+ppt_h/2"/>
                                          </p:val>
                                        </p:tav>
                                      </p:tavLst>
                                    </p:anim>
                                    <p:set>
                                      <p:cBhvr>
                                        <p:cTn id="448" dur="1" fill="hold">
                                          <p:stCondLst>
                                            <p:cond delay="2999"/>
                                          </p:stCondLst>
                                        </p:cTn>
                                        <p:tgtEl>
                                          <p:spTgt spid="45"/>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7"/>
                                        </p:tgtEl>
                                        <p:attrNameLst>
                                          <p:attrName>ppt_x</p:attrName>
                                        </p:attrNameLst>
                                      </p:cBhvr>
                                      <p:tavLst>
                                        <p:tav tm="0">
                                          <p:val>
                                            <p:strVal val="ppt_x"/>
                                          </p:val>
                                        </p:tav>
                                        <p:tav tm="100000">
                                          <p:val>
                                            <p:strVal val="ppt_x"/>
                                          </p:val>
                                        </p:tav>
                                      </p:tavLst>
                                    </p:anim>
                                    <p:anim calcmode="lin" valueType="num">
                                      <p:cBhvr additive="base">
                                        <p:cTn id="451" dur="3000"/>
                                        <p:tgtEl>
                                          <p:spTgt spid="7"/>
                                        </p:tgtEl>
                                        <p:attrNameLst>
                                          <p:attrName>ppt_y</p:attrName>
                                        </p:attrNameLst>
                                      </p:cBhvr>
                                      <p:tavLst>
                                        <p:tav tm="0">
                                          <p:val>
                                            <p:strVal val="ppt_y"/>
                                          </p:val>
                                        </p:tav>
                                        <p:tav tm="100000">
                                          <p:val>
                                            <p:strVal val="0-ppt_h/2"/>
                                          </p:val>
                                        </p:tav>
                                      </p:tavLst>
                                    </p:anim>
                                    <p:set>
                                      <p:cBhvr>
                                        <p:cTn id="452" dur="1" fill="hold">
                                          <p:stCondLst>
                                            <p:cond delay="2999"/>
                                          </p:stCondLst>
                                        </p:cTn>
                                        <p:tgtEl>
                                          <p:spTgt spid="7"/>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4"/>
                                        </p:tgtEl>
                                        <p:attrNameLst>
                                          <p:attrName>ppt_x</p:attrName>
                                        </p:attrNameLst>
                                      </p:cBhvr>
                                      <p:tavLst>
                                        <p:tav tm="0">
                                          <p:val>
                                            <p:strVal val="ppt_x"/>
                                          </p:val>
                                        </p:tav>
                                        <p:tav tm="100000">
                                          <p:val>
                                            <p:strVal val="ppt_x"/>
                                          </p:val>
                                        </p:tav>
                                      </p:tavLst>
                                    </p:anim>
                                    <p:anim calcmode="lin" valueType="num">
                                      <p:cBhvr additive="base">
                                        <p:cTn id="455" dur="3000"/>
                                        <p:tgtEl>
                                          <p:spTgt spid="14"/>
                                        </p:tgtEl>
                                        <p:attrNameLst>
                                          <p:attrName>ppt_y</p:attrName>
                                        </p:attrNameLst>
                                      </p:cBhvr>
                                      <p:tavLst>
                                        <p:tav tm="0">
                                          <p:val>
                                            <p:strVal val="ppt_y"/>
                                          </p:val>
                                        </p:tav>
                                        <p:tav tm="100000">
                                          <p:val>
                                            <p:strVal val="0-ppt_h/2"/>
                                          </p:val>
                                        </p:tav>
                                      </p:tavLst>
                                    </p:anim>
                                    <p:set>
                                      <p:cBhvr>
                                        <p:cTn id="456" dur="1" fill="hold">
                                          <p:stCondLst>
                                            <p:cond delay="2999"/>
                                          </p:stCondLst>
                                        </p:cTn>
                                        <p:tgtEl>
                                          <p:spTgt spid="14"/>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20"/>
                                        </p:tgtEl>
                                        <p:attrNameLst>
                                          <p:attrName>ppt_x</p:attrName>
                                        </p:attrNameLst>
                                      </p:cBhvr>
                                      <p:tavLst>
                                        <p:tav tm="0">
                                          <p:val>
                                            <p:strVal val="ppt_x"/>
                                          </p:val>
                                        </p:tav>
                                        <p:tav tm="100000">
                                          <p:val>
                                            <p:strVal val="ppt_x"/>
                                          </p:val>
                                        </p:tav>
                                      </p:tavLst>
                                    </p:anim>
                                    <p:anim calcmode="lin" valueType="num">
                                      <p:cBhvr additive="base">
                                        <p:cTn id="459" dur="3000"/>
                                        <p:tgtEl>
                                          <p:spTgt spid="20"/>
                                        </p:tgtEl>
                                        <p:attrNameLst>
                                          <p:attrName>ppt_y</p:attrName>
                                        </p:attrNameLst>
                                      </p:cBhvr>
                                      <p:tavLst>
                                        <p:tav tm="0">
                                          <p:val>
                                            <p:strVal val="ppt_y"/>
                                          </p:val>
                                        </p:tav>
                                        <p:tav tm="100000">
                                          <p:val>
                                            <p:strVal val="0-ppt_h/2"/>
                                          </p:val>
                                        </p:tav>
                                      </p:tavLst>
                                    </p:anim>
                                    <p:set>
                                      <p:cBhvr>
                                        <p:cTn id="460" dur="1" fill="hold">
                                          <p:stCondLst>
                                            <p:cond delay="2999"/>
                                          </p:stCondLst>
                                        </p:cTn>
                                        <p:tgtEl>
                                          <p:spTgt spid="2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21"/>
                                        </p:tgtEl>
                                        <p:attrNameLst>
                                          <p:attrName>ppt_x</p:attrName>
                                        </p:attrNameLst>
                                      </p:cBhvr>
                                      <p:tavLst>
                                        <p:tav tm="0">
                                          <p:val>
                                            <p:strVal val="ppt_x"/>
                                          </p:val>
                                        </p:tav>
                                        <p:tav tm="100000">
                                          <p:val>
                                            <p:strVal val="ppt_x"/>
                                          </p:val>
                                        </p:tav>
                                      </p:tavLst>
                                    </p:anim>
                                    <p:anim calcmode="lin" valueType="num">
                                      <p:cBhvr additive="base">
                                        <p:cTn id="463" dur="3000"/>
                                        <p:tgtEl>
                                          <p:spTgt spid="21"/>
                                        </p:tgtEl>
                                        <p:attrNameLst>
                                          <p:attrName>ppt_y</p:attrName>
                                        </p:attrNameLst>
                                      </p:cBhvr>
                                      <p:tavLst>
                                        <p:tav tm="0">
                                          <p:val>
                                            <p:strVal val="ppt_y"/>
                                          </p:val>
                                        </p:tav>
                                        <p:tav tm="100000">
                                          <p:val>
                                            <p:strVal val="0-ppt_h/2"/>
                                          </p:val>
                                        </p:tav>
                                      </p:tavLst>
                                    </p:anim>
                                    <p:set>
                                      <p:cBhvr>
                                        <p:cTn id="464" dur="1" fill="hold">
                                          <p:stCondLst>
                                            <p:cond delay="2999"/>
                                          </p:stCondLst>
                                        </p:cTn>
                                        <p:tgtEl>
                                          <p:spTgt spid="21"/>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5"/>
                                        </p:tgtEl>
                                        <p:attrNameLst>
                                          <p:attrName>ppt_x</p:attrName>
                                        </p:attrNameLst>
                                      </p:cBhvr>
                                      <p:tavLst>
                                        <p:tav tm="0">
                                          <p:val>
                                            <p:strVal val="ppt_x"/>
                                          </p:val>
                                        </p:tav>
                                        <p:tav tm="100000">
                                          <p:val>
                                            <p:strVal val="ppt_x"/>
                                          </p:val>
                                        </p:tav>
                                      </p:tavLst>
                                    </p:anim>
                                    <p:anim calcmode="lin" valueType="num">
                                      <p:cBhvr additive="base">
                                        <p:cTn id="467" dur="3000"/>
                                        <p:tgtEl>
                                          <p:spTgt spid="25"/>
                                        </p:tgtEl>
                                        <p:attrNameLst>
                                          <p:attrName>ppt_y</p:attrName>
                                        </p:attrNameLst>
                                      </p:cBhvr>
                                      <p:tavLst>
                                        <p:tav tm="0">
                                          <p:val>
                                            <p:strVal val="ppt_y"/>
                                          </p:val>
                                        </p:tav>
                                        <p:tav tm="100000">
                                          <p:val>
                                            <p:strVal val="0-ppt_h/2"/>
                                          </p:val>
                                        </p:tav>
                                      </p:tavLst>
                                    </p:anim>
                                    <p:set>
                                      <p:cBhvr>
                                        <p:cTn id="468" dur="1" fill="hold">
                                          <p:stCondLst>
                                            <p:cond delay="2999"/>
                                          </p:stCondLst>
                                        </p:cTn>
                                        <p:tgtEl>
                                          <p:spTgt spid="25"/>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9"/>
                                        </p:tgtEl>
                                        <p:attrNameLst>
                                          <p:attrName>ppt_x</p:attrName>
                                        </p:attrNameLst>
                                      </p:cBhvr>
                                      <p:tavLst>
                                        <p:tav tm="0">
                                          <p:val>
                                            <p:strVal val="ppt_x"/>
                                          </p:val>
                                        </p:tav>
                                        <p:tav tm="100000">
                                          <p:val>
                                            <p:strVal val="ppt_x"/>
                                          </p:val>
                                        </p:tav>
                                      </p:tavLst>
                                    </p:anim>
                                    <p:anim calcmode="lin" valueType="num">
                                      <p:cBhvr additive="base">
                                        <p:cTn id="471" dur="3000"/>
                                        <p:tgtEl>
                                          <p:spTgt spid="29"/>
                                        </p:tgtEl>
                                        <p:attrNameLst>
                                          <p:attrName>ppt_y</p:attrName>
                                        </p:attrNameLst>
                                      </p:cBhvr>
                                      <p:tavLst>
                                        <p:tav tm="0">
                                          <p:val>
                                            <p:strVal val="ppt_y"/>
                                          </p:val>
                                        </p:tav>
                                        <p:tav tm="100000">
                                          <p:val>
                                            <p:strVal val="0-ppt_h/2"/>
                                          </p:val>
                                        </p:tav>
                                      </p:tavLst>
                                    </p:anim>
                                    <p:set>
                                      <p:cBhvr>
                                        <p:cTn id="472" dur="1" fill="hold">
                                          <p:stCondLst>
                                            <p:cond delay="2999"/>
                                          </p:stCondLst>
                                        </p:cTn>
                                        <p:tgtEl>
                                          <p:spTgt spid="29"/>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3"/>
                                        </p:tgtEl>
                                        <p:attrNameLst>
                                          <p:attrName>ppt_x</p:attrName>
                                        </p:attrNameLst>
                                      </p:cBhvr>
                                      <p:tavLst>
                                        <p:tav tm="0">
                                          <p:val>
                                            <p:strVal val="ppt_x"/>
                                          </p:val>
                                        </p:tav>
                                        <p:tav tm="100000">
                                          <p:val>
                                            <p:strVal val="ppt_x"/>
                                          </p:val>
                                        </p:tav>
                                      </p:tavLst>
                                    </p:anim>
                                    <p:anim calcmode="lin" valueType="num">
                                      <p:cBhvr additive="base">
                                        <p:cTn id="475" dur="3000"/>
                                        <p:tgtEl>
                                          <p:spTgt spid="33"/>
                                        </p:tgtEl>
                                        <p:attrNameLst>
                                          <p:attrName>ppt_y</p:attrName>
                                        </p:attrNameLst>
                                      </p:cBhvr>
                                      <p:tavLst>
                                        <p:tav tm="0">
                                          <p:val>
                                            <p:strVal val="ppt_y"/>
                                          </p:val>
                                        </p:tav>
                                        <p:tav tm="100000">
                                          <p:val>
                                            <p:strVal val="0-ppt_h/2"/>
                                          </p:val>
                                        </p:tav>
                                      </p:tavLst>
                                    </p:anim>
                                    <p:set>
                                      <p:cBhvr>
                                        <p:cTn id="476" dur="1" fill="hold">
                                          <p:stCondLst>
                                            <p:cond delay="2999"/>
                                          </p:stCondLst>
                                        </p:cTn>
                                        <p:tgtEl>
                                          <p:spTgt spid="33"/>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7"/>
                                        </p:tgtEl>
                                        <p:attrNameLst>
                                          <p:attrName>ppt_x</p:attrName>
                                        </p:attrNameLst>
                                      </p:cBhvr>
                                      <p:tavLst>
                                        <p:tav tm="0">
                                          <p:val>
                                            <p:strVal val="ppt_x"/>
                                          </p:val>
                                        </p:tav>
                                        <p:tav tm="100000">
                                          <p:val>
                                            <p:strVal val="ppt_x"/>
                                          </p:val>
                                        </p:tav>
                                      </p:tavLst>
                                    </p:anim>
                                    <p:anim calcmode="lin" valueType="num">
                                      <p:cBhvr additive="base">
                                        <p:cTn id="479" dur="3000"/>
                                        <p:tgtEl>
                                          <p:spTgt spid="37"/>
                                        </p:tgtEl>
                                        <p:attrNameLst>
                                          <p:attrName>ppt_y</p:attrName>
                                        </p:attrNameLst>
                                      </p:cBhvr>
                                      <p:tavLst>
                                        <p:tav tm="0">
                                          <p:val>
                                            <p:strVal val="ppt_y"/>
                                          </p:val>
                                        </p:tav>
                                        <p:tav tm="100000">
                                          <p:val>
                                            <p:strVal val="0-ppt_h/2"/>
                                          </p:val>
                                        </p:tav>
                                      </p:tavLst>
                                    </p:anim>
                                    <p:set>
                                      <p:cBhvr>
                                        <p:cTn id="480" dur="1" fill="hold">
                                          <p:stCondLst>
                                            <p:cond delay="2999"/>
                                          </p:stCondLst>
                                        </p:cTn>
                                        <p:tgtEl>
                                          <p:spTgt spid="37"/>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43"/>
                                        </p:tgtEl>
                                        <p:attrNameLst>
                                          <p:attrName>ppt_x</p:attrName>
                                        </p:attrNameLst>
                                      </p:cBhvr>
                                      <p:tavLst>
                                        <p:tav tm="0">
                                          <p:val>
                                            <p:strVal val="ppt_x"/>
                                          </p:val>
                                        </p:tav>
                                        <p:tav tm="100000">
                                          <p:val>
                                            <p:strVal val="ppt_x"/>
                                          </p:val>
                                        </p:tav>
                                      </p:tavLst>
                                    </p:anim>
                                    <p:anim calcmode="lin" valueType="num">
                                      <p:cBhvr additive="base">
                                        <p:cTn id="483" dur="3000"/>
                                        <p:tgtEl>
                                          <p:spTgt spid="43"/>
                                        </p:tgtEl>
                                        <p:attrNameLst>
                                          <p:attrName>ppt_y</p:attrName>
                                        </p:attrNameLst>
                                      </p:cBhvr>
                                      <p:tavLst>
                                        <p:tav tm="0">
                                          <p:val>
                                            <p:strVal val="ppt_y"/>
                                          </p:val>
                                        </p:tav>
                                        <p:tav tm="100000">
                                          <p:val>
                                            <p:strVal val="0-ppt_h/2"/>
                                          </p:val>
                                        </p:tav>
                                      </p:tavLst>
                                    </p:anim>
                                    <p:set>
                                      <p:cBhvr>
                                        <p:cTn id="484" dur="1" fill="hold">
                                          <p:stCondLst>
                                            <p:cond delay="2999"/>
                                          </p:stCondLst>
                                        </p:cTn>
                                        <p:tgtEl>
                                          <p:spTgt spid="43"/>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6"/>
                                        </p:tgtEl>
                                        <p:attrNameLst>
                                          <p:attrName>ppt_x</p:attrName>
                                        </p:attrNameLst>
                                      </p:cBhvr>
                                      <p:tavLst>
                                        <p:tav tm="0">
                                          <p:val>
                                            <p:strVal val="ppt_x"/>
                                          </p:val>
                                        </p:tav>
                                        <p:tav tm="100000">
                                          <p:val>
                                            <p:strVal val="ppt_x"/>
                                          </p:val>
                                        </p:tav>
                                      </p:tavLst>
                                    </p:anim>
                                    <p:anim calcmode="lin" valueType="num">
                                      <p:cBhvr additive="base">
                                        <p:cTn id="487" dur="3000"/>
                                        <p:tgtEl>
                                          <p:spTgt spid="46"/>
                                        </p:tgtEl>
                                        <p:attrNameLst>
                                          <p:attrName>ppt_y</p:attrName>
                                        </p:attrNameLst>
                                      </p:cBhvr>
                                      <p:tavLst>
                                        <p:tav tm="0">
                                          <p:val>
                                            <p:strVal val="ppt_y"/>
                                          </p:val>
                                        </p:tav>
                                        <p:tav tm="100000">
                                          <p:val>
                                            <p:strVal val="0-ppt_h/2"/>
                                          </p:val>
                                        </p:tav>
                                      </p:tavLst>
                                    </p:anim>
                                    <p:set>
                                      <p:cBhvr>
                                        <p:cTn id="488" dur="1" fill="hold">
                                          <p:stCondLst>
                                            <p:cond delay="2999"/>
                                          </p:stCondLst>
                                        </p:cTn>
                                        <p:tgtEl>
                                          <p:spTgt spid="46"/>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10"/>
                                        </p:tgtEl>
                                        <p:attrNameLst>
                                          <p:attrName>ppt_x</p:attrName>
                                        </p:attrNameLst>
                                      </p:cBhvr>
                                      <p:tavLst>
                                        <p:tav tm="0">
                                          <p:val>
                                            <p:strVal val="ppt_x"/>
                                          </p:val>
                                        </p:tav>
                                        <p:tav tm="100000">
                                          <p:val>
                                            <p:strVal val="1+ppt_w/2"/>
                                          </p:val>
                                        </p:tav>
                                      </p:tavLst>
                                    </p:anim>
                                    <p:anim calcmode="lin" valueType="num">
                                      <p:cBhvr additive="base">
                                        <p:cTn id="491" dur="3000"/>
                                        <p:tgtEl>
                                          <p:spTgt spid="10"/>
                                        </p:tgtEl>
                                        <p:attrNameLst>
                                          <p:attrName>ppt_y</p:attrName>
                                        </p:attrNameLst>
                                      </p:cBhvr>
                                      <p:tavLst>
                                        <p:tav tm="0">
                                          <p:val>
                                            <p:strVal val="ppt_y"/>
                                          </p:val>
                                        </p:tav>
                                        <p:tav tm="100000">
                                          <p:val>
                                            <p:strVal val="ppt_y"/>
                                          </p:val>
                                        </p:tav>
                                      </p:tavLst>
                                    </p:anim>
                                    <p:set>
                                      <p:cBhvr>
                                        <p:cTn id="492" dur="1" fill="hold">
                                          <p:stCondLst>
                                            <p:cond delay="2999"/>
                                          </p:stCondLst>
                                        </p:cTn>
                                        <p:tgtEl>
                                          <p:spTgt spid="10"/>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5"/>
                                        </p:tgtEl>
                                        <p:attrNameLst>
                                          <p:attrName>ppt_x</p:attrName>
                                        </p:attrNameLst>
                                      </p:cBhvr>
                                      <p:tavLst>
                                        <p:tav tm="0">
                                          <p:val>
                                            <p:strVal val="ppt_x"/>
                                          </p:val>
                                        </p:tav>
                                        <p:tav tm="100000">
                                          <p:val>
                                            <p:strVal val="1+ppt_w/2"/>
                                          </p:val>
                                        </p:tav>
                                      </p:tavLst>
                                    </p:anim>
                                    <p:anim calcmode="lin" valueType="num">
                                      <p:cBhvr additive="base">
                                        <p:cTn id="495" dur="3000"/>
                                        <p:tgtEl>
                                          <p:spTgt spid="15"/>
                                        </p:tgtEl>
                                        <p:attrNameLst>
                                          <p:attrName>ppt_y</p:attrName>
                                        </p:attrNameLst>
                                      </p:cBhvr>
                                      <p:tavLst>
                                        <p:tav tm="0">
                                          <p:val>
                                            <p:strVal val="ppt_y"/>
                                          </p:val>
                                        </p:tav>
                                        <p:tav tm="100000">
                                          <p:val>
                                            <p:strVal val="ppt_y"/>
                                          </p:val>
                                        </p:tav>
                                      </p:tavLst>
                                    </p:anim>
                                    <p:set>
                                      <p:cBhvr>
                                        <p:cTn id="496" dur="1" fill="hold">
                                          <p:stCondLst>
                                            <p:cond delay="2999"/>
                                          </p:stCondLst>
                                        </p:cTn>
                                        <p:tgtEl>
                                          <p:spTgt spid="15"/>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9"/>
                                        </p:tgtEl>
                                        <p:attrNameLst>
                                          <p:attrName>ppt_x</p:attrName>
                                        </p:attrNameLst>
                                      </p:cBhvr>
                                      <p:tavLst>
                                        <p:tav tm="0">
                                          <p:val>
                                            <p:strVal val="ppt_x"/>
                                          </p:val>
                                        </p:tav>
                                        <p:tav tm="100000">
                                          <p:val>
                                            <p:strVal val="1+ppt_w/2"/>
                                          </p:val>
                                        </p:tav>
                                      </p:tavLst>
                                    </p:anim>
                                    <p:anim calcmode="lin" valueType="num">
                                      <p:cBhvr additive="base">
                                        <p:cTn id="499" dur="3000"/>
                                        <p:tgtEl>
                                          <p:spTgt spid="19"/>
                                        </p:tgtEl>
                                        <p:attrNameLst>
                                          <p:attrName>ppt_y</p:attrName>
                                        </p:attrNameLst>
                                      </p:cBhvr>
                                      <p:tavLst>
                                        <p:tav tm="0">
                                          <p:val>
                                            <p:strVal val="ppt_y"/>
                                          </p:val>
                                        </p:tav>
                                        <p:tav tm="100000">
                                          <p:val>
                                            <p:strVal val="ppt_y"/>
                                          </p:val>
                                        </p:tav>
                                      </p:tavLst>
                                    </p:anim>
                                    <p:set>
                                      <p:cBhvr>
                                        <p:cTn id="500" dur="1" fill="hold">
                                          <p:stCondLst>
                                            <p:cond delay="2999"/>
                                          </p:stCondLst>
                                        </p:cTn>
                                        <p:tgtEl>
                                          <p:spTgt spid="19"/>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4"/>
                                        </p:tgtEl>
                                        <p:attrNameLst>
                                          <p:attrName>ppt_x</p:attrName>
                                        </p:attrNameLst>
                                      </p:cBhvr>
                                      <p:tavLst>
                                        <p:tav tm="0">
                                          <p:val>
                                            <p:strVal val="ppt_x"/>
                                          </p:val>
                                        </p:tav>
                                        <p:tav tm="100000">
                                          <p:val>
                                            <p:strVal val="1+ppt_w/2"/>
                                          </p:val>
                                        </p:tav>
                                      </p:tavLst>
                                    </p:anim>
                                    <p:anim calcmode="lin" valueType="num">
                                      <p:cBhvr additive="base">
                                        <p:cTn id="503" dur="3000"/>
                                        <p:tgtEl>
                                          <p:spTgt spid="24"/>
                                        </p:tgtEl>
                                        <p:attrNameLst>
                                          <p:attrName>ppt_y</p:attrName>
                                        </p:attrNameLst>
                                      </p:cBhvr>
                                      <p:tavLst>
                                        <p:tav tm="0">
                                          <p:val>
                                            <p:strVal val="ppt_y"/>
                                          </p:val>
                                        </p:tav>
                                        <p:tav tm="100000">
                                          <p:val>
                                            <p:strVal val="ppt_y"/>
                                          </p:val>
                                        </p:tav>
                                      </p:tavLst>
                                    </p:anim>
                                    <p:set>
                                      <p:cBhvr>
                                        <p:cTn id="504" dur="1" fill="hold">
                                          <p:stCondLst>
                                            <p:cond delay="2999"/>
                                          </p:stCondLst>
                                        </p:cTn>
                                        <p:tgtEl>
                                          <p:spTgt spid="24"/>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8"/>
                                        </p:tgtEl>
                                        <p:attrNameLst>
                                          <p:attrName>ppt_x</p:attrName>
                                        </p:attrNameLst>
                                      </p:cBhvr>
                                      <p:tavLst>
                                        <p:tav tm="0">
                                          <p:val>
                                            <p:strVal val="ppt_x"/>
                                          </p:val>
                                        </p:tav>
                                        <p:tav tm="100000">
                                          <p:val>
                                            <p:strVal val="1+ppt_w/2"/>
                                          </p:val>
                                        </p:tav>
                                      </p:tavLst>
                                    </p:anim>
                                    <p:anim calcmode="lin" valueType="num">
                                      <p:cBhvr additive="base">
                                        <p:cTn id="507" dur="3000"/>
                                        <p:tgtEl>
                                          <p:spTgt spid="28"/>
                                        </p:tgtEl>
                                        <p:attrNameLst>
                                          <p:attrName>ppt_y</p:attrName>
                                        </p:attrNameLst>
                                      </p:cBhvr>
                                      <p:tavLst>
                                        <p:tav tm="0">
                                          <p:val>
                                            <p:strVal val="ppt_y"/>
                                          </p:val>
                                        </p:tav>
                                        <p:tav tm="100000">
                                          <p:val>
                                            <p:strVal val="ppt_y"/>
                                          </p:val>
                                        </p:tav>
                                      </p:tavLst>
                                    </p:anim>
                                    <p:set>
                                      <p:cBhvr>
                                        <p:cTn id="508" dur="1" fill="hold">
                                          <p:stCondLst>
                                            <p:cond delay="2999"/>
                                          </p:stCondLst>
                                        </p:cTn>
                                        <p:tgtEl>
                                          <p:spTgt spid="28"/>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32"/>
                                        </p:tgtEl>
                                        <p:attrNameLst>
                                          <p:attrName>ppt_x</p:attrName>
                                        </p:attrNameLst>
                                      </p:cBhvr>
                                      <p:tavLst>
                                        <p:tav tm="0">
                                          <p:val>
                                            <p:strVal val="ppt_x"/>
                                          </p:val>
                                        </p:tav>
                                        <p:tav tm="100000">
                                          <p:val>
                                            <p:strVal val="1+ppt_w/2"/>
                                          </p:val>
                                        </p:tav>
                                      </p:tavLst>
                                    </p:anim>
                                    <p:anim calcmode="lin" valueType="num">
                                      <p:cBhvr additive="base">
                                        <p:cTn id="511" dur="3000"/>
                                        <p:tgtEl>
                                          <p:spTgt spid="32"/>
                                        </p:tgtEl>
                                        <p:attrNameLst>
                                          <p:attrName>ppt_y</p:attrName>
                                        </p:attrNameLst>
                                      </p:cBhvr>
                                      <p:tavLst>
                                        <p:tav tm="0">
                                          <p:val>
                                            <p:strVal val="ppt_y"/>
                                          </p:val>
                                        </p:tav>
                                        <p:tav tm="100000">
                                          <p:val>
                                            <p:strVal val="ppt_y"/>
                                          </p:val>
                                        </p:tav>
                                      </p:tavLst>
                                    </p:anim>
                                    <p:set>
                                      <p:cBhvr>
                                        <p:cTn id="512" dur="1" fill="hold">
                                          <p:stCondLst>
                                            <p:cond delay="2999"/>
                                          </p:stCondLst>
                                        </p:cTn>
                                        <p:tgtEl>
                                          <p:spTgt spid="32"/>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6"/>
                                        </p:tgtEl>
                                        <p:attrNameLst>
                                          <p:attrName>ppt_x</p:attrName>
                                        </p:attrNameLst>
                                      </p:cBhvr>
                                      <p:tavLst>
                                        <p:tav tm="0">
                                          <p:val>
                                            <p:strVal val="ppt_x"/>
                                          </p:val>
                                        </p:tav>
                                        <p:tav tm="100000">
                                          <p:val>
                                            <p:strVal val="1+ppt_w/2"/>
                                          </p:val>
                                        </p:tav>
                                      </p:tavLst>
                                    </p:anim>
                                    <p:anim calcmode="lin" valueType="num">
                                      <p:cBhvr additive="base">
                                        <p:cTn id="515" dur="3000"/>
                                        <p:tgtEl>
                                          <p:spTgt spid="36"/>
                                        </p:tgtEl>
                                        <p:attrNameLst>
                                          <p:attrName>ppt_y</p:attrName>
                                        </p:attrNameLst>
                                      </p:cBhvr>
                                      <p:tavLst>
                                        <p:tav tm="0">
                                          <p:val>
                                            <p:strVal val="ppt_y"/>
                                          </p:val>
                                        </p:tav>
                                        <p:tav tm="100000">
                                          <p:val>
                                            <p:strVal val="ppt_y"/>
                                          </p:val>
                                        </p:tav>
                                      </p:tavLst>
                                    </p:anim>
                                    <p:set>
                                      <p:cBhvr>
                                        <p:cTn id="516" dur="1" fill="hold">
                                          <p:stCondLst>
                                            <p:cond delay="2999"/>
                                          </p:stCondLst>
                                        </p:cTn>
                                        <p:tgtEl>
                                          <p:spTgt spid="36"/>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40"/>
                                        </p:tgtEl>
                                        <p:attrNameLst>
                                          <p:attrName>ppt_x</p:attrName>
                                        </p:attrNameLst>
                                      </p:cBhvr>
                                      <p:tavLst>
                                        <p:tav tm="0">
                                          <p:val>
                                            <p:strVal val="ppt_x"/>
                                          </p:val>
                                        </p:tav>
                                        <p:tav tm="100000">
                                          <p:val>
                                            <p:strVal val="1+ppt_w/2"/>
                                          </p:val>
                                        </p:tav>
                                      </p:tavLst>
                                    </p:anim>
                                    <p:anim calcmode="lin" valueType="num">
                                      <p:cBhvr additive="base">
                                        <p:cTn id="519" dur="3000"/>
                                        <p:tgtEl>
                                          <p:spTgt spid="40"/>
                                        </p:tgtEl>
                                        <p:attrNameLst>
                                          <p:attrName>ppt_y</p:attrName>
                                        </p:attrNameLst>
                                      </p:cBhvr>
                                      <p:tavLst>
                                        <p:tav tm="0">
                                          <p:val>
                                            <p:strVal val="ppt_y"/>
                                          </p:val>
                                        </p:tav>
                                        <p:tav tm="100000">
                                          <p:val>
                                            <p:strVal val="ppt_y"/>
                                          </p:val>
                                        </p:tav>
                                      </p:tavLst>
                                    </p:anim>
                                    <p:set>
                                      <p:cBhvr>
                                        <p:cTn id="520" dur="1" fill="hold">
                                          <p:stCondLst>
                                            <p:cond delay="2999"/>
                                          </p:stCondLst>
                                        </p:cTn>
                                        <p:tgtEl>
                                          <p:spTgt spid="40"/>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4"/>
                                        </p:tgtEl>
                                        <p:attrNameLst>
                                          <p:attrName>ppt_x</p:attrName>
                                        </p:attrNameLst>
                                      </p:cBhvr>
                                      <p:tavLst>
                                        <p:tav tm="0">
                                          <p:val>
                                            <p:strVal val="ppt_x"/>
                                          </p:val>
                                        </p:tav>
                                        <p:tav tm="100000">
                                          <p:val>
                                            <p:strVal val="1+ppt_w/2"/>
                                          </p:val>
                                        </p:tav>
                                      </p:tavLst>
                                    </p:anim>
                                    <p:anim calcmode="lin" valueType="num">
                                      <p:cBhvr additive="base">
                                        <p:cTn id="523" dur="3000"/>
                                        <p:tgtEl>
                                          <p:spTgt spid="44"/>
                                        </p:tgtEl>
                                        <p:attrNameLst>
                                          <p:attrName>ppt_y</p:attrName>
                                        </p:attrNameLst>
                                      </p:cBhvr>
                                      <p:tavLst>
                                        <p:tav tm="0">
                                          <p:val>
                                            <p:strVal val="ppt_y"/>
                                          </p:val>
                                        </p:tav>
                                        <p:tav tm="100000">
                                          <p:val>
                                            <p:strVal val="ppt_y"/>
                                          </p:val>
                                        </p:tav>
                                      </p:tavLst>
                                    </p:anim>
                                    <p:set>
                                      <p:cBhvr>
                                        <p:cTn id="524" dur="1" fill="hold">
                                          <p:stCondLst>
                                            <p:cond delay="2999"/>
                                          </p:stCondLst>
                                        </p:cTn>
                                        <p:tgtEl>
                                          <p:spTgt spid="44"/>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7"/>
                                        </p:tgtEl>
                                        <p:attrNameLst>
                                          <p:attrName>ppt_x</p:attrName>
                                        </p:attrNameLst>
                                      </p:cBhvr>
                                      <p:tavLst>
                                        <p:tav tm="0">
                                          <p:val>
                                            <p:strVal val="ppt_x"/>
                                          </p:val>
                                        </p:tav>
                                        <p:tav tm="100000">
                                          <p:val>
                                            <p:strVal val="1+ppt_w/2"/>
                                          </p:val>
                                        </p:tav>
                                      </p:tavLst>
                                    </p:anim>
                                    <p:anim calcmode="lin" valueType="num">
                                      <p:cBhvr additive="base">
                                        <p:cTn id="527" dur="3000"/>
                                        <p:tgtEl>
                                          <p:spTgt spid="47"/>
                                        </p:tgtEl>
                                        <p:attrNameLst>
                                          <p:attrName>ppt_y</p:attrName>
                                        </p:attrNameLst>
                                      </p:cBhvr>
                                      <p:tavLst>
                                        <p:tav tm="0">
                                          <p:val>
                                            <p:strVal val="ppt_y"/>
                                          </p:val>
                                        </p:tav>
                                        <p:tav tm="100000">
                                          <p:val>
                                            <p:strVal val="ppt_y"/>
                                          </p:val>
                                        </p:tav>
                                      </p:tavLst>
                                    </p:anim>
                                    <p:set>
                                      <p:cBhvr>
                                        <p:cTn id="528" dur="1" fill="hold">
                                          <p:stCondLst>
                                            <p:cond delay="2999"/>
                                          </p:stCondLst>
                                        </p:cTn>
                                        <p:tgtEl>
                                          <p:spTgt spid="47"/>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12"/>
                                        </p:tgtEl>
                                        <p:attrNameLst>
                                          <p:attrName>ppt_x</p:attrName>
                                        </p:attrNameLst>
                                      </p:cBhvr>
                                      <p:tavLst>
                                        <p:tav tm="0">
                                          <p:val>
                                            <p:strVal val="ppt_x"/>
                                          </p:val>
                                        </p:tav>
                                        <p:tav tm="100000">
                                          <p:val>
                                            <p:strVal val="0-ppt_w/2"/>
                                          </p:val>
                                        </p:tav>
                                      </p:tavLst>
                                    </p:anim>
                                    <p:anim calcmode="lin" valueType="num">
                                      <p:cBhvr additive="base">
                                        <p:cTn id="531" dur="3000"/>
                                        <p:tgtEl>
                                          <p:spTgt spid="12"/>
                                        </p:tgtEl>
                                        <p:attrNameLst>
                                          <p:attrName>ppt_y</p:attrName>
                                        </p:attrNameLst>
                                      </p:cBhvr>
                                      <p:tavLst>
                                        <p:tav tm="0">
                                          <p:val>
                                            <p:strVal val="ppt_y"/>
                                          </p:val>
                                        </p:tav>
                                        <p:tav tm="100000">
                                          <p:val>
                                            <p:strVal val="ppt_y"/>
                                          </p:val>
                                        </p:tav>
                                      </p:tavLst>
                                    </p:anim>
                                    <p:set>
                                      <p:cBhvr>
                                        <p:cTn id="532" dur="1" fill="hold">
                                          <p:stCondLst>
                                            <p:cond delay="2999"/>
                                          </p:stCondLst>
                                        </p:cTn>
                                        <p:tgtEl>
                                          <p:spTgt spid="12"/>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6"/>
                                        </p:tgtEl>
                                        <p:attrNameLst>
                                          <p:attrName>ppt_x</p:attrName>
                                        </p:attrNameLst>
                                      </p:cBhvr>
                                      <p:tavLst>
                                        <p:tav tm="0">
                                          <p:val>
                                            <p:strVal val="ppt_x"/>
                                          </p:val>
                                        </p:tav>
                                        <p:tav tm="100000">
                                          <p:val>
                                            <p:strVal val="0-ppt_w/2"/>
                                          </p:val>
                                        </p:tav>
                                      </p:tavLst>
                                    </p:anim>
                                    <p:anim calcmode="lin" valueType="num">
                                      <p:cBhvr additive="base">
                                        <p:cTn id="535" dur="3000"/>
                                        <p:tgtEl>
                                          <p:spTgt spid="16"/>
                                        </p:tgtEl>
                                        <p:attrNameLst>
                                          <p:attrName>ppt_y</p:attrName>
                                        </p:attrNameLst>
                                      </p:cBhvr>
                                      <p:tavLst>
                                        <p:tav tm="0">
                                          <p:val>
                                            <p:strVal val="ppt_y"/>
                                          </p:val>
                                        </p:tav>
                                        <p:tav tm="100000">
                                          <p:val>
                                            <p:strVal val="ppt_y"/>
                                          </p:val>
                                        </p:tav>
                                      </p:tavLst>
                                    </p:anim>
                                    <p:set>
                                      <p:cBhvr>
                                        <p:cTn id="536" dur="1" fill="hold">
                                          <p:stCondLst>
                                            <p:cond delay="2999"/>
                                          </p:stCondLst>
                                        </p:cTn>
                                        <p:tgtEl>
                                          <p:spTgt spid="16"/>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8"/>
                                        </p:tgtEl>
                                        <p:attrNameLst>
                                          <p:attrName>ppt_x</p:attrName>
                                        </p:attrNameLst>
                                      </p:cBhvr>
                                      <p:tavLst>
                                        <p:tav tm="0">
                                          <p:val>
                                            <p:strVal val="ppt_x"/>
                                          </p:val>
                                        </p:tav>
                                        <p:tav tm="100000">
                                          <p:val>
                                            <p:strVal val="0-ppt_w/2"/>
                                          </p:val>
                                        </p:tav>
                                      </p:tavLst>
                                    </p:anim>
                                    <p:anim calcmode="lin" valueType="num">
                                      <p:cBhvr additive="base">
                                        <p:cTn id="539" dur="3000"/>
                                        <p:tgtEl>
                                          <p:spTgt spid="18"/>
                                        </p:tgtEl>
                                        <p:attrNameLst>
                                          <p:attrName>ppt_y</p:attrName>
                                        </p:attrNameLst>
                                      </p:cBhvr>
                                      <p:tavLst>
                                        <p:tav tm="0">
                                          <p:val>
                                            <p:strVal val="ppt_y"/>
                                          </p:val>
                                        </p:tav>
                                        <p:tav tm="100000">
                                          <p:val>
                                            <p:strVal val="ppt_y"/>
                                          </p:val>
                                        </p:tav>
                                      </p:tavLst>
                                    </p:anim>
                                    <p:set>
                                      <p:cBhvr>
                                        <p:cTn id="540" dur="1" fill="hold">
                                          <p:stCondLst>
                                            <p:cond delay="2999"/>
                                          </p:stCondLst>
                                        </p:cTn>
                                        <p:tgtEl>
                                          <p:spTgt spid="18"/>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22"/>
                                        </p:tgtEl>
                                        <p:attrNameLst>
                                          <p:attrName>ppt_x</p:attrName>
                                        </p:attrNameLst>
                                      </p:cBhvr>
                                      <p:tavLst>
                                        <p:tav tm="0">
                                          <p:val>
                                            <p:strVal val="ppt_x"/>
                                          </p:val>
                                        </p:tav>
                                        <p:tav tm="100000">
                                          <p:val>
                                            <p:strVal val="0-ppt_w/2"/>
                                          </p:val>
                                        </p:tav>
                                      </p:tavLst>
                                    </p:anim>
                                    <p:anim calcmode="lin" valueType="num">
                                      <p:cBhvr additive="base">
                                        <p:cTn id="543" dur="3000"/>
                                        <p:tgtEl>
                                          <p:spTgt spid="22"/>
                                        </p:tgtEl>
                                        <p:attrNameLst>
                                          <p:attrName>ppt_y</p:attrName>
                                        </p:attrNameLst>
                                      </p:cBhvr>
                                      <p:tavLst>
                                        <p:tav tm="0">
                                          <p:val>
                                            <p:strVal val="ppt_y"/>
                                          </p:val>
                                        </p:tav>
                                        <p:tav tm="100000">
                                          <p:val>
                                            <p:strVal val="ppt_y"/>
                                          </p:val>
                                        </p:tav>
                                      </p:tavLst>
                                    </p:anim>
                                    <p:set>
                                      <p:cBhvr>
                                        <p:cTn id="544" dur="1" fill="hold">
                                          <p:stCondLst>
                                            <p:cond delay="2999"/>
                                          </p:stCondLst>
                                        </p:cTn>
                                        <p:tgtEl>
                                          <p:spTgt spid="22"/>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7"/>
                                        </p:tgtEl>
                                        <p:attrNameLst>
                                          <p:attrName>ppt_x</p:attrName>
                                        </p:attrNameLst>
                                      </p:cBhvr>
                                      <p:tavLst>
                                        <p:tav tm="0">
                                          <p:val>
                                            <p:strVal val="ppt_x"/>
                                          </p:val>
                                        </p:tav>
                                        <p:tav tm="100000">
                                          <p:val>
                                            <p:strVal val="0-ppt_w/2"/>
                                          </p:val>
                                        </p:tav>
                                      </p:tavLst>
                                    </p:anim>
                                    <p:anim calcmode="lin" valueType="num">
                                      <p:cBhvr additive="base">
                                        <p:cTn id="547" dur="3000"/>
                                        <p:tgtEl>
                                          <p:spTgt spid="27"/>
                                        </p:tgtEl>
                                        <p:attrNameLst>
                                          <p:attrName>ppt_y</p:attrName>
                                        </p:attrNameLst>
                                      </p:cBhvr>
                                      <p:tavLst>
                                        <p:tav tm="0">
                                          <p:val>
                                            <p:strVal val="ppt_y"/>
                                          </p:val>
                                        </p:tav>
                                        <p:tav tm="100000">
                                          <p:val>
                                            <p:strVal val="ppt_y"/>
                                          </p:val>
                                        </p:tav>
                                      </p:tavLst>
                                    </p:anim>
                                    <p:set>
                                      <p:cBhvr>
                                        <p:cTn id="548" dur="1" fill="hold">
                                          <p:stCondLst>
                                            <p:cond delay="2999"/>
                                          </p:stCondLst>
                                        </p:cTn>
                                        <p:tgtEl>
                                          <p:spTgt spid="27"/>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30"/>
                                        </p:tgtEl>
                                        <p:attrNameLst>
                                          <p:attrName>ppt_x</p:attrName>
                                        </p:attrNameLst>
                                      </p:cBhvr>
                                      <p:tavLst>
                                        <p:tav tm="0">
                                          <p:val>
                                            <p:strVal val="ppt_x"/>
                                          </p:val>
                                        </p:tav>
                                        <p:tav tm="100000">
                                          <p:val>
                                            <p:strVal val="0-ppt_w/2"/>
                                          </p:val>
                                        </p:tav>
                                      </p:tavLst>
                                    </p:anim>
                                    <p:anim calcmode="lin" valueType="num">
                                      <p:cBhvr additive="base">
                                        <p:cTn id="551" dur="3000"/>
                                        <p:tgtEl>
                                          <p:spTgt spid="30"/>
                                        </p:tgtEl>
                                        <p:attrNameLst>
                                          <p:attrName>ppt_y</p:attrName>
                                        </p:attrNameLst>
                                      </p:cBhvr>
                                      <p:tavLst>
                                        <p:tav tm="0">
                                          <p:val>
                                            <p:strVal val="ppt_y"/>
                                          </p:val>
                                        </p:tav>
                                        <p:tav tm="100000">
                                          <p:val>
                                            <p:strVal val="ppt_y"/>
                                          </p:val>
                                        </p:tav>
                                      </p:tavLst>
                                    </p:anim>
                                    <p:set>
                                      <p:cBhvr>
                                        <p:cTn id="552" dur="1" fill="hold">
                                          <p:stCondLst>
                                            <p:cond delay="2999"/>
                                          </p:stCondLst>
                                        </p:cTn>
                                        <p:tgtEl>
                                          <p:spTgt spid="30"/>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4"/>
                                        </p:tgtEl>
                                        <p:attrNameLst>
                                          <p:attrName>ppt_x</p:attrName>
                                        </p:attrNameLst>
                                      </p:cBhvr>
                                      <p:tavLst>
                                        <p:tav tm="0">
                                          <p:val>
                                            <p:strVal val="ppt_x"/>
                                          </p:val>
                                        </p:tav>
                                        <p:tav tm="100000">
                                          <p:val>
                                            <p:strVal val="0-ppt_w/2"/>
                                          </p:val>
                                        </p:tav>
                                      </p:tavLst>
                                    </p:anim>
                                    <p:anim calcmode="lin" valueType="num">
                                      <p:cBhvr additive="base">
                                        <p:cTn id="555" dur="3000"/>
                                        <p:tgtEl>
                                          <p:spTgt spid="34"/>
                                        </p:tgtEl>
                                        <p:attrNameLst>
                                          <p:attrName>ppt_y</p:attrName>
                                        </p:attrNameLst>
                                      </p:cBhvr>
                                      <p:tavLst>
                                        <p:tav tm="0">
                                          <p:val>
                                            <p:strVal val="ppt_y"/>
                                          </p:val>
                                        </p:tav>
                                        <p:tav tm="100000">
                                          <p:val>
                                            <p:strVal val="ppt_y"/>
                                          </p:val>
                                        </p:tav>
                                      </p:tavLst>
                                    </p:anim>
                                    <p:set>
                                      <p:cBhvr>
                                        <p:cTn id="556" dur="1" fill="hold">
                                          <p:stCondLst>
                                            <p:cond delay="2999"/>
                                          </p:stCondLst>
                                        </p:cTn>
                                        <p:tgtEl>
                                          <p:spTgt spid="34"/>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8"/>
                                        </p:tgtEl>
                                        <p:attrNameLst>
                                          <p:attrName>ppt_x</p:attrName>
                                        </p:attrNameLst>
                                      </p:cBhvr>
                                      <p:tavLst>
                                        <p:tav tm="0">
                                          <p:val>
                                            <p:strVal val="ppt_x"/>
                                          </p:val>
                                        </p:tav>
                                        <p:tav tm="100000">
                                          <p:val>
                                            <p:strVal val="0-ppt_w/2"/>
                                          </p:val>
                                        </p:tav>
                                      </p:tavLst>
                                    </p:anim>
                                    <p:anim calcmode="lin" valueType="num">
                                      <p:cBhvr additive="base">
                                        <p:cTn id="559" dur="3000"/>
                                        <p:tgtEl>
                                          <p:spTgt spid="38"/>
                                        </p:tgtEl>
                                        <p:attrNameLst>
                                          <p:attrName>ppt_y</p:attrName>
                                        </p:attrNameLst>
                                      </p:cBhvr>
                                      <p:tavLst>
                                        <p:tav tm="0">
                                          <p:val>
                                            <p:strVal val="ppt_y"/>
                                          </p:val>
                                        </p:tav>
                                        <p:tav tm="100000">
                                          <p:val>
                                            <p:strVal val="ppt_y"/>
                                          </p:val>
                                        </p:tav>
                                      </p:tavLst>
                                    </p:anim>
                                    <p:set>
                                      <p:cBhvr>
                                        <p:cTn id="560" dur="1" fill="hold">
                                          <p:stCondLst>
                                            <p:cond delay="2999"/>
                                          </p:stCondLst>
                                        </p:cTn>
                                        <p:tgtEl>
                                          <p:spTgt spid="38"/>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42"/>
                                        </p:tgtEl>
                                        <p:attrNameLst>
                                          <p:attrName>ppt_x</p:attrName>
                                        </p:attrNameLst>
                                      </p:cBhvr>
                                      <p:tavLst>
                                        <p:tav tm="0">
                                          <p:val>
                                            <p:strVal val="ppt_x"/>
                                          </p:val>
                                        </p:tav>
                                        <p:tav tm="100000">
                                          <p:val>
                                            <p:strVal val="0-ppt_w/2"/>
                                          </p:val>
                                        </p:tav>
                                      </p:tavLst>
                                    </p:anim>
                                    <p:anim calcmode="lin" valueType="num">
                                      <p:cBhvr additive="base">
                                        <p:cTn id="563" dur="3000"/>
                                        <p:tgtEl>
                                          <p:spTgt spid="42"/>
                                        </p:tgtEl>
                                        <p:attrNameLst>
                                          <p:attrName>ppt_y</p:attrName>
                                        </p:attrNameLst>
                                      </p:cBhvr>
                                      <p:tavLst>
                                        <p:tav tm="0">
                                          <p:val>
                                            <p:strVal val="ppt_y"/>
                                          </p:val>
                                        </p:tav>
                                        <p:tav tm="100000">
                                          <p:val>
                                            <p:strVal val="ppt_y"/>
                                          </p:val>
                                        </p:tav>
                                      </p:tavLst>
                                    </p:anim>
                                    <p:set>
                                      <p:cBhvr>
                                        <p:cTn id="564" dur="1" fill="hold">
                                          <p:stCondLst>
                                            <p:cond delay="2999"/>
                                          </p:stCondLst>
                                        </p:cTn>
                                        <p:tgtEl>
                                          <p:spTgt spid="42"/>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8"/>
                                        </p:tgtEl>
                                        <p:attrNameLst>
                                          <p:attrName>ppt_x</p:attrName>
                                        </p:attrNameLst>
                                      </p:cBhvr>
                                      <p:tavLst>
                                        <p:tav tm="0">
                                          <p:val>
                                            <p:strVal val="ppt_x"/>
                                          </p:val>
                                        </p:tav>
                                        <p:tav tm="100000">
                                          <p:val>
                                            <p:strVal val="0-ppt_w/2"/>
                                          </p:val>
                                        </p:tav>
                                      </p:tavLst>
                                    </p:anim>
                                    <p:anim calcmode="lin" valueType="num">
                                      <p:cBhvr additive="base">
                                        <p:cTn id="567" dur="3000"/>
                                        <p:tgtEl>
                                          <p:spTgt spid="48"/>
                                        </p:tgtEl>
                                        <p:attrNameLst>
                                          <p:attrName>ppt_y</p:attrName>
                                        </p:attrNameLst>
                                      </p:cBhvr>
                                      <p:tavLst>
                                        <p:tav tm="0">
                                          <p:val>
                                            <p:strVal val="ppt_y"/>
                                          </p:val>
                                        </p:tav>
                                        <p:tav tm="100000">
                                          <p:val>
                                            <p:strVal val="ppt_y"/>
                                          </p:val>
                                        </p:tav>
                                      </p:tavLst>
                                    </p:anim>
                                    <p:set>
                                      <p:cBhvr>
                                        <p:cTn id="568" dur="1" fill="hold">
                                          <p:stCondLst>
                                            <p:cond delay="2999"/>
                                          </p:stCondLst>
                                        </p:cTn>
                                        <p:tgtEl>
                                          <p:spTgt spid="48"/>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2/3*#ppt_w"/>
                                          </p:val>
                                        </p:tav>
                                        <p:tav tm="100000">
                                          <p:val>
                                            <p:strVal val="#ppt_w"/>
                                          </p:val>
                                        </p:tav>
                                      </p:tavLst>
                                    </p:anim>
                                    <p:anim calcmode="lin" valueType="num">
                                      <p:cBhvr>
                                        <p:cTn id="572" dur="3000" fill="hold"/>
                                        <p:tgtEl>
                                          <p:spTgt spid="4"/>
                                        </p:tgtEl>
                                        <p:attrNameLst>
                                          <p:attrName>ppt_h</p:attrName>
                                        </p:attrNameLst>
                                      </p:cBhvr>
                                      <p:tavLst>
                                        <p:tav tm="0">
                                          <p:val>
                                            <p:strVal val="2/3*#ppt_h"/>
                                          </p:val>
                                        </p:tav>
                                        <p:tav tm="100000">
                                          <p:val>
                                            <p:strVal val="#ppt_h"/>
                                          </p:val>
                                        </p:tav>
                                      </p:tavLst>
                                    </p:anim>
                                  </p:childTnLst>
                                </p:cTn>
                              </p:par>
                              <p:par>
                                <p:cTn id="573" presetID="4"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box(out)">
                                      <p:cBhvr>
                                        <p:cTn id="575" dur="3000"/>
                                        <p:tgtEl>
                                          <p:spTgt spid="4"/>
                                        </p:tgtEl>
                                      </p:cBhvr>
                                    </p:animEffect>
                                  </p:childTnLst>
                                </p:cTn>
                              </p:par>
                            </p:childTnLst>
                          </p:cTn>
                        </p:par>
                        <p:par>
                          <p:cTn id="576" fill="hold">
                            <p:stCondLst>
                              <p:cond delay="6000"/>
                            </p:stCondLst>
                            <p:childTnLst>
                              <p:par>
                                <p:cTn id="577" presetID="31" presetClass="entr" presetSubtype="0" fill="hold" nodeType="afterEffect">
                                  <p:stCondLst>
                                    <p:cond delay="0"/>
                                  </p:stCondLst>
                                  <p:iterate type="lt">
                                    <p:tmPct val="5000"/>
                                  </p:iterate>
                                  <p:childTnLst>
                                    <p:set>
                                      <p:cBhvr>
                                        <p:cTn id="578" dur="1" fill="hold">
                                          <p:stCondLst>
                                            <p:cond delay="0"/>
                                          </p:stCondLst>
                                        </p:cTn>
                                        <p:tgtEl>
                                          <p:spTgt spid="15362"/>
                                        </p:tgtEl>
                                        <p:attrNameLst>
                                          <p:attrName>style.visibility</p:attrName>
                                        </p:attrNameLst>
                                      </p:cBhvr>
                                      <p:to>
                                        <p:strVal val="visible"/>
                                      </p:to>
                                    </p:set>
                                    <p:anim calcmode="lin" valueType="num">
                                      <p:cBhvr>
                                        <p:cTn id="579" dur="2000" fill="hold"/>
                                        <p:tgtEl>
                                          <p:spTgt spid="15362"/>
                                        </p:tgtEl>
                                        <p:attrNameLst>
                                          <p:attrName>ppt_w</p:attrName>
                                        </p:attrNameLst>
                                      </p:cBhvr>
                                      <p:tavLst>
                                        <p:tav tm="0">
                                          <p:val>
                                            <p:fltVal val="0"/>
                                          </p:val>
                                        </p:tav>
                                        <p:tav tm="100000">
                                          <p:val>
                                            <p:strVal val="#ppt_w"/>
                                          </p:val>
                                        </p:tav>
                                      </p:tavLst>
                                    </p:anim>
                                    <p:anim calcmode="lin" valueType="num">
                                      <p:cBhvr>
                                        <p:cTn id="580" dur="2000" fill="hold"/>
                                        <p:tgtEl>
                                          <p:spTgt spid="15362"/>
                                        </p:tgtEl>
                                        <p:attrNameLst>
                                          <p:attrName>ppt_h</p:attrName>
                                        </p:attrNameLst>
                                      </p:cBhvr>
                                      <p:tavLst>
                                        <p:tav tm="0">
                                          <p:val>
                                            <p:fltVal val="0"/>
                                          </p:val>
                                        </p:tav>
                                        <p:tav tm="100000">
                                          <p:val>
                                            <p:strVal val="#ppt_h"/>
                                          </p:val>
                                        </p:tav>
                                      </p:tavLst>
                                    </p:anim>
                                    <p:anim calcmode="lin" valueType="num">
                                      <p:cBhvr>
                                        <p:cTn id="581" dur="2000" fill="hold"/>
                                        <p:tgtEl>
                                          <p:spTgt spid="15362"/>
                                        </p:tgtEl>
                                        <p:attrNameLst>
                                          <p:attrName>style.rotation</p:attrName>
                                        </p:attrNameLst>
                                      </p:cBhvr>
                                      <p:tavLst>
                                        <p:tav tm="0">
                                          <p:val>
                                            <p:fltVal val="90"/>
                                          </p:val>
                                        </p:tav>
                                        <p:tav tm="100000">
                                          <p:val>
                                            <p:fltVal val="0"/>
                                          </p:val>
                                        </p:tav>
                                      </p:tavLst>
                                    </p:anim>
                                    <p:animEffect transition="in" filter="fade">
                                      <p:cBhvr>
                                        <p:cTn id="582" dur="2000"/>
                                        <p:tgtEl>
                                          <p:spTgt spid="15362"/>
                                        </p:tgtEl>
                                      </p:cBhvr>
                                    </p:animEffect>
                                  </p:childTnLst>
                                </p:cTn>
                              </p:par>
                              <p:par>
                                <p:cTn id="583" presetID="31" presetClass="entr" presetSubtype="0" fill="hold" nodeType="withEffect">
                                  <p:stCondLst>
                                    <p:cond delay="0"/>
                                  </p:stCondLst>
                                  <p:iterate type="lt">
                                    <p:tmPct val="5000"/>
                                  </p:iterate>
                                  <p:childTnLst>
                                    <p:set>
                                      <p:cBhvr>
                                        <p:cTn id="584" dur="1" fill="hold">
                                          <p:stCondLst>
                                            <p:cond delay="0"/>
                                          </p:stCondLst>
                                        </p:cTn>
                                        <p:tgtEl>
                                          <p:spTgt spid="15364"/>
                                        </p:tgtEl>
                                        <p:attrNameLst>
                                          <p:attrName>style.visibility</p:attrName>
                                        </p:attrNameLst>
                                      </p:cBhvr>
                                      <p:to>
                                        <p:strVal val="visible"/>
                                      </p:to>
                                    </p:set>
                                    <p:anim calcmode="lin" valueType="num">
                                      <p:cBhvr>
                                        <p:cTn id="585" dur="2000" fill="hold"/>
                                        <p:tgtEl>
                                          <p:spTgt spid="15364"/>
                                        </p:tgtEl>
                                        <p:attrNameLst>
                                          <p:attrName>ppt_w</p:attrName>
                                        </p:attrNameLst>
                                      </p:cBhvr>
                                      <p:tavLst>
                                        <p:tav tm="0">
                                          <p:val>
                                            <p:fltVal val="0"/>
                                          </p:val>
                                        </p:tav>
                                        <p:tav tm="100000">
                                          <p:val>
                                            <p:strVal val="#ppt_w"/>
                                          </p:val>
                                        </p:tav>
                                      </p:tavLst>
                                    </p:anim>
                                    <p:anim calcmode="lin" valueType="num">
                                      <p:cBhvr>
                                        <p:cTn id="586" dur="2000" fill="hold"/>
                                        <p:tgtEl>
                                          <p:spTgt spid="15364"/>
                                        </p:tgtEl>
                                        <p:attrNameLst>
                                          <p:attrName>ppt_h</p:attrName>
                                        </p:attrNameLst>
                                      </p:cBhvr>
                                      <p:tavLst>
                                        <p:tav tm="0">
                                          <p:val>
                                            <p:fltVal val="0"/>
                                          </p:val>
                                        </p:tav>
                                        <p:tav tm="100000">
                                          <p:val>
                                            <p:strVal val="#ppt_h"/>
                                          </p:val>
                                        </p:tav>
                                      </p:tavLst>
                                    </p:anim>
                                    <p:anim calcmode="lin" valueType="num">
                                      <p:cBhvr>
                                        <p:cTn id="587" dur="2000" fill="hold"/>
                                        <p:tgtEl>
                                          <p:spTgt spid="15364"/>
                                        </p:tgtEl>
                                        <p:attrNameLst>
                                          <p:attrName>style.rotation</p:attrName>
                                        </p:attrNameLst>
                                      </p:cBhvr>
                                      <p:tavLst>
                                        <p:tav tm="0">
                                          <p:val>
                                            <p:fltVal val="90"/>
                                          </p:val>
                                        </p:tav>
                                        <p:tav tm="100000">
                                          <p:val>
                                            <p:fltVal val="0"/>
                                          </p:val>
                                        </p:tav>
                                      </p:tavLst>
                                    </p:anim>
                                    <p:animEffect transition="in" filter="fade">
                                      <p:cBhvr>
                                        <p:cTn id="588" dur="2000"/>
                                        <p:tgtEl>
                                          <p:spTgt spid="15364"/>
                                        </p:tgtEl>
                                      </p:cBhvr>
                                    </p:animEffect>
                                  </p:childTnLst>
                                </p:cTn>
                              </p:par>
                              <p:par>
                                <p:cTn id="589" presetID="31" presetClass="entr" presetSubtype="0" fill="hold" nodeType="withEffect">
                                  <p:stCondLst>
                                    <p:cond delay="0"/>
                                  </p:stCondLst>
                                  <p:iterate type="lt">
                                    <p:tmPct val="5000"/>
                                  </p:iterate>
                                  <p:childTnLst>
                                    <p:set>
                                      <p:cBhvr>
                                        <p:cTn id="590" dur="1" fill="hold">
                                          <p:stCondLst>
                                            <p:cond delay="0"/>
                                          </p:stCondLst>
                                        </p:cTn>
                                        <p:tgtEl>
                                          <p:spTgt spid="15376"/>
                                        </p:tgtEl>
                                        <p:attrNameLst>
                                          <p:attrName>style.visibility</p:attrName>
                                        </p:attrNameLst>
                                      </p:cBhvr>
                                      <p:to>
                                        <p:strVal val="visible"/>
                                      </p:to>
                                    </p:set>
                                    <p:anim calcmode="lin" valueType="num">
                                      <p:cBhvr>
                                        <p:cTn id="591" dur="2000" fill="hold"/>
                                        <p:tgtEl>
                                          <p:spTgt spid="15376"/>
                                        </p:tgtEl>
                                        <p:attrNameLst>
                                          <p:attrName>ppt_w</p:attrName>
                                        </p:attrNameLst>
                                      </p:cBhvr>
                                      <p:tavLst>
                                        <p:tav tm="0">
                                          <p:val>
                                            <p:fltVal val="0"/>
                                          </p:val>
                                        </p:tav>
                                        <p:tav tm="100000">
                                          <p:val>
                                            <p:strVal val="#ppt_w"/>
                                          </p:val>
                                        </p:tav>
                                      </p:tavLst>
                                    </p:anim>
                                    <p:anim calcmode="lin" valueType="num">
                                      <p:cBhvr>
                                        <p:cTn id="592" dur="2000" fill="hold"/>
                                        <p:tgtEl>
                                          <p:spTgt spid="15376"/>
                                        </p:tgtEl>
                                        <p:attrNameLst>
                                          <p:attrName>ppt_h</p:attrName>
                                        </p:attrNameLst>
                                      </p:cBhvr>
                                      <p:tavLst>
                                        <p:tav tm="0">
                                          <p:val>
                                            <p:fltVal val="0"/>
                                          </p:val>
                                        </p:tav>
                                        <p:tav tm="100000">
                                          <p:val>
                                            <p:strVal val="#ppt_h"/>
                                          </p:val>
                                        </p:tav>
                                      </p:tavLst>
                                    </p:anim>
                                    <p:anim calcmode="lin" valueType="num">
                                      <p:cBhvr>
                                        <p:cTn id="593" dur="2000" fill="hold"/>
                                        <p:tgtEl>
                                          <p:spTgt spid="15376"/>
                                        </p:tgtEl>
                                        <p:attrNameLst>
                                          <p:attrName>style.rotation</p:attrName>
                                        </p:attrNameLst>
                                      </p:cBhvr>
                                      <p:tavLst>
                                        <p:tav tm="0">
                                          <p:val>
                                            <p:fltVal val="90"/>
                                          </p:val>
                                        </p:tav>
                                        <p:tav tm="100000">
                                          <p:val>
                                            <p:fltVal val="0"/>
                                          </p:val>
                                        </p:tav>
                                      </p:tavLst>
                                    </p:anim>
                                    <p:animEffect transition="in" filter="fade">
                                      <p:cBhvr>
                                        <p:cTn id="594" dur="2000"/>
                                        <p:tgtEl>
                                          <p:spTgt spid="15376"/>
                                        </p:tgtEl>
                                      </p:cBhvr>
                                    </p:animEffect>
                                  </p:childTnLst>
                                </p:cTn>
                              </p:par>
                              <p:par>
                                <p:cTn id="595" presetID="31" presetClass="entr" presetSubtype="0" fill="hold" nodeType="withEffect">
                                  <p:stCondLst>
                                    <p:cond delay="0"/>
                                  </p:stCondLst>
                                  <p:iterate type="lt">
                                    <p:tmPct val="5000"/>
                                  </p:iterate>
                                  <p:childTnLst>
                                    <p:set>
                                      <p:cBhvr>
                                        <p:cTn id="596" dur="1" fill="hold">
                                          <p:stCondLst>
                                            <p:cond delay="0"/>
                                          </p:stCondLst>
                                        </p:cTn>
                                        <p:tgtEl>
                                          <p:spTgt spid="15378"/>
                                        </p:tgtEl>
                                        <p:attrNameLst>
                                          <p:attrName>style.visibility</p:attrName>
                                        </p:attrNameLst>
                                      </p:cBhvr>
                                      <p:to>
                                        <p:strVal val="visible"/>
                                      </p:to>
                                    </p:set>
                                    <p:anim calcmode="lin" valueType="num">
                                      <p:cBhvr>
                                        <p:cTn id="597" dur="2000" fill="hold"/>
                                        <p:tgtEl>
                                          <p:spTgt spid="15378"/>
                                        </p:tgtEl>
                                        <p:attrNameLst>
                                          <p:attrName>ppt_w</p:attrName>
                                        </p:attrNameLst>
                                      </p:cBhvr>
                                      <p:tavLst>
                                        <p:tav tm="0">
                                          <p:val>
                                            <p:fltVal val="0"/>
                                          </p:val>
                                        </p:tav>
                                        <p:tav tm="100000">
                                          <p:val>
                                            <p:strVal val="#ppt_w"/>
                                          </p:val>
                                        </p:tav>
                                      </p:tavLst>
                                    </p:anim>
                                    <p:anim calcmode="lin" valueType="num">
                                      <p:cBhvr>
                                        <p:cTn id="598" dur="2000" fill="hold"/>
                                        <p:tgtEl>
                                          <p:spTgt spid="15378"/>
                                        </p:tgtEl>
                                        <p:attrNameLst>
                                          <p:attrName>ppt_h</p:attrName>
                                        </p:attrNameLst>
                                      </p:cBhvr>
                                      <p:tavLst>
                                        <p:tav tm="0">
                                          <p:val>
                                            <p:fltVal val="0"/>
                                          </p:val>
                                        </p:tav>
                                        <p:tav tm="100000">
                                          <p:val>
                                            <p:strVal val="#ppt_h"/>
                                          </p:val>
                                        </p:tav>
                                      </p:tavLst>
                                    </p:anim>
                                    <p:anim calcmode="lin" valueType="num">
                                      <p:cBhvr>
                                        <p:cTn id="599" dur="2000" fill="hold"/>
                                        <p:tgtEl>
                                          <p:spTgt spid="15378"/>
                                        </p:tgtEl>
                                        <p:attrNameLst>
                                          <p:attrName>style.rotation</p:attrName>
                                        </p:attrNameLst>
                                      </p:cBhvr>
                                      <p:tavLst>
                                        <p:tav tm="0">
                                          <p:val>
                                            <p:fltVal val="90"/>
                                          </p:val>
                                        </p:tav>
                                        <p:tav tm="100000">
                                          <p:val>
                                            <p:fltVal val="0"/>
                                          </p:val>
                                        </p:tav>
                                      </p:tavLst>
                                    </p:anim>
                                    <p:animEffect transition="in" filter="fade">
                                      <p:cBhvr>
                                        <p:cTn id="600" dur="2000"/>
                                        <p:tgtEl>
                                          <p:spTgt spid="15378"/>
                                        </p:tgtEl>
                                      </p:cBhvr>
                                    </p:animEffect>
                                  </p:childTnLst>
                                </p:cTn>
                              </p:par>
                              <p:par>
                                <p:cTn id="601" presetID="31" presetClass="entr" presetSubtype="0" fill="hold" nodeType="withEffect">
                                  <p:stCondLst>
                                    <p:cond delay="0"/>
                                  </p:stCondLst>
                                  <p:iterate type="lt">
                                    <p:tmPct val="5000"/>
                                  </p:iterate>
                                  <p:childTnLst>
                                    <p:set>
                                      <p:cBhvr>
                                        <p:cTn id="602" dur="1" fill="hold">
                                          <p:stCondLst>
                                            <p:cond delay="0"/>
                                          </p:stCondLst>
                                        </p:cTn>
                                        <p:tgtEl>
                                          <p:spTgt spid="15380"/>
                                        </p:tgtEl>
                                        <p:attrNameLst>
                                          <p:attrName>style.visibility</p:attrName>
                                        </p:attrNameLst>
                                      </p:cBhvr>
                                      <p:to>
                                        <p:strVal val="visible"/>
                                      </p:to>
                                    </p:set>
                                    <p:anim calcmode="lin" valueType="num">
                                      <p:cBhvr>
                                        <p:cTn id="603" dur="2000" fill="hold"/>
                                        <p:tgtEl>
                                          <p:spTgt spid="15380"/>
                                        </p:tgtEl>
                                        <p:attrNameLst>
                                          <p:attrName>ppt_w</p:attrName>
                                        </p:attrNameLst>
                                      </p:cBhvr>
                                      <p:tavLst>
                                        <p:tav tm="0">
                                          <p:val>
                                            <p:fltVal val="0"/>
                                          </p:val>
                                        </p:tav>
                                        <p:tav tm="100000">
                                          <p:val>
                                            <p:strVal val="#ppt_w"/>
                                          </p:val>
                                        </p:tav>
                                      </p:tavLst>
                                    </p:anim>
                                    <p:anim calcmode="lin" valueType="num">
                                      <p:cBhvr>
                                        <p:cTn id="604" dur="2000" fill="hold"/>
                                        <p:tgtEl>
                                          <p:spTgt spid="15380"/>
                                        </p:tgtEl>
                                        <p:attrNameLst>
                                          <p:attrName>ppt_h</p:attrName>
                                        </p:attrNameLst>
                                      </p:cBhvr>
                                      <p:tavLst>
                                        <p:tav tm="0">
                                          <p:val>
                                            <p:fltVal val="0"/>
                                          </p:val>
                                        </p:tav>
                                        <p:tav tm="100000">
                                          <p:val>
                                            <p:strVal val="#ppt_h"/>
                                          </p:val>
                                        </p:tav>
                                      </p:tavLst>
                                    </p:anim>
                                    <p:anim calcmode="lin" valueType="num">
                                      <p:cBhvr>
                                        <p:cTn id="605" dur="2000" fill="hold"/>
                                        <p:tgtEl>
                                          <p:spTgt spid="15380"/>
                                        </p:tgtEl>
                                        <p:attrNameLst>
                                          <p:attrName>style.rotation</p:attrName>
                                        </p:attrNameLst>
                                      </p:cBhvr>
                                      <p:tavLst>
                                        <p:tav tm="0">
                                          <p:val>
                                            <p:fltVal val="90"/>
                                          </p:val>
                                        </p:tav>
                                        <p:tav tm="100000">
                                          <p:val>
                                            <p:fltVal val="0"/>
                                          </p:val>
                                        </p:tav>
                                      </p:tavLst>
                                    </p:anim>
                                    <p:animEffect transition="in" filter="fade">
                                      <p:cBhvr>
                                        <p:cTn id="606" dur="2000"/>
                                        <p:tgtEl>
                                          <p:spTgt spid="15380"/>
                                        </p:tgtEl>
                                      </p:cBhvr>
                                    </p:animEffect>
                                  </p:childTnLst>
                                </p:cTn>
                              </p:par>
                              <p:par>
                                <p:cTn id="607" presetID="31" presetClass="entr" presetSubtype="0" fill="hold" nodeType="withEffect">
                                  <p:stCondLst>
                                    <p:cond delay="0"/>
                                  </p:stCondLst>
                                  <p:iterate type="lt">
                                    <p:tmPct val="5000"/>
                                  </p:iterate>
                                  <p:childTnLst>
                                    <p:set>
                                      <p:cBhvr>
                                        <p:cTn id="608" dur="1" fill="hold">
                                          <p:stCondLst>
                                            <p:cond delay="0"/>
                                          </p:stCondLst>
                                        </p:cTn>
                                        <p:tgtEl>
                                          <p:spTgt spid="15374"/>
                                        </p:tgtEl>
                                        <p:attrNameLst>
                                          <p:attrName>style.visibility</p:attrName>
                                        </p:attrNameLst>
                                      </p:cBhvr>
                                      <p:to>
                                        <p:strVal val="visible"/>
                                      </p:to>
                                    </p:set>
                                    <p:anim calcmode="lin" valueType="num">
                                      <p:cBhvr>
                                        <p:cTn id="609" dur="2000" fill="hold"/>
                                        <p:tgtEl>
                                          <p:spTgt spid="15374"/>
                                        </p:tgtEl>
                                        <p:attrNameLst>
                                          <p:attrName>ppt_w</p:attrName>
                                        </p:attrNameLst>
                                      </p:cBhvr>
                                      <p:tavLst>
                                        <p:tav tm="0">
                                          <p:val>
                                            <p:fltVal val="0"/>
                                          </p:val>
                                        </p:tav>
                                        <p:tav tm="100000">
                                          <p:val>
                                            <p:strVal val="#ppt_w"/>
                                          </p:val>
                                        </p:tav>
                                      </p:tavLst>
                                    </p:anim>
                                    <p:anim calcmode="lin" valueType="num">
                                      <p:cBhvr>
                                        <p:cTn id="610" dur="2000" fill="hold"/>
                                        <p:tgtEl>
                                          <p:spTgt spid="15374"/>
                                        </p:tgtEl>
                                        <p:attrNameLst>
                                          <p:attrName>ppt_h</p:attrName>
                                        </p:attrNameLst>
                                      </p:cBhvr>
                                      <p:tavLst>
                                        <p:tav tm="0">
                                          <p:val>
                                            <p:fltVal val="0"/>
                                          </p:val>
                                        </p:tav>
                                        <p:tav tm="100000">
                                          <p:val>
                                            <p:strVal val="#ppt_h"/>
                                          </p:val>
                                        </p:tav>
                                      </p:tavLst>
                                    </p:anim>
                                    <p:anim calcmode="lin" valueType="num">
                                      <p:cBhvr>
                                        <p:cTn id="611" dur="2000" fill="hold"/>
                                        <p:tgtEl>
                                          <p:spTgt spid="15374"/>
                                        </p:tgtEl>
                                        <p:attrNameLst>
                                          <p:attrName>style.rotation</p:attrName>
                                        </p:attrNameLst>
                                      </p:cBhvr>
                                      <p:tavLst>
                                        <p:tav tm="0">
                                          <p:val>
                                            <p:fltVal val="90"/>
                                          </p:val>
                                        </p:tav>
                                        <p:tav tm="100000">
                                          <p:val>
                                            <p:fltVal val="0"/>
                                          </p:val>
                                        </p:tav>
                                      </p:tavLst>
                                    </p:anim>
                                    <p:animEffect transition="in" filter="fade">
                                      <p:cBhvr>
                                        <p:cTn id="612" dur="2000"/>
                                        <p:tgtEl>
                                          <p:spTgt spid="15374"/>
                                        </p:tgtEl>
                                      </p:cBhvr>
                                    </p:animEffect>
                                  </p:childTnLst>
                                </p:cTn>
                              </p:par>
                            </p:childTnLst>
                          </p:cTn>
                        </p:par>
                        <p:par>
                          <p:cTn id="613" fill="hold">
                            <p:stCondLst>
                              <p:cond delay="8000"/>
                            </p:stCondLst>
                            <p:childTnLst>
                              <p:par>
                                <p:cTn id="614" presetID="12" presetClass="entr" presetSubtype="8" fill="hold" nodeType="afterEffect">
                                  <p:stCondLst>
                                    <p:cond delay="0"/>
                                  </p:stCondLst>
                                  <p:childTnLst>
                                    <p:set>
                                      <p:cBhvr>
                                        <p:cTn id="615" dur="1" fill="hold">
                                          <p:stCondLst>
                                            <p:cond delay="0"/>
                                          </p:stCondLst>
                                        </p:cTn>
                                        <p:tgtEl>
                                          <p:spTgt spid="15382"/>
                                        </p:tgtEl>
                                        <p:attrNameLst>
                                          <p:attrName>style.visibility</p:attrName>
                                        </p:attrNameLst>
                                      </p:cBhvr>
                                      <p:to>
                                        <p:strVal val="visible"/>
                                      </p:to>
                                    </p:set>
                                    <p:animEffect transition="in" filter="slide(fromLeft)">
                                      <p:cBhvr>
                                        <p:cTn id="616" dur="2000"/>
                                        <p:tgtEl>
                                          <p:spTgt spid="15382"/>
                                        </p:tgtEl>
                                      </p:cBhvr>
                                    </p:animEffect>
                                  </p:childTnLst>
                                </p:cTn>
                              </p:par>
                              <p:par>
                                <p:cTn id="617" presetID="23" presetClass="entr" presetSubtype="272" fill="hold" nodeType="withEffect">
                                  <p:stCondLst>
                                    <p:cond delay="0"/>
                                  </p:stCondLst>
                                  <p:childTnLst>
                                    <p:set>
                                      <p:cBhvr>
                                        <p:cTn id="618" dur="1" fill="hold">
                                          <p:stCondLst>
                                            <p:cond delay="0"/>
                                          </p:stCondLst>
                                        </p:cTn>
                                        <p:tgtEl>
                                          <p:spTgt spid="52"/>
                                        </p:tgtEl>
                                        <p:attrNameLst>
                                          <p:attrName>style.visibility</p:attrName>
                                        </p:attrNameLst>
                                      </p:cBhvr>
                                      <p:to>
                                        <p:strVal val="visible"/>
                                      </p:to>
                                    </p:set>
                                    <p:anim calcmode="lin" valueType="num">
                                      <p:cBhvr>
                                        <p:cTn id="619" dur="3000" fill="hold"/>
                                        <p:tgtEl>
                                          <p:spTgt spid="52"/>
                                        </p:tgtEl>
                                        <p:attrNameLst>
                                          <p:attrName>ppt_w</p:attrName>
                                        </p:attrNameLst>
                                      </p:cBhvr>
                                      <p:tavLst>
                                        <p:tav tm="0">
                                          <p:val>
                                            <p:strVal val="2/3*#ppt_w"/>
                                          </p:val>
                                        </p:tav>
                                        <p:tav tm="100000">
                                          <p:val>
                                            <p:strVal val="#ppt_w"/>
                                          </p:val>
                                        </p:tav>
                                      </p:tavLst>
                                    </p:anim>
                                    <p:anim calcmode="lin" valueType="num">
                                      <p:cBhvr>
                                        <p:cTn id="620" dur="3000" fill="hold"/>
                                        <p:tgtEl>
                                          <p:spTgt spid="52"/>
                                        </p:tgtEl>
                                        <p:attrNameLst>
                                          <p:attrName>ppt_h</p:attrName>
                                        </p:attrNameLst>
                                      </p:cBhvr>
                                      <p:tavLst>
                                        <p:tav tm="0">
                                          <p:val>
                                            <p:strVal val="2/3*#ppt_h"/>
                                          </p:val>
                                        </p:tav>
                                        <p:tav tm="100000">
                                          <p:val>
                                            <p:strVal val="#ppt_h"/>
                                          </p:val>
                                        </p:tav>
                                      </p:tavLst>
                                    </p:anim>
                                  </p:childTnLst>
                                </p:cTn>
                              </p:par>
                              <p:par>
                                <p:cTn id="621" presetID="4" presetClass="entr" presetSubtype="32" fill="hold" nodeType="withEffect">
                                  <p:stCondLst>
                                    <p:cond delay="0"/>
                                  </p:stCondLst>
                                  <p:childTnLst>
                                    <p:set>
                                      <p:cBhvr>
                                        <p:cTn id="622" dur="1" fill="hold">
                                          <p:stCondLst>
                                            <p:cond delay="0"/>
                                          </p:stCondLst>
                                        </p:cTn>
                                        <p:tgtEl>
                                          <p:spTgt spid="52"/>
                                        </p:tgtEl>
                                        <p:attrNameLst>
                                          <p:attrName>style.visibility</p:attrName>
                                        </p:attrNameLst>
                                      </p:cBhvr>
                                      <p:to>
                                        <p:strVal val="visible"/>
                                      </p:to>
                                    </p:set>
                                    <p:animEffect transition="in" filter="box(out)">
                                      <p:cBhvr>
                                        <p:cTn id="623" dur="3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9" grpId="0" animBg="1"/>
      <p:bldP spid="9" grpId="1" animBg="1"/>
      <p:bldP spid="9" grpId="2" animBg="1"/>
      <p:bldP spid="9" grpId="3" animBg="1"/>
      <p:bldP spid="10" grpId="0" animBg="1"/>
      <p:bldP spid="10" grpId="1" animBg="1"/>
      <p:bldP spid="10" grpId="2" animBg="1"/>
      <p:bldP spid="10"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solidFill>
            <a:schemeClr val="accent5">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28662" y="1071546"/>
            <a:ext cx="7215238" cy="4832092"/>
          </a:xfrm>
          <a:prstGeom prst="rect">
            <a:avLst/>
          </a:prstGeom>
          <a:noFill/>
        </p:spPr>
        <p:txBody>
          <a:bodyPr wrap="square" rtlCol="0">
            <a:spAutoFit/>
          </a:bodyPr>
          <a:lstStyle/>
          <a:p>
            <a:r>
              <a:rPr lang="es-ES" sz="2400" b="1" dirty="0" smtClean="0">
                <a:solidFill>
                  <a:schemeClr val="accent5">
                    <a:lumMod val="50000"/>
                  </a:schemeClr>
                </a:solidFill>
                <a:latin typeface="Agency FB" pitchFamily="34" charset="0"/>
              </a:rPr>
              <a:t>Bora Bora es un atolón en la Islas de la Sociedad, parte de la Polinesia Francesa, situado al noroeste de Tahití, a unos 260 km al noroeste de Papeete. Tiene una extensión de 29,3 km² y está formado por un volcán extinto rodeado por una laguna separada del mar por un arrecife. El punto más alto es el monte </a:t>
            </a:r>
            <a:r>
              <a:rPr lang="es-ES" sz="2400" b="1" dirty="0" err="1" smtClean="0">
                <a:solidFill>
                  <a:schemeClr val="accent5">
                    <a:lumMod val="50000"/>
                  </a:schemeClr>
                </a:solidFill>
                <a:latin typeface="Agency FB" pitchFamily="34" charset="0"/>
              </a:rPr>
              <a:t>Otemanu</a:t>
            </a:r>
            <a:r>
              <a:rPr lang="es-ES" sz="2400" b="1" dirty="0" smtClean="0">
                <a:solidFill>
                  <a:schemeClr val="accent5">
                    <a:lumMod val="50000"/>
                  </a:schemeClr>
                </a:solidFill>
                <a:latin typeface="Agency FB" pitchFamily="34" charset="0"/>
              </a:rPr>
              <a:t> a 727 metros. En 2007 la población era de 8880 habitantes.</a:t>
            </a:r>
          </a:p>
          <a:p>
            <a:r>
              <a:rPr lang="es-ES" sz="2400" b="1" dirty="0" smtClean="0">
                <a:solidFill>
                  <a:schemeClr val="accent5">
                    <a:lumMod val="50000"/>
                  </a:schemeClr>
                </a:solidFill>
                <a:latin typeface="Agency FB" pitchFamily="34" charset="0"/>
              </a:rPr>
              <a:t>La isla está rodeada de </a:t>
            </a:r>
            <a:r>
              <a:rPr lang="es-ES" sz="2400" b="1" dirty="0" err="1" smtClean="0">
                <a:solidFill>
                  <a:schemeClr val="accent5">
                    <a:lumMod val="50000"/>
                  </a:schemeClr>
                </a:solidFill>
                <a:latin typeface="Agency FB" pitchFamily="34" charset="0"/>
              </a:rPr>
              <a:t>motus</a:t>
            </a:r>
            <a:r>
              <a:rPr lang="es-ES" sz="2400" b="1" dirty="0" smtClean="0">
                <a:solidFill>
                  <a:schemeClr val="accent5">
                    <a:lumMod val="50000"/>
                  </a:schemeClr>
                </a:solidFill>
                <a:latin typeface="Agency FB" pitchFamily="34" charset="0"/>
              </a:rPr>
              <a:t>, que son pequeños islotes alargados que suelen tener cierta anchura y vegetación. Uno de los </a:t>
            </a:r>
            <a:r>
              <a:rPr lang="es-ES" sz="2400" b="1" dirty="0" err="1" smtClean="0">
                <a:solidFill>
                  <a:schemeClr val="accent5">
                    <a:lumMod val="50000"/>
                  </a:schemeClr>
                </a:solidFill>
                <a:latin typeface="Agency FB" pitchFamily="34" charset="0"/>
              </a:rPr>
              <a:t>motus</a:t>
            </a:r>
            <a:r>
              <a:rPr lang="es-ES" sz="2400" b="1" dirty="0" smtClean="0">
                <a:solidFill>
                  <a:schemeClr val="accent5">
                    <a:lumMod val="50000"/>
                  </a:schemeClr>
                </a:solidFill>
                <a:latin typeface="Agency FB" pitchFamily="34" charset="0"/>
              </a:rPr>
              <a:t> más bellos y fotografiados de la Polinesia es el Motu </a:t>
            </a:r>
            <a:r>
              <a:rPr lang="es-ES" sz="2400" b="1" dirty="0" err="1" smtClean="0">
                <a:solidFill>
                  <a:schemeClr val="accent5">
                    <a:lumMod val="50000"/>
                  </a:schemeClr>
                </a:solidFill>
                <a:latin typeface="Agency FB" pitchFamily="34" charset="0"/>
              </a:rPr>
              <a:t>Tapu</a:t>
            </a:r>
            <a:r>
              <a:rPr lang="es-ES" sz="2400" b="1" dirty="0" smtClean="0">
                <a:solidFill>
                  <a:schemeClr val="accent5">
                    <a:lumMod val="50000"/>
                  </a:schemeClr>
                </a:solidFill>
                <a:latin typeface="Agency FB" pitchFamily="34" charset="0"/>
              </a:rPr>
              <a:t>, sobre todo las que tomaron antes de que un huracán se llevase parte de las lenguas de arena que tenía en sus extremos. Desde Bora Bora se pueden observar las cercanas islas de </a:t>
            </a:r>
            <a:r>
              <a:rPr lang="es-ES" sz="2400" b="1" dirty="0" err="1" smtClean="0">
                <a:solidFill>
                  <a:schemeClr val="accent5">
                    <a:lumMod val="50000"/>
                  </a:schemeClr>
                </a:solidFill>
                <a:latin typeface="Agency FB" pitchFamily="34" charset="0"/>
              </a:rPr>
              <a:t>Tahaa</a:t>
            </a:r>
            <a:r>
              <a:rPr lang="es-ES" sz="2400" b="1" dirty="0" smtClean="0">
                <a:solidFill>
                  <a:schemeClr val="accent5">
                    <a:lumMod val="50000"/>
                  </a:schemeClr>
                </a:solidFill>
                <a:latin typeface="Agency FB" pitchFamily="34" charset="0"/>
              </a:rPr>
              <a:t>, </a:t>
            </a:r>
            <a:r>
              <a:rPr lang="es-ES" sz="2400" b="1" dirty="0" err="1" smtClean="0">
                <a:solidFill>
                  <a:schemeClr val="accent5">
                    <a:lumMod val="50000"/>
                  </a:schemeClr>
                </a:solidFill>
                <a:latin typeface="Agency FB" pitchFamily="34" charset="0"/>
              </a:rPr>
              <a:t>Raiatea</a:t>
            </a:r>
            <a:r>
              <a:rPr lang="es-ES" sz="2400" b="1" dirty="0" smtClean="0">
                <a:solidFill>
                  <a:schemeClr val="accent5">
                    <a:lumMod val="50000"/>
                  </a:schemeClr>
                </a:solidFill>
                <a:latin typeface="Agency FB" pitchFamily="34" charset="0"/>
              </a:rPr>
              <a:t> y </a:t>
            </a:r>
            <a:r>
              <a:rPr lang="es-ES" sz="2400" b="1" dirty="0" err="1" smtClean="0">
                <a:solidFill>
                  <a:schemeClr val="accent5">
                    <a:lumMod val="50000"/>
                  </a:schemeClr>
                </a:solidFill>
                <a:latin typeface="Agency FB" pitchFamily="34" charset="0"/>
              </a:rPr>
              <a:t>Maupiti</a:t>
            </a:r>
            <a:r>
              <a:rPr lang="es-ES" sz="2400" b="1" dirty="0" smtClean="0">
                <a:solidFill>
                  <a:schemeClr val="accent5">
                    <a:lumMod val="50000"/>
                  </a:schemeClr>
                </a:solidFill>
                <a:latin typeface="Agency FB" pitchFamily="34" charset="0"/>
              </a:rPr>
              <a:t>.</a:t>
            </a:r>
          </a:p>
          <a:p>
            <a:endParaRPr lang="es-ES" sz="2000" b="1" dirty="0">
              <a:solidFill>
                <a:schemeClr val="accent5">
                  <a:lumMod val="50000"/>
                </a:schemeClr>
              </a:solidFill>
              <a:latin typeface="Agency FB" pitchFamily="34" charset="0"/>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pic>
        <p:nvPicPr>
          <p:cNvPr id="4" name="3 Marcador de contenido" descr="map-big.jpg"/>
          <p:cNvPicPr>
            <a:picLocks noGrp="1" noChangeAspect="1"/>
          </p:cNvPicPr>
          <p:nvPr>
            <p:ph idx="1"/>
          </p:nvPr>
        </p:nvPicPr>
        <p:blipFill>
          <a:blip r:embed="rId2"/>
          <a:stretch>
            <a:fillRect/>
          </a:stretch>
        </p:blipFill>
        <p:spPr>
          <a:xfrm>
            <a:off x="1571604" y="0"/>
            <a:ext cx="6020113" cy="6858000"/>
          </a:xfrm>
        </p:spPr>
      </p:pic>
      <p:sp>
        <p:nvSpPr>
          <p:cNvPr id="5" name="4 Rectángulo"/>
          <p:cNvSpPr/>
          <p:nvPr/>
        </p:nvSpPr>
        <p:spPr>
          <a:xfrm>
            <a:off x="0" y="0"/>
            <a:ext cx="1571604"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72396" y="0"/>
            <a:ext cx="1571604"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2"/>
                                          </p:val>
                                        </p:tav>
                                        <p:tav tm="100000">
                                          <p:val>
                                            <p:strVal val="#ppt_x"/>
                                          </p:val>
                                        </p:tav>
                                      </p:tavLst>
                                    </p:anim>
                                    <p:anim calcmode="lin" valueType="num">
                                      <p:cBhvr>
                                        <p:cTn id="11" dur="5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4"/>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across)">
                                      <p:cBhvr>
                                        <p:cTn id="15" dur="5000"/>
                                        <p:tgtEl>
                                          <p:spTgt spid="5"/>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9d3d7_d6548298_orig.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a:off x="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571472"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107157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1571604"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2000264"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500298"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3071834"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3571868"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4071966"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57200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143536"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64357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607223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64"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7000892"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35805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1285852"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428596"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flipH="1">
            <a:off x="857224"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0"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flipH="1">
            <a:off x="1714480"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2285984"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2786050"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3286116"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3786182"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4214810"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4643438"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5143504"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5572132"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6072198"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flipH="1">
            <a:off x="6429388"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6858016"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xit" presetSubtype="2"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1+ppt_w/2"/>
                                          </p:val>
                                        </p:tav>
                                      </p:tavLst>
                                    </p:anim>
                                    <p:anim calcmode="lin" valueType="num">
                                      <p:cBhvr additive="base">
                                        <p:cTn id="10" dur="3000"/>
                                        <p:tgtEl>
                                          <p:spTgt spid="6"/>
                                        </p:tgtEl>
                                        <p:attrNameLst>
                                          <p:attrName>ppt_y</p:attrName>
                                        </p:attrNameLst>
                                      </p:cBhvr>
                                      <p:tavLst>
                                        <p:tav tm="0">
                                          <p:val>
                                            <p:strVal val="ppt_y"/>
                                          </p:val>
                                        </p:tav>
                                        <p:tav tm="100000">
                                          <p:val>
                                            <p:strVal val="ppt_y"/>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7"/>
                                        </p:tgtEl>
                                        <p:attrNameLst>
                                          <p:attrName>ppt_x</p:attrName>
                                        </p:attrNameLst>
                                      </p:cBhvr>
                                      <p:tavLst>
                                        <p:tav tm="0">
                                          <p:val>
                                            <p:strVal val="ppt_x"/>
                                          </p:val>
                                        </p:tav>
                                        <p:tav tm="100000">
                                          <p:val>
                                            <p:strVal val="1+ppt_w/2"/>
                                          </p:val>
                                        </p:tav>
                                      </p:tavLst>
                                    </p:anim>
                                    <p:anim calcmode="lin" valueType="num">
                                      <p:cBhvr additive="base">
                                        <p:cTn id="14" dur="3000"/>
                                        <p:tgtEl>
                                          <p:spTgt spid="7"/>
                                        </p:tgtEl>
                                        <p:attrNameLst>
                                          <p:attrName>ppt_y</p:attrName>
                                        </p:attrNameLst>
                                      </p:cBhvr>
                                      <p:tavLst>
                                        <p:tav tm="0">
                                          <p:val>
                                            <p:strVal val="ppt_y"/>
                                          </p:val>
                                        </p:tav>
                                        <p:tav tm="100000">
                                          <p:val>
                                            <p:strVal val="ppt_y"/>
                                          </p:val>
                                        </p:tav>
                                      </p:tavLst>
                                    </p:anim>
                                    <p:set>
                                      <p:cBhvr>
                                        <p:cTn id="15" dur="1" fill="hold">
                                          <p:stCondLst>
                                            <p:cond delay="2999"/>
                                          </p:stCondLst>
                                        </p:cTn>
                                        <p:tgtEl>
                                          <p:spTgt spid="7"/>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8"/>
                                        </p:tgtEl>
                                        <p:attrNameLst>
                                          <p:attrName>ppt_x</p:attrName>
                                        </p:attrNameLst>
                                      </p:cBhvr>
                                      <p:tavLst>
                                        <p:tav tm="0">
                                          <p:val>
                                            <p:strVal val="ppt_x"/>
                                          </p:val>
                                        </p:tav>
                                        <p:tav tm="100000">
                                          <p:val>
                                            <p:strVal val="1+ppt_w/2"/>
                                          </p:val>
                                        </p:tav>
                                      </p:tavLst>
                                    </p:anim>
                                    <p:anim calcmode="lin" valueType="num">
                                      <p:cBhvr additive="base">
                                        <p:cTn id="18" dur="3000"/>
                                        <p:tgtEl>
                                          <p:spTgt spid="8"/>
                                        </p:tgtEl>
                                        <p:attrNameLst>
                                          <p:attrName>ppt_y</p:attrName>
                                        </p:attrNameLst>
                                      </p:cBhvr>
                                      <p:tavLst>
                                        <p:tav tm="0">
                                          <p:val>
                                            <p:strVal val="ppt_y"/>
                                          </p:val>
                                        </p:tav>
                                        <p:tav tm="100000">
                                          <p:val>
                                            <p:strVal val="ppt_y"/>
                                          </p:val>
                                        </p:tav>
                                      </p:tavLst>
                                    </p:anim>
                                    <p:set>
                                      <p:cBhvr>
                                        <p:cTn id="19" dur="1" fill="hold">
                                          <p:stCondLst>
                                            <p:cond delay="2999"/>
                                          </p:stCondLst>
                                        </p:cTn>
                                        <p:tgtEl>
                                          <p:spTgt spid="8"/>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3000"/>
                                        <p:tgtEl>
                                          <p:spTgt spid="9"/>
                                        </p:tgtEl>
                                        <p:attrNameLst>
                                          <p:attrName>ppt_x</p:attrName>
                                        </p:attrNameLst>
                                      </p:cBhvr>
                                      <p:tavLst>
                                        <p:tav tm="0">
                                          <p:val>
                                            <p:strVal val="ppt_x"/>
                                          </p:val>
                                        </p:tav>
                                        <p:tav tm="100000">
                                          <p:val>
                                            <p:strVal val="1+ppt_w/2"/>
                                          </p:val>
                                        </p:tav>
                                      </p:tavLst>
                                    </p:anim>
                                    <p:anim calcmode="lin" valueType="num">
                                      <p:cBhvr additive="base">
                                        <p:cTn id="22" dur="3000"/>
                                        <p:tgtEl>
                                          <p:spTgt spid="9"/>
                                        </p:tgtEl>
                                        <p:attrNameLst>
                                          <p:attrName>ppt_y</p:attrName>
                                        </p:attrNameLst>
                                      </p:cBhvr>
                                      <p:tavLst>
                                        <p:tav tm="0">
                                          <p:val>
                                            <p:strVal val="ppt_y"/>
                                          </p:val>
                                        </p:tav>
                                        <p:tav tm="100000">
                                          <p:val>
                                            <p:strVal val="ppt_y"/>
                                          </p:val>
                                        </p:tav>
                                      </p:tavLst>
                                    </p:anim>
                                    <p:set>
                                      <p:cBhvr>
                                        <p:cTn id="23" dur="1" fill="hold">
                                          <p:stCondLst>
                                            <p:cond delay="2999"/>
                                          </p:stCondLst>
                                        </p:cTn>
                                        <p:tgtEl>
                                          <p:spTgt spid="9"/>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10"/>
                                        </p:tgtEl>
                                        <p:attrNameLst>
                                          <p:attrName>ppt_x</p:attrName>
                                        </p:attrNameLst>
                                      </p:cBhvr>
                                      <p:tavLst>
                                        <p:tav tm="0">
                                          <p:val>
                                            <p:strVal val="ppt_x"/>
                                          </p:val>
                                        </p:tav>
                                        <p:tav tm="100000">
                                          <p:val>
                                            <p:strVal val="1+ppt_w/2"/>
                                          </p:val>
                                        </p:tav>
                                      </p:tavLst>
                                    </p:anim>
                                    <p:anim calcmode="lin" valueType="num">
                                      <p:cBhvr additive="base">
                                        <p:cTn id="26" dur="3000"/>
                                        <p:tgtEl>
                                          <p:spTgt spid="10"/>
                                        </p:tgtEl>
                                        <p:attrNameLst>
                                          <p:attrName>ppt_y</p:attrName>
                                        </p:attrNameLst>
                                      </p:cBhvr>
                                      <p:tavLst>
                                        <p:tav tm="0">
                                          <p:val>
                                            <p:strVal val="ppt_y"/>
                                          </p:val>
                                        </p:tav>
                                        <p:tav tm="100000">
                                          <p:val>
                                            <p:strVal val="ppt_y"/>
                                          </p:val>
                                        </p:tav>
                                      </p:tavLst>
                                    </p:anim>
                                    <p:set>
                                      <p:cBhvr>
                                        <p:cTn id="27" dur="1" fill="hold">
                                          <p:stCondLst>
                                            <p:cond delay="2999"/>
                                          </p:stCondLst>
                                        </p:cTn>
                                        <p:tgtEl>
                                          <p:spTgt spid="10"/>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3000"/>
                                        <p:tgtEl>
                                          <p:spTgt spid="11"/>
                                        </p:tgtEl>
                                        <p:attrNameLst>
                                          <p:attrName>ppt_x</p:attrName>
                                        </p:attrNameLst>
                                      </p:cBhvr>
                                      <p:tavLst>
                                        <p:tav tm="0">
                                          <p:val>
                                            <p:strVal val="ppt_x"/>
                                          </p:val>
                                        </p:tav>
                                        <p:tav tm="100000">
                                          <p:val>
                                            <p:strVal val="1+ppt_w/2"/>
                                          </p:val>
                                        </p:tav>
                                      </p:tavLst>
                                    </p:anim>
                                    <p:anim calcmode="lin" valueType="num">
                                      <p:cBhvr additive="base">
                                        <p:cTn id="30" dur="3000"/>
                                        <p:tgtEl>
                                          <p:spTgt spid="11"/>
                                        </p:tgtEl>
                                        <p:attrNameLst>
                                          <p:attrName>ppt_y</p:attrName>
                                        </p:attrNameLst>
                                      </p:cBhvr>
                                      <p:tavLst>
                                        <p:tav tm="0">
                                          <p:val>
                                            <p:strVal val="ppt_y"/>
                                          </p:val>
                                        </p:tav>
                                        <p:tav tm="100000">
                                          <p:val>
                                            <p:strVal val="ppt_y"/>
                                          </p:val>
                                        </p:tav>
                                      </p:tavLst>
                                    </p:anim>
                                    <p:set>
                                      <p:cBhvr>
                                        <p:cTn id="31" dur="1" fill="hold">
                                          <p:stCondLst>
                                            <p:cond delay="2999"/>
                                          </p:stCondLst>
                                        </p:cTn>
                                        <p:tgtEl>
                                          <p:spTgt spid="11"/>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12"/>
                                        </p:tgtEl>
                                        <p:attrNameLst>
                                          <p:attrName>ppt_x</p:attrName>
                                        </p:attrNameLst>
                                      </p:cBhvr>
                                      <p:tavLst>
                                        <p:tav tm="0">
                                          <p:val>
                                            <p:strVal val="ppt_x"/>
                                          </p:val>
                                        </p:tav>
                                        <p:tav tm="100000">
                                          <p:val>
                                            <p:strVal val="1+ppt_w/2"/>
                                          </p:val>
                                        </p:tav>
                                      </p:tavLst>
                                    </p:anim>
                                    <p:anim calcmode="lin" valueType="num">
                                      <p:cBhvr additive="base">
                                        <p:cTn id="34" dur="3000"/>
                                        <p:tgtEl>
                                          <p:spTgt spid="12"/>
                                        </p:tgtEl>
                                        <p:attrNameLst>
                                          <p:attrName>ppt_y</p:attrName>
                                        </p:attrNameLst>
                                      </p:cBhvr>
                                      <p:tavLst>
                                        <p:tav tm="0">
                                          <p:val>
                                            <p:strVal val="ppt_y"/>
                                          </p:val>
                                        </p:tav>
                                        <p:tav tm="100000">
                                          <p:val>
                                            <p:strVal val="ppt_y"/>
                                          </p:val>
                                        </p:tav>
                                      </p:tavLst>
                                    </p:anim>
                                    <p:set>
                                      <p:cBhvr>
                                        <p:cTn id="35" dur="1" fill="hold">
                                          <p:stCondLst>
                                            <p:cond delay="2999"/>
                                          </p:stCondLst>
                                        </p:cTn>
                                        <p:tgtEl>
                                          <p:spTgt spid="12"/>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13"/>
                                        </p:tgtEl>
                                        <p:attrNameLst>
                                          <p:attrName>ppt_x</p:attrName>
                                        </p:attrNameLst>
                                      </p:cBhvr>
                                      <p:tavLst>
                                        <p:tav tm="0">
                                          <p:val>
                                            <p:strVal val="ppt_x"/>
                                          </p:val>
                                        </p:tav>
                                        <p:tav tm="100000">
                                          <p:val>
                                            <p:strVal val="1+ppt_w/2"/>
                                          </p:val>
                                        </p:tav>
                                      </p:tavLst>
                                    </p:anim>
                                    <p:anim calcmode="lin" valueType="num">
                                      <p:cBhvr additive="base">
                                        <p:cTn id="38" dur="3000"/>
                                        <p:tgtEl>
                                          <p:spTgt spid="13"/>
                                        </p:tgtEl>
                                        <p:attrNameLst>
                                          <p:attrName>ppt_y</p:attrName>
                                        </p:attrNameLst>
                                      </p:cBhvr>
                                      <p:tavLst>
                                        <p:tav tm="0">
                                          <p:val>
                                            <p:strVal val="ppt_y"/>
                                          </p:val>
                                        </p:tav>
                                        <p:tav tm="100000">
                                          <p:val>
                                            <p:strVal val="ppt_y"/>
                                          </p:val>
                                        </p:tav>
                                      </p:tavLst>
                                    </p:anim>
                                    <p:set>
                                      <p:cBhvr>
                                        <p:cTn id="39" dur="1" fill="hold">
                                          <p:stCondLst>
                                            <p:cond delay="2999"/>
                                          </p:stCondLst>
                                        </p:cTn>
                                        <p:tgtEl>
                                          <p:spTgt spid="13"/>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14"/>
                                        </p:tgtEl>
                                        <p:attrNameLst>
                                          <p:attrName>ppt_x</p:attrName>
                                        </p:attrNameLst>
                                      </p:cBhvr>
                                      <p:tavLst>
                                        <p:tav tm="0">
                                          <p:val>
                                            <p:strVal val="ppt_x"/>
                                          </p:val>
                                        </p:tav>
                                        <p:tav tm="100000">
                                          <p:val>
                                            <p:strVal val="1+ppt_w/2"/>
                                          </p:val>
                                        </p:tav>
                                      </p:tavLst>
                                    </p:anim>
                                    <p:anim calcmode="lin" valueType="num">
                                      <p:cBhvr additive="base">
                                        <p:cTn id="42" dur="3000"/>
                                        <p:tgtEl>
                                          <p:spTgt spid="14"/>
                                        </p:tgtEl>
                                        <p:attrNameLst>
                                          <p:attrName>ppt_y</p:attrName>
                                        </p:attrNameLst>
                                      </p:cBhvr>
                                      <p:tavLst>
                                        <p:tav tm="0">
                                          <p:val>
                                            <p:strVal val="ppt_y"/>
                                          </p:val>
                                        </p:tav>
                                        <p:tav tm="100000">
                                          <p:val>
                                            <p:strVal val="ppt_y"/>
                                          </p:val>
                                        </p:tav>
                                      </p:tavLst>
                                    </p:anim>
                                    <p:set>
                                      <p:cBhvr>
                                        <p:cTn id="43" dur="1" fill="hold">
                                          <p:stCondLst>
                                            <p:cond delay="2999"/>
                                          </p:stCondLst>
                                        </p:cTn>
                                        <p:tgtEl>
                                          <p:spTgt spid="14"/>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3000"/>
                                        <p:tgtEl>
                                          <p:spTgt spid="15"/>
                                        </p:tgtEl>
                                        <p:attrNameLst>
                                          <p:attrName>ppt_x</p:attrName>
                                        </p:attrNameLst>
                                      </p:cBhvr>
                                      <p:tavLst>
                                        <p:tav tm="0">
                                          <p:val>
                                            <p:strVal val="ppt_x"/>
                                          </p:val>
                                        </p:tav>
                                        <p:tav tm="100000">
                                          <p:val>
                                            <p:strVal val="1+ppt_w/2"/>
                                          </p:val>
                                        </p:tav>
                                      </p:tavLst>
                                    </p:anim>
                                    <p:anim calcmode="lin" valueType="num">
                                      <p:cBhvr additive="base">
                                        <p:cTn id="46" dur="3000"/>
                                        <p:tgtEl>
                                          <p:spTgt spid="15"/>
                                        </p:tgtEl>
                                        <p:attrNameLst>
                                          <p:attrName>ppt_y</p:attrName>
                                        </p:attrNameLst>
                                      </p:cBhvr>
                                      <p:tavLst>
                                        <p:tav tm="0">
                                          <p:val>
                                            <p:strVal val="ppt_y"/>
                                          </p:val>
                                        </p:tav>
                                        <p:tav tm="100000">
                                          <p:val>
                                            <p:strVal val="ppt_y"/>
                                          </p:val>
                                        </p:tav>
                                      </p:tavLst>
                                    </p:anim>
                                    <p:set>
                                      <p:cBhvr>
                                        <p:cTn id="47" dur="1" fill="hold">
                                          <p:stCondLst>
                                            <p:cond delay="2999"/>
                                          </p:stCondLst>
                                        </p:cTn>
                                        <p:tgtEl>
                                          <p:spTgt spid="15"/>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3000"/>
                                        <p:tgtEl>
                                          <p:spTgt spid="16"/>
                                        </p:tgtEl>
                                        <p:attrNameLst>
                                          <p:attrName>ppt_x</p:attrName>
                                        </p:attrNameLst>
                                      </p:cBhvr>
                                      <p:tavLst>
                                        <p:tav tm="0">
                                          <p:val>
                                            <p:strVal val="ppt_x"/>
                                          </p:val>
                                        </p:tav>
                                        <p:tav tm="100000">
                                          <p:val>
                                            <p:strVal val="1+ppt_w/2"/>
                                          </p:val>
                                        </p:tav>
                                      </p:tavLst>
                                    </p:anim>
                                    <p:anim calcmode="lin" valueType="num">
                                      <p:cBhvr additive="base">
                                        <p:cTn id="50" dur="3000"/>
                                        <p:tgtEl>
                                          <p:spTgt spid="16"/>
                                        </p:tgtEl>
                                        <p:attrNameLst>
                                          <p:attrName>ppt_y</p:attrName>
                                        </p:attrNameLst>
                                      </p:cBhvr>
                                      <p:tavLst>
                                        <p:tav tm="0">
                                          <p:val>
                                            <p:strVal val="ppt_y"/>
                                          </p:val>
                                        </p:tav>
                                        <p:tav tm="100000">
                                          <p:val>
                                            <p:strVal val="ppt_y"/>
                                          </p:val>
                                        </p:tav>
                                      </p:tavLst>
                                    </p:anim>
                                    <p:set>
                                      <p:cBhvr>
                                        <p:cTn id="51" dur="1" fill="hold">
                                          <p:stCondLst>
                                            <p:cond delay="2999"/>
                                          </p:stCondLst>
                                        </p:cTn>
                                        <p:tgtEl>
                                          <p:spTgt spid="16"/>
                                        </p:tgtEl>
                                        <p:attrNameLst>
                                          <p:attrName>style.visibility</p:attrName>
                                        </p:attrNameLst>
                                      </p:cBhvr>
                                      <p:to>
                                        <p:strVal val="hidden"/>
                                      </p:to>
                                    </p:set>
                                  </p:childTnLst>
                                </p:cTn>
                              </p:par>
                              <p:par>
                                <p:cTn id="52" presetID="2" presetClass="exit" presetSubtype="2" fill="hold" grpId="0" nodeType="withEffect">
                                  <p:stCondLst>
                                    <p:cond delay="0"/>
                                  </p:stCondLst>
                                  <p:childTnLst>
                                    <p:anim calcmode="lin" valueType="num">
                                      <p:cBhvr additive="base">
                                        <p:cTn id="53" dur="3000"/>
                                        <p:tgtEl>
                                          <p:spTgt spid="17"/>
                                        </p:tgtEl>
                                        <p:attrNameLst>
                                          <p:attrName>ppt_x</p:attrName>
                                        </p:attrNameLst>
                                      </p:cBhvr>
                                      <p:tavLst>
                                        <p:tav tm="0">
                                          <p:val>
                                            <p:strVal val="ppt_x"/>
                                          </p:val>
                                        </p:tav>
                                        <p:tav tm="100000">
                                          <p:val>
                                            <p:strVal val="1+ppt_w/2"/>
                                          </p:val>
                                        </p:tav>
                                      </p:tavLst>
                                    </p:anim>
                                    <p:anim calcmode="lin" valueType="num">
                                      <p:cBhvr additive="base">
                                        <p:cTn id="54" dur="3000"/>
                                        <p:tgtEl>
                                          <p:spTgt spid="17"/>
                                        </p:tgtEl>
                                        <p:attrNameLst>
                                          <p:attrName>ppt_y</p:attrName>
                                        </p:attrNameLst>
                                      </p:cBhvr>
                                      <p:tavLst>
                                        <p:tav tm="0">
                                          <p:val>
                                            <p:strVal val="ppt_y"/>
                                          </p:val>
                                        </p:tav>
                                        <p:tav tm="100000">
                                          <p:val>
                                            <p:strVal val="ppt_y"/>
                                          </p:val>
                                        </p:tav>
                                      </p:tavLst>
                                    </p:anim>
                                    <p:set>
                                      <p:cBhvr>
                                        <p:cTn id="55" dur="1" fill="hold">
                                          <p:stCondLst>
                                            <p:cond delay="2999"/>
                                          </p:stCondLst>
                                        </p:cTn>
                                        <p:tgtEl>
                                          <p:spTgt spid="17"/>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3000"/>
                                        <p:tgtEl>
                                          <p:spTgt spid="18"/>
                                        </p:tgtEl>
                                        <p:attrNameLst>
                                          <p:attrName>ppt_x</p:attrName>
                                        </p:attrNameLst>
                                      </p:cBhvr>
                                      <p:tavLst>
                                        <p:tav tm="0">
                                          <p:val>
                                            <p:strVal val="ppt_x"/>
                                          </p:val>
                                        </p:tav>
                                        <p:tav tm="100000">
                                          <p:val>
                                            <p:strVal val="1+ppt_w/2"/>
                                          </p:val>
                                        </p:tav>
                                      </p:tavLst>
                                    </p:anim>
                                    <p:anim calcmode="lin" valueType="num">
                                      <p:cBhvr additive="base">
                                        <p:cTn id="58" dur="3000"/>
                                        <p:tgtEl>
                                          <p:spTgt spid="18"/>
                                        </p:tgtEl>
                                        <p:attrNameLst>
                                          <p:attrName>ppt_y</p:attrName>
                                        </p:attrNameLst>
                                      </p:cBhvr>
                                      <p:tavLst>
                                        <p:tav tm="0">
                                          <p:val>
                                            <p:strVal val="ppt_y"/>
                                          </p:val>
                                        </p:tav>
                                        <p:tav tm="100000">
                                          <p:val>
                                            <p:strVal val="ppt_y"/>
                                          </p:val>
                                        </p:tav>
                                      </p:tavLst>
                                    </p:anim>
                                    <p:set>
                                      <p:cBhvr>
                                        <p:cTn id="59" dur="1" fill="hold">
                                          <p:stCondLst>
                                            <p:cond delay="2999"/>
                                          </p:stCondLst>
                                        </p:cTn>
                                        <p:tgtEl>
                                          <p:spTgt spid="18"/>
                                        </p:tgtEl>
                                        <p:attrNameLst>
                                          <p:attrName>style.visibility</p:attrName>
                                        </p:attrNameLst>
                                      </p:cBhvr>
                                      <p:to>
                                        <p:strVal val="hidden"/>
                                      </p:to>
                                    </p:set>
                                  </p:childTnLst>
                                </p:cTn>
                              </p:par>
                              <p:par>
                                <p:cTn id="60" presetID="2" presetClass="exit" presetSubtype="2" fill="hold" grpId="0" nodeType="withEffect">
                                  <p:stCondLst>
                                    <p:cond delay="0"/>
                                  </p:stCondLst>
                                  <p:childTnLst>
                                    <p:anim calcmode="lin" valueType="num">
                                      <p:cBhvr additive="base">
                                        <p:cTn id="61" dur="3000"/>
                                        <p:tgtEl>
                                          <p:spTgt spid="19"/>
                                        </p:tgtEl>
                                        <p:attrNameLst>
                                          <p:attrName>ppt_x</p:attrName>
                                        </p:attrNameLst>
                                      </p:cBhvr>
                                      <p:tavLst>
                                        <p:tav tm="0">
                                          <p:val>
                                            <p:strVal val="ppt_x"/>
                                          </p:val>
                                        </p:tav>
                                        <p:tav tm="100000">
                                          <p:val>
                                            <p:strVal val="1+ppt_w/2"/>
                                          </p:val>
                                        </p:tav>
                                      </p:tavLst>
                                    </p:anim>
                                    <p:anim calcmode="lin" valueType="num">
                                      <p:cBhvr additive="base">
                                        <p:cTn id="62" dur="3000"/>
                                        <p:tgtEl>
                                          <p:spTgt spid="19"/>
                                        </p:tgtEl>
                                        <p:attrNameLst>
                                          <p:attrName>ppt_y</p:attrName>
                                        </p:attrNameLst>
                                      </p:cBhvr>
                                      <p:tavLst>
                                        <p:tav tm="0">
                                          <p:val>
                                            <p:strVal val="ppt_y"/>
                                          </p:val>
                                        </p:tav>
                                        <p:tav tm="100000">
                                          <p:val>
                                            <p:strVal val="ppt_y"/>
                                          </p:val>
                                        </p:tav>
                                      </p:tavLst>
                                    </p:anim>
                                    <p:set>
                                      <p:cBhvr>
                                        <p:cTn id="63" dur="1" fill="hold">
                                          <p:stCondLst>
                                            <p:cond delay="2999"/>
                                          </p:stCondLst>
                                        </p:cTn>
                                        <p:tgtEl>
                                          <p:spTgt spid="19"/>
                                        </p:tgtEl>
                                        <p:attrNameLst>
                                          <p:attrName>style.visibility</p:attrName>
                                        </p:attrNameLst>
                                      </p:cBhvr>
                                      <p:to>
                                        <p:strVal val="hidden"/>
                                      </p:to>
                                    </p:set>
                                  </p:childTnLst>
                                </p:cTn>
                              </p:par>
                              <p:par>
                                <p:cTn id="64" presetID="2" presetClass="exit" presetSubtype="2" fill="hold" grpId="0" nodeType="withEffect">
                                  <p:stCondLst>
                                    <p:cond delay="0"/>
                                  </p:stCondLst>
                                  <p:childTnLst>
                                    <p:anim calcmode="lin" valueType="num">
                                      <p:cBhvr additive="base">
                                        <p:cTn id="65" dur="3000"/>
                                        <p:tgtEl>
                                          <p:spTgt spid="20"/>
                                        </p:tgtEl>
                                        <p:attrNameLst>
                                          <p:attrName>ppt_x</p:attrName>
                                        </p:attrNameLst>
                                      </p:cBhvr>
                                      <p:tavLst>
                                        <p:tav tm="0">
                                          <p:val>
                                            <p:strVal val="ppt_x"/>
                                          </p:val>
                                        </p:tav>
                                        <p:tav tm="100000">
                                          <p:val>
                                            <p:strVal val="1+ppt_w/2"/>
                                          </p:val>
                                        </p:tav>
                                      </p:tavLst>
                                    </p:anim>
                                    <p:anim calcmode="lin" valueType="num">
                                      <p:cBhvr additive="base">
                                        <p:cTn id="66" dur="3000"/>
                                        <p:tgtEl>
                                          <p:spTgt spid="20"/>
                                        </p:tgtEl>
                                        <p:attrNameLst>
                                          <p:attrName>ppt_y</p:attrName>
                                        </p:attrNameLst>
                                      </p:cBhvr>
                                      <p:tavLst>
                                        <p:tav tm="0">
                                          <p:val>
                                            <p:strVal val="ppt_y"/>
                                          </p:val>
                                        </p:tav>
                                        <p:tav tm="100000">
                                          <p:val>
                                            <p:strVal val="ppt_y"/>
                                          </p:val>
                                        </p:tav>
                                      </p:tavLst>
                                    </p:anim>
                                    <p:set>
                                      <p:cBhvr>
                                        <p:cTn id="67" dur="1" fill="hold">
                                          <p:stCondLst>
                                            <p:cond delay="2999"/>
                                          </p:stCondLst>
                                        </p:cTn>
                                        <p:tgtEl>
                                          <p:spTgt spid="20"/>
                                        </p:tgtEl>
                                        <p:attrNameLst>
                                          <p:attrName>style.visibility</p:attrName>
                                        </p:attrNameLst>
                                      </p:cBhvr>
                                      <p:to>
                                        <p:strVal val="hidden"/>
                                      </p:to>
                                    </p:set>
                                  </p:childTnLst>
                                </p:cTn>
                              </p:par>
                              <p:par>
                                <p:cTn id="68" presetID="2" presetClass="exit" presetSubtype="2" fill="hold" grpId="0" nodeType="withEffect">
                                  <p:stCondLst>
                                    <p:cond delay="0"/>
                                  </p:stCondLst>
                                  <p:childTnLst>
                                    <p:anim calcmode="lin" valueType="num">
                                      <p:cBhvr additive="base">
                                        <p:cTn id="69" dur="3000"/>
                                        <p:tgtEl>
                                          <p:spTgt spid="21"/>
                                        </p:tgtEl>
                                        <p:attrNameLst>
                                          <p:attrName>ppt_x</p:attrName>
                                        </p:attrNameLst>
                                      </p:cBhvr>
                                      <p:tavLst>
                                        <p:tav tm="0">
                                          <p:val>
                                            <p:strVal val="ppt_x"/>
                                          </p:val>
                                        </p:tav>
                                        <p:tav tm="100000">
                                          <p:val>
                                            <p:strVal val="1+ppt_w/2"/>
                                          </p:val>
                                        </p:tav>
                                      </p:tavLst>
                                    </p:anim>
                                    <p:anim calcmode="lin" valueType="num">
                                      <p:cBhvr additive="base">
                                        <p:cTn id="70" dur="3000"/>
                                        <p:tgtEl>
                                          <p:spTgt spid="21"/>
                                        </p:tgtEl>
                                        <p:attrNameLst>
                                          <p:attrName>ppt_y</p:attrName>
                                        </p:attrNameLst>
                                      </p:cBhvr>
                                      <p:tavLst>
                                        <p:tav tm="0">
                                          <p:val>
                                            <p:strVal val="ppt_y"/>
                                          </p:val>
                                        </p:tav>
                                        <p:tav tm="100000">
                                          <p:val>
                                            <p:strVal val="ppt_y"/>
                                          </p:val>
                                        </p:tav>
                                      </p:tavLst>
                                    </p:anim>
                                    <p:set>
                                      <p:cBhvr>
                                        <p:cTn id="71" dur="1" fill="hold">
                                          <p:stCondLst>
                                            <p:cond delay="2999"/>
                                          </p:stCondLst>
                                        </p:cTn>
                                        <p:tgtEl>
                                          <p:spTgt spid="21"/>
                                        </p:tgtEl>
                                        <p:attrNameLst>
                                          <p:attrName>style.visibility</p:attrName>
                                        </p:attrNameLst>
                                      </p:cBhvr>
                                      <p:to>
                                        <p:strVal val="hidden"/>
                                      </p:to>
                                    </p:set>
                                  </p:childTnLst>
                                </p:cTn>
                              </p:par>
                              <p:par>
                                <p:cTn id="72" presetID="2" presetClass="exit" presetSubtype="8" fill="hold" grpId="0" nodeType="withEffect">
                                  <p:stCondLst>
                                    <p:cond delay="0"/>
                                  </p:stCondLst>
                                  <p:childTnLst>
                                    <p:anim calcmode="lin" valueType="num">
                                      <p:cBhvr additive="base">
                                        <p:cTn id="73" dur="3000"/>
                                        <p:tgtEl>
                                          <p:spTgt spid="23"/>
                                        </p:tgtEl>
                                        <p:attrNameLst>
                                          <p:attrName>ppt_x</p:attrName>
                                        </p:attrNameLst>
                                      </p:cBhvr>
                                      <p:tavLst>
                                        <p:tav tm="0">
                                          <p:val>
                                            <p:strVal val="ppt_x"/>
                                          </p:val>
                                        </p:tav>
                                        <p:tav tm="100000">
                                          <p:val>
                                            <p:strVal val="0-ppt_w/2"/>
                                          </p:val>
                                        </p:tav>
                                      </p:tavLst>
                                    </p:anim>
                                    <p:anim calcmode="lin" valueType="num">
                                      <p:cBhvr additive="base">
                                        <p:cTn id="74" dur="3000"/>
                                        <p:tgtEl>
                                          <p:spTgt spid="23"/>
                                        </p:tgtEl>
                                        <p:attrNameLst>
                                          <p:attrName>ppt_y</p:attrName>
                                        </p:attrNameLst>
                                      </p:cBhvr>
                                      <p:tavLst>
                                        <p:tav tm="0">
                                          <p:val>
                                            <p:strVal val="ppt_y"/>
                                          </p:val>
                                        </p:tav>
                                        <p:tav tm="100000">
                                          <p:val>
                                            <p:strVal val="ppt_y"/>
                                          </p:val>
                                        </p:tav>
                                      </p:tavLst>
                                    </p:anim>
                                    <p:set>
                                      <p:cBhvr>
                                        <p:cTn id="75" dur="1" fill="hold">
                                          <p:stCondLst>
                                            <p:cond delay="2999"/>
                                          </p:stCondLst>
                                        </p:cTn>
                                        <p:tgtEl>
                                          <p:spTgt spid="23"/>
                                        </p:tgtEl>
                                        <p:attrNameLst>
                                          <p:attrName>style.visibility</p:attrName>
                                        </p:attrNameLst>
                                      </p:cBhvr>
                                      <p:to>
                                        <p:strVal val="hidden"/>
                                      </p:to>
                                    </p:set>
                                  </p:childTnLst>
                                </p:cTn>
                              </p:par>
                              <p:par>
                                <p:cTn id="76" presetID="2" presetClass="exit" presetSubtype="8" fill="hold" grpId="0" nodeType="withEffect">
                                  <p:stCondLst>
                                    <p:cond delay="0"/>
                                  </p:stCondLst>
                                  <p:childTnLst>
                                    <p:anim calcmode="lin" valueType="num">
                                      <p:cBhvr additive="base">
                                        <p:cTn id="77" dur="3000"/>
                                        <p:tgtEl>
                                          <p:spTgt spid="24"/>
                                        </p:tgtEl>
                                        <p:attrNameLst>
                                          <p:attrName>ppt_x</p:attrName>
                                        </p:attrNameLst>
                                      </p:cBhvr>
                                      <p:tavLst>
                                        <p:tav tm="0">
                                          <p:val>
                                            <p:strVal val="ppt_x"/>
                                          </p:val>
                                        </p:tav>
                                        <p:tav tm="100000">
                                          <p:val>
                                            <p:strVal val="0-ppt_w/2"/>
                                          </p:val>
                                        </p:tav>
                                      </p:tavLst>
                                    </p:anim>
                                    <p:anim calcmode="lin" valueType="num">
                                      <p:cBhvr additive="base">
                                        <p:cTn id="78" dur="3000"/>
                                        <p:tgtEl>
                                          <p:spTgt spid="24"/>
                                        </p:tgtEl>
                                        <p:attrNameLst>
                                          <p:attrName>ppt_y</p:attrName>
                                        </p:attrNameLst>
                                      </p:cBhvr>
                                      <p:tavLst>
                                        <p:tav tm="0">
                                          <p:val>
                                            <p:strVal val="ppt_y"/>
                                          </p:val>
                                        </p:tav>
                                        <p:tav tm="100000">
                                          <p:val>
                                            <p:strVal val="ppt_y"/>
                                          </p:val>
                                        </p:tav>
                                      </p:tavLst>
                                    </p:anim>
                                    <p:set>
                                      <p:cBhvr>
                                        <p:cTn id="79" dur="1" fill="hold">
                                          <p:stCondLst>
                                            <p:cond delay="2999"/>
                                          </p:stCondLst>
                                        </p:cTn>
                                        <p:tgtEl>
                                          <p:spTgt spid="24"/>
                                        </p:tgtEl>
                                        <p:attrNameLst>
                                          <p:attrName>style.visibility</p:attrName>
                                        </p:attrNameLst>
                                      </p:cBhvr>
                                      <p:to>
                                        <p:strVal val="hidden"/>
                                      </p:to>
                                    </p:set>
                                  </p:childTnLst>
                                </p:cTn>
                              </p:par>
                              <p:par>
                                <p:cTn id="80" presetID="2" presetClass="exit" presetSubtype="8" fill="hold" grpId="0" nodeType="withEffect">
                                  <p:stCondLst>
                                    <p:cond delay="0"/>
                                  </p:stCondLst>
                                  <p:childTnLst>
                                    <p:anim calcmode="lin" valueType="num">
                                      <p:cBhvr additive="base">
                                        <p:cTn id="81" dur="3000"/>
                                        <p:tgtEl>
                                          <p:spTgt spid="25"/>
                                        </p:tgtEl>
                                        <p:attrNameLst>
                                          <p:attrName>ppt_x</p:attrName>
                                        </p:attrNameLst>
                                      </p:cBhvr>
                                      <p:tavLst>
                                        <p:tav tm="0">
                                          <p:val>
                                            <p:strVal val="ppt_x"/>
                                          </p:val>
                                        </p:tav>
                                        <p:tav tm="100000">
                                          <p:val>
                                            <p:strVal val="0-ppt_w/2"/>
                                          </p:val>
                                        </p:tav>
                                      </p:tavLst>
                                    </p:anim>
                                    <p:anim calcmode="lin" valueType="num">
                                      <p:cBhvr additive="base">
                                        <p:cTn id="82" dur="3000"/>
                                        <p:tgtEl>
                                          <p:spTgt spid="25"/>
                                        </p:tgtEl>
                                        <p:attrNameLst>
                                          <p:attrName>ppt_y</p:attrName>
                                        </p:attrNameLst>
                                      </p:cBhvr>
                                      <p:tavLst>
                                        <p:tav tm="0">
                                          <p:val>
                                            <p:strVal val="ppt_y"/>
                                          </p:val>
                                        </p:tav>
                                        <p:tav tm="100000">
                                          <p:val>
                                            <p:strVal val="ppt_y"/>
                                          </p:val>
                                        </p:tav>
                                      </p:tavLst>
                                    </p:anim>
                                    <p:set>
                                      <p:cBhvr>
                                        <p:cTn id="83" dur="1" fill="hold">
                                          <p:stCondLst>
                                            <p:cond delay="2999"/>
                                          </p:stCondLst>
                                        </p:cTn>
                                        <p:tgtEl>
                                          <p:spTgt spid="25"/>
                                        </p:tgtEl>
                                        <p:attrNameLst>
                                          <p:attrName>style.visibility</p:attrName>
                                        </p:attrNameLst>
                                      </p:cBhvr>
                                      <p:to>
                                        <p:strVal val="hidden"/>
                                      </p:to>
                                    </p:set>
                                  </p:childTnLst>
                                </p:cTn>
                              </p:par>
                              <p:par>
                                <p:cTn id="84" presetID="2" presetClass="exit" presetSubtype="8" fill="hold" grpId="0" nodeType="withEffect">
                                  <p:stCondLst>
                                    <p:cond delay="0"/>
                                  </p:stCondLst>
                                  <p:childTnLst>
                                    <p:anim calcmode="lin" valueType="num">
                                      <p:cBhvr additive="base">
                                        <p:cTn id="85" dur="3000"/>
                                        <p:tgtEl>
                                          <p:spTgt spid="26"/>
                                        </p:tgtEl>
                                        <p:attrNameLst>
                                          <p:attrName>ppt_x</p:attrName>
                                        </p:attrNameLst>
                                      </p:cBhvr>
                                      <p:tavLst>
                                        <p:tav tm="0">
                                          <p:val>
                                            <p:strVal val="ppt_x"/>
                                          </p:val>
                                        </p:tav>
                                        <p:tav tm="100000">
                                          <p:val>
                                            <p:strVal val="0-ppt_w/2"/>
                                          </p:val>
                                        </p:tav>
                                      </p:tavLst>
                                    </p:anim>
                                    <p:anim calcmode="lin" valueType="num">
                                      <p:cBhvr additive="base">
                                        <p:cTn id="86" dur="3000"/>
                                        <p:tgtEl>
                                          <p:spTgt spid="26"/>
                                        </p:tgtEl>
                                        <p:attrNameLst>
                                          <p:attrName>ppt_y</p:attrName>
                                        </p:attrNameLst>
                                      </p:cBhvr>
                                      <p:tavLst>
                                        <p:tav tm="0">
                                          <p:val>
                                            <p:strVal val="ppt_y"/>
                                          </p:val>
                                        </p:tav>
                                        <p:tav tm="100000">
                                          <p:val>
                                            <p:strVal val="ppt_y"/>
                                          </p:val>
                                        </p:tav>
                                      </p:tavLst>
                                    </p:anim>
                                    <p:set>
                                      <p:cBhvr>
                                        <p:cTn id="87" dur="1" fill="hold">
                                          <p:stCondLst>
                                            <p:cond delay="2999"/>
                                          </p:stCondLst>
                                        </p:cTn>
                                        <p:tgtEl>
                                          <p:spTgt spid="26"/>
                                        </p:tgtEl>
                                        <p:attrNameLst>
                                          <p:attrName>style.visibility</p:attrName>
                                        </p:attrNameLst>
                                      </p:cBhvr>
                                      <p:to>
                                        <p:strVal val="hidden"/>
                                      </p:to>
                                    </p:set>
                                  </p:childTnLst>
                                </p:cTn>
                              </p:par>
                              <p:par>
                                <p:cTn id="88" presetID="2" presetClass="exit" presetSubtype="8" fill="hold" grpId="0" nodeType="withEffect">
                                  <p:stCondLst>
                                    <p:cond delay="0"/>
                                  </p:stCondLst>
                                  <p:childTnLst>
                                    <p:anim calcmode="lin" valueType="num">
                                      <p:cBhvr additive="base">
                                        <p:cTn id="89" dur="3000"/>
                                        <p:tgtEl>
                                          <p:spTgt spid="27"/>
                                        </p:tgtEl>
                                        <p:attrNameLst>
                                          <p:attrName>ppt_x</p:attrName>
                                        </p:attrNameLst>
                                      </p:cBhvr>
                                      <p:tavLst>
                                        <p:tav tm="0">
                                          <p:val>
                                            <p:strVal val="ppt_x"/>
                                          </p:val>
                                        </p:tav>
                                        <p:tav tm="100000">
                                          <p:val>
                                            <p:strVal val="0-ppt_w/2"/>
                                          </p:val>
                                        </p:tav>
                                      </p:tavLst>
                                    </p:anim>
                                    <p:anim calcmode="lin" valueType="num">
                                      <p:cBhvr additive="base">
                                        <p:cTn id="90" dur="3000"/>
                                        <p:tgtEl>
                                          <p:spTgt spid="27"/>
                                        </p:tgtEl>
                                        <p:attrNameLst>
                                          <p:attrName>ppt_y</p:attrName>
                                        </p:attrNameLst>
                                      </p:cBhvr>
                                      <p:tavLst>
                                        <p:tav tm="0">
                                          <p:val>
                                            <p:strVal val="ppt_y"/>
                                          </p:val>
                                        </p:tav>
                                        <p:tav tm="100000">
                                          <p:val>
                                            <p:strVal val="ppt_y"/>
                                          </p:val>
                                        </p:tav>
                                      </p:tavLst>
                                    </p:anim>
                                    <p:set>
                                      <p:cBhvr>
                                        <p:cTn id="91" dur="1" fill="hold">
                                          <p:stCondLst>
                                            <p:cond delay="2999"/>
                                          </p:stCondLst>
                                        </p:cTn>
                                        <p:tgtEl>
                                          <p:spTgt spid="27"/>
                                        </p:tgtEl>
                                        <p:attrNameLst>
                                          <p:attrName>style.visibility</p:attrName>
                                        </p:attrNameLst>
                                      </p:cBhvr>
                                      <p:to>
                                        <p:strVal val="hidden"/>
                                      </p:to>
                                    </p:set>
                                  </p:childTnLst>
                                </p:cTn>
                              </p:par>
                              <p:par>
                                <p:cTn id="92" presetID="2" presetClass="exit" presetSubtype="8" fill="hold" grpId="0" nodeType="withEffect">
                                  <p:stCondLst>
                                    <p:cond delay="0"/>
                                  </p:stCondLst>
                                  <p:childTnLst>
                                    <p:anim calcmode="lin" valueType="num">
                                      <p:cBhvr additive="base">
                                        <p:cTn id="93" dur="3000"/>
                                        <p:tgtEl>
                                          <p:spTgt spid="28"/>
                                        </p:tgtEl>
                                        <p:attrNameLst>
                                          <p:attrName>ppt_x</p:attrName>
                                        </p:attrNameLst>
                                      </p:cBhvr>
                                      <p:tavLst>
                                        <p:tav tm="0">
                                          <p:val>
                                            <p:strVal val="ppt_x"/>
                                          </p:val>
                                        </p:tav>
                                        <p:tav tm="100000">
                                          <p:val>
                                            <p:strVal val="0-ppt_w/2"/>
                                          </p:val>
                                        </p:tav>
                                      </p:tavLst>
                                    </p:anim>
                                    <p:anim calcmode="lin" valueType="num">
                                      <p:cBhvr additive="base">
                                        <p:cTn id="94" dur="3000"/>
                                        <p:tgtEl>
                                          <p:spTgt spid="28"/>
                                        </p:tgtEl>
                                        <p:attrNameLst>
                                          <p:attrName>ppt_y</p:attrName>
                                        </p:attrNameLst>
                                      </p:cBhvr>
                                      <p:tavLst>
                                        <p:tav tm="0">
                                          <p:val>
                                            <p:strVal val="ppt_y"/>
                                          </p:val>
                                        </p:tav>
                                        <p:tav tm="100000">
                                          <p:val>
                                            <p:strVal val="ppt_y"/>
                                          </p:val>
                                        </p:tav>
                                      </p:tavLst>
                                    </p:anim>
                                    <p:set>
                                      <p:cBhvr>
                                        <p:cTn id="95" dur="1" fill="hold">
                                          <p:stCondLst>
                                            <p:cond delay="2999"/>
                                          </p:stCondLst>
                                        </p:cTn>
                                        <p:tgtEl>
                                          <p:spTgt spid="28"/>
                                        </p:tgtEl>
                                        <p:attrNameLst>
                                          <p:attrName>style.visibility</p:attrName>
                                        </p:attrNameLst>
                                      </p:cBhvr>
                                      <p:to>
                                        <p:strVal val="hidden"/>
                                      </p:to>
                                    </p:set>
                                  </p:childTnLst>
                                </p:cTn>
                              </p:par>
                              <p:par>
                                <p:cTn id="96" presetID="2" presetClass="exit" presetSubtype="8" fill="hold" grpId="0" nodeType="withEffect">
                                  <p:stCondLst>
                                    <p:cond delay="0"/>
                                  </p:stCondLst>
                                  <p:childTnLst>
                                    <p:anim calcmode="lin" valueType="num">
                                      <p:cBhvr additive="base">
                                        <p:cTn id="97" dur="3000"/>
                                        <p:tgtEl>
                                          <p:spTgt spid="29"/>
                                        </p:tgtEl>
                                        <p:attrNameLst>
                                          <p:attrName>ppt_x</p:attrName>
                                        </p:attrNameLst>
                                      </p:cBhvr>
                                      <p:tavLst>
                                        <p:tav tm="0">
                                          <p:val>
                                            <p:strVal val="ppt_x"/>
                                          </p:val>
                                        </p:tav>
                                        <p:tav tm="100000">
                                          <p:val>
                                            <p:strVal val="0-ppt_w/2"/>
                                          </p:val>
                                        </p:tav>
                                      </p:tavLst>
                                    </p:anim>
                                    <p:anim calcmode="lin" valueType="num">
                                      <p:cBhvr additive="base">
                                        <p:cTn id="98" dur="3000"/>
                                        <p:tgtEl>
                                          <p:spTgt spid="29"/>
                                        </p:tgtEl>
                                        <p:attrNameLst>
                                          <p:attrName>ppt_y</p:attrName>
                                        </p:attrNameLst>
                                      </p:cBhvr>
                                      <p:tavLst>
                                        <p:tav tm="0">
                                          <p:val>
                                            <p:strVal val="ppt_y"/>
                                          </p:val>
                                        </p:tav>
                                        <p:tav tm="100000">
                                          <p:val>
                                            <p:strVal val="ppt_y"/>
                                          </p:val>
                                        </p:tav>
                                      </p:tavLst>
                                    </p:anim>
                                    <p:set>
                                      <p:cBhvr>
                                        <p:cTn id="99" dur="1" fill="hold">
                                          <p:stCondLst>
                                            <p:cond delay="2999"/>
                                          </p:stCondLst>
                                        </p:cTn>
                                        <p:tgtEl>
                                          <p:spTgt spid="29"/>
                                        </p:tgtEl>
                                        <p:attrNameLst>
                                          <p:attrName>style.visibility</p:attrName>
                                        </p:attrNameLst>
                                      </p:cBhvr>
                                      <p:to>
                                        <p:strVal val="hidden"/>
                                      </p:to>
                                    </p:set>
                                  </p:childTnLst>
                                </p:cTn>
                              </p:par>
                              <p:par>
                                <p:cTn id="100" presetID="2" presetClass="exit" presetSubtype="8" fill="hold" grpId="0" nodeType="withEffect">
                                  <p:stCondLst>
                                    <p:cond delay="0"/>
                                  </p:stCondLst>
                                  <p:childTnLst>
                                    <p:anim calcmode="lin" valueType="num">
                                      <p:cBhvr additive="base">
                                        <p:cTn id="101" dur="3000"/>
                                        <p:tgtEl>
                                          <p:spTgt spid="30"/>
                                        </p:tgtEl>
                                        <p:attrNameLst>
                                          <p:attrName>ppt_x</p:attrName>
                                        </p:attrNameLst>
                                      </p:cBhvr>
                                      <p:tavLst>
                                        <p:tav tm="0">
                                          <p:val>
                                            <p:strVal val="ppt_x"/>
                                          </p:val>
                                        </p:tav>
                                        <p:tav tm="100000">
                                          <p:val>
                                            <p:strVal val="0-ppt_w/2"/>
                                          </p:val>
                                        </p:tav>
                                      </p:tavLst>
                                    </p:anim>
                                    <p:anim calcmode="lin" valueType="num">
                                      <p:cBhvr additive="base">
                                        <p:cTn id="102" dur="3000"/>
                                        <p:tgtEl>
                                          <p:spTgt spid="30"/>
                                        </p:tgtEl>
                                        <p:attrNameLst>
                                          <p:attrName>ppt_y</p:attrName>
                                        </p:attrNameLst>
                                      </p:cBhvr>
                                      <p:tavLst>
                                        <p:tav tm="0">
                                          <p:val>
                                            <p:strVal val="ppt_y"/>
                                          </p:val>
                                        </p:tav>
                                        <p:tav tm="100000">
                                          <p:val>
                                            <p:strVal val="ppt_y"/>
                                          </p:val>
                                        </p:tav>
                                      </p:tavLst>
                                    </p:anim>
                                    <p:set>
                                      <p:cBhvr>
                                        <p:cTn id="103" dur="1" fill="hold">
                                          <p:stCondLst>
                                            <p:cond delay="2999"/>
                                          </p:stCondLst>
                                        </p:cTn>
                                        <p:tgtEl>
                                          <p:spTgt spid="30"/>
                                        </p:tgtEl>
                                        <p:attrNameLst>
                                          <p:attrName>style.visibility</p:attrName>
                                        </p:attrNameLst>
                                      </p:cBhvr>
                                      <p:to>
                                        <p:strVal val="hidden"/>
                                      </p:to>
                                    </p:set>
                                  </p:childTnLst>
                                </p:cTn>
                              </p:par>
                              <p:par>
                                <p:cTn id="104" presetID="2" presetClass="exit" presetSubtype="8" fill="hold" grpId="0" nodeType="withEffect">
                                  <p:stCondLst>
                                    <p:cond delay="0"/>
                                  </p:stCondLst>
                                  <p:childTnLst>
                                    <p:anim calcmode="lin" valueType="num">
                                      <p:cBhvr additive="base">
                                        <p:cTn id="105" dur="3000"/>
                                        <p:tgtEl>
                                          <p:spTgt spid="31"/>
                                        </p:tgtEl>
                                        <p:attrNameLst>
                                          <p:attrName>ppt_x</p:attrName>
                                        </p:attrNameLst>
                                      </p:cBhvr>
                                      <p:tavLst>
                                        <p:tav tm="0">
                                          <p:val>
                                            <p:strVal val="ppt_x"/>
                                          </p:val>
                                        </p:tav>
                                        <p:tav tm="100000">
                                          <p:val>
                                            <p:strVal val="0-ppt_w/2"/>
                                          </p:val>
                                        </p:tav>
                                      </p:tavLst>
                                    </p:anim>
                                    <p:anim calcmode="lin" valueType="num">
                                      <p:cBhvr additive="base">
                                        <p:cTn id="106" dur="3000"/>
                                        <p:tgtEl>
                                          <p:spTgt spid="31"/>
                                        </p:tgtEl>
                                        <p:attrNameLst>
                                          <p:attrName>ppt_y</p:attrName>
                                        </p:attrNameLst>
                                      </p:cBhvr>
                                      <p:tavLst>
                                        <p:tav tm="0">
                                          <p:val>
                                            <p:strVal val="ppt_y"/>
                                          </p:val>
                                        </p:tav>
                                        <p:tav tm="100000">
                                          <p:val>
                                            <p:strVal val="ppt_y"/>
                                          </p:val>
                                        </p:tav>
                                      </p:tavLst>
                                    </p:anim>
                                    <p:set>
                                      <p:cBhvr>
                                        <p:cTn id="107" dur="1" fill="hold">
                                          <p:stCondLst>
                                            <p:cond delay="2999"/>
                                          </p:stCondLst>
                                        </p:cTn>
                                        <p:tgtEl>
                                          <p:spTgt spid="31"/>
                                        </p:tgtEl>
                                        <p:attrNameLst>
                                          <p:attrName>style.visibility</p:attrName>
                                        </p:attrNameLst>
                                      </p:cBhvr>
                                      <p:to>
                                        <p:strVal val="hidden"/>
                                      </p:to>
                                    </p:set>
                                  </p:childTnLst>
                                </p:cTn>
                              </p:par>
                              <p:par>
                                <p:cTn id="108" presetID="2" presetClass="exit" presetSubtype="8" fill="hold" grpId="0" nodeType="withEffect">
                                  <p:stCondLst>
                                    <p:cond delay="0"/>
                                  </p:stCondLst>
                                  <p:childTnLst>
                                    <p:anim calcmode="lin" valueType="num">
                                      <p:cBhvr additive="base">
                                        <p:cTn id="109" dur="3000"/>
                                        <p:tgtEl>
                                          <p:spTgt spid="32"/>
                                        </p:tgtEl>
                                        <p:attrNameLst>
                                          <p:attrName>ppt_x</p:attrName>
                                        </p:attrNameLst>
                                      </p:cBhvr>
                                      <p:tavLst>
                                        <p:tav tm="0">
                                          <p:val>
                                            <p:strVal val="ppt_x"/>
                                          </p:val>
                                        </p:tav>
                                        <p:tav tm="100000">
                                          <p:val>
                                            <p:strVal val="0-ppt_w/2"/>
                                          </p:val>
                                        </p:tav>
                                      </p:tavLst>
                                    </p:anim>
                                    <p:anim calcmode="lin" valueType="num">
                                      <p:cBhvr additive="base">
                                        <p:cTn id="110" dur="3000"/>
                                        <p:tgtEl>
                                          <p:spTgt spid="32"/>
                                        </p:tgtEl>
                                        <p:attrNameLst>
                                          <p:attrName>ppt_y</p:attrName>
                                        </p:attrNameLst>
                                      </p:cBhvr>
                                      <p:tavLst>
                                        <p:tav tm="0">
                                          <p:val>
                                            <p:strVal val="ppt_y"/>
                                          </p:val>
                                        </p:tav>
                                        <p:tav tm="100000">
                                          <p:val>
                                            <p:strVal val="ppt_y"/>
                                          </p:val>
                                        </p:tav>
                                      </p:tavLst>
                                    </p:anim>
                                    <p:set>
                                      <p:cBhvr>
                                        <p:cTn id="111" dur="1" fill="hold">
                                          <p:stCondLst>
                                            <p:cond delay="2999"/>
                                          </p:stCondLst>
                                        </p:cTn>
                                        <p:tgtEl>
                                          <p:spTgt spid="32"/>
                                        </p:tgtEl>
                                        <p:attrNameLst>
                                          <p:attrName>style.visibility</p:attrName>
                                        </p:attrNameLst>
                                      </p:cBhvr>
                                      <p:to>
                                        <p:strVal val="hidden"/>
                                      </p:to>
                                    </p:set>
                                  </p:childTnLst>
                                </p:cTn>
                              </p:par>
                              <p:par>
                                <p:cTn id="112" presetID="2" presetClass="exit" presetSubtype="8" fill="hold" grpId="0" nodeType="withEffect">
                                  <p:stCondLst>
                                    <p:cond delay="0"/>
                                  </p:stCondLst>
                                  <p:childTnLst>
                                    <p:anim calcmode="lin" valueType="num">
                                      <p:cBhvr additive="base">
                                        <p:cTn id="113" dur="3000"/>
                                        <p:tgtEl>
                                          <p:spTgt spid="33"/>
                                        </p:tgtEl>
                                        <p:attrNameLst>
                                          <p:attrName>ppt_x</p:attrName>
                                        </p:attrNameLst>
                                      </p:cBhvr>
                                      <p:tavLst>
                                        <p:tav tm="0">
                                          <p:val>
                                            <p:strVal val="ppt_x"/>
                                          </p:val>
                                        </p:tav>
                                        <p:tav tm="100000">
                                          <p:val>
                                            <p:strVal val="0-ppt_w/2"/>
                                          </p:val>
                                        </p:tav>
                                      </p:tavLst>
                                    </p:anim>
                                    <p:anim calcmode="lin" valueType="num">
                                      <p:cBhvr additive="base">
                                        <p:cTn id="114" dur="3000"/>
                                        <p:tgtEl>
                                          <p:spTgt spid="33"/>
                                        </p:tgtEl>
                                        <p:attrNameLst>
                                          <p:attrName>ppt_y</p:attrName>
                                        </p:attrNameLst>
                                      </p:cBhvr>
                                      <p:tavLst>
                                        <p:tav tm="0">
                                          <p:val>
                                            <p:strVal val="ppt_y"/>
                                          </p:val>
                                        </p:tav>
                                        <p:tav tm="100000">
                                          <p:val>
                                            <p:strVal val="ppt_y"/>
                                          </p:val>
                                        </p:tav>
                                      </p:tavLst>
                                    </p:anim>
                                    <p:set>
                                      <p:cBhvr>
                                        <p:cTn id="115" dur="1" fill="hold">
                                          <p:stCondLst>
                                            <p:cond delay="2999"/>
                                          </p:stCondLst>
                                        </p:cTn>
                                        <p:tgtEl>
                                          <p:spTgt spid="33"/>
                                        </p:tgtEl>
                                        <p:attrNameLst>
                                          <p:attrName>style.visibility</p:attrName>
                                        </p:attrNameLst>
                                      </p:cBhvr>
                                      <p:to>
                                        <p:strVal val="hidden"/>
                                      </p:to>
                                    </p:set>
                                  </p:childTnLst>
                                </p:cTn>
                              </p:par>
                              <p:par>
                                <p:cTn id="116" presetID="2" presetClass="exit" presetSubtype="8" fill="hold" grpId="0" nodeType="withEffect">
                                  <p:stCondLst>
                                    <p:cond delay="0"/>
                                  </p:stCondLst>
                                  <p:childTnLst>
                                    <p:anim calcmode="lin" valueType="num">
                                      <p:cBhvr additive="base">
                                        <p:cTn id="117" dur="3000"/>
                                        <p:tgtEl>
                                          <p:spTgt spid="34"/>
                                        </p:tgtEl>
                                        <p:attrNameLst>
                                          <p:attrName>ppt_x</p:attrName>
                                        </p:attrNameLst>
                                      </p:cBhvr>
                                      <p:tavLst>
                                        <p:tav tm="0">
                                          <p:val>
                                            <p:strVal val="ppt_x"/>
                                          </p:val>
                                        </p:tav>
                                        <p:tav tm="100000">
                                          <p:val>
                                            <p:strVal val="0-ppt_w/2"/>
                                          </p:val>
                                        </p:tav>
                                      </p:tavLst>
                                    </p:anim>
                                    <p:anim calcmode="lin" valueType="num">
                                      <p:cBhvr additive="base">
                                        <p:cTn id="118" dur="3000"/>
                                        <p:tgtEl>
                                          <p:spTgt spid="34"/>
                                        </p:tgtEl>
                                        <p:attrNameLst>
                                          <p:attrName>ppt_y</p:attrName>
                                        </p:attrNameLst>
                                      </p:cBhvr>
                                      <p:tavLst>
                                        <p:tav tm="0">
                                          <p:val>
                                            <p:strVal val="ppt_y"/>
                                          </p:val>
                                        </p:tav>
                                        <p:tav tm="100000">
                                          <p:val>
                                            <p:strVal val="ppt_y"/>
                                          </p:val>
                                        </p:tav>
                                      </p:tavLst>
                                    </p:anim>
                                    <p:set>
                                      <p:cBhvr>
                                        <p:cTn id="119" dur="1" fill="hold">
                                          <p:stCondLst>
                                            <p:cond delay="2999"/>
                                          </p:stCondLst>
                                        </p:cTn>
                                        <p:tgtEl>
                                          <p:spTgt spid="34"/>
                                        </p:tgtEl>
                                        <p:attrNameLst>
                                          <p:attrName>style.visibility</p:attrName>
                                        </p:attrNameLst>
                                      </p:cBhvr>
                                      <p:to>
                                        <p:strVal val="hidden"/>
                                      </p:to>
                                    </p:set>
                                  </p:childTnLst>
                                </p:cTn>
                              </p:par>
                              <p:par>
                                <p:cTn id="120" presetID="2" presetClass="exit" presetSubtype="8" fill="hold" grpId="0" nodeType="withEffect">
                                  <p:stCondLst>
                                    <p:cond delay="0"/>
                                  </p:stCondLst>
                                  <p:childTnLst>
                                    <p:anim calcmode="lin" valueType="num">
                                      <p:cBhvr additive="base">
                                        <p:cTn id="121" dur="3000"/>
                                        <p:tgtEl>
                                          <p:spTgt spid="35"/>
                                        </p:tgtEl>
                                        <p:attrNameLst>
                                          <p:attrName>ppt_x</p:attrName>
                                        </p:attrNameLst>
                                      </p:cBhvr>
                                      <p:tavLst>
                                        <p:tav tm="0">
                                          <p:val>
                                            <p:strVal val="ppt_x"/>
                                          </p:val>
                                        </p:tav>
                                        <p:tav tm="100000">
                                          <p:val>
                                            <p:strVal val="0-ppt_w/2"/>
                                          </p:val>
                                        </p:tav>
                                      </p:tavLst>
                                    </p:anim>
                                    <p:anim calcmode="lin" valueType="num">
                                      <p:cBhvr additive="base">
                                        <p:cTn id="122" dur="3000"/>
                                        <p:tgtEl>
                                          <p:spTgt spid="35"/>
                                        </p:tgtEl>
                                        <p:attrNameLst>
                                          <p:attrName>ppt_y</p:attrName>
                                        </p:attrNameLst>
                                      </p:cBhvr>
                                      <p:tavLst>
                                        <p:tav tm="0">
                                          <p:val>
                                            <p:strVal val="ppt_y"/>
                                          </p:val>
                                        </p:tav>
                                        <p:tav tm="100000">
                                          <p:val>
                                            <p:strVal val="ppt_y"/>
                                          </p:val>
                                        </p:tav>
                                      </p:tavLst>
                                    </p:anim>
                                    <p:set>
                                      <p:cBhvr>
                                        <p:cTn id="123" dur="1" fill="hold">
                                          <p:stCondLst>
                                            <p:cond delay="2999"/>
                                          </p:stCondLst>
                                        </p:cTn>
                                        <p:tgtEl>
                                          <p:spTgt spid="35"/>
                                        </p:tgtEl>
                                        <p:attrNameLst>
                                          <p:attrName>style.visibility</p:attrName>
                                        </p:attrNameLst>
                                      </p:cBhvr>
                                      <p:to>
                                        <p:strVal val="hidden"/>
                                      </p:to>
                                    </p:set>
                                  </p:childTnLst>
                                </p:cTn>
                              </p:par>
                              <p:par>
                                <p:cTn id="124" presetID="2" presetClass="exit" presetSubtype="8" fill="hold" grpId="0" nodeType="withEffect">
                                  <p:stCondLst>
                                    <p:cond delay="0"/>
                                  </p:stCondLst>
                                  <p:childTnLst>
                                    <p:anim calcmode="lin" valueType="num">
                                      <p:cBhvr additive="base">
                                        <p:cTn id="125" dur="3000"/>
                                        <p:tgtEl>
                                          <p:spTgt spid="36"/>
                                        </p:tgtEl>
                                        <p:attrNameLst>
                                          <p:attrName>ppt_x</p:attrName>
                                        </p:attrNameLst>
                                      </p:cBhvr>
                                      <p:tavLst>
                                        <p:tav tm="0">
                                          <p:val>
                                            <p:strVal val="ppt_x"/>
                                          </p:val>
                                        </p:tav>
                                        <p:tav tm="100000">
                                          <p:val>
                                            <p:strVal val="0-ppt_w/2"/>
                                          </p:val>
                                        </p:tav>
                                      </p:tavLst>
                                    </p:anim>
                                    <p:anim calcmode="lin" valueType="num">
                                      <p:cBhvr additive="base">
                                        <p:cTn id="126" dur="3000"/>
                                        <p:tgtEl>
                                          <p:spTgt spid="36"/>
                                        </p:tgtEl>
                                        <p:attrNameLst>
                                          <p:attrName>ppt_y</p:attrName>
                                        </p:attrNameLst>
                                      </p:cBhvr>
                                      <p:tavLst>
                                        <p:tav tm="0">
                                          <p:val>
                                            <p:strVal val="ppt_y"/>
                                          </p:val>
                                        </p:tav>
                                        <p:tav tm="100000">
                                          <p:val>
                                            <p:strVal val="ppt_y"/>
                                          </p:val>
                                        </p:tav>
                                      </p:tavLst>
                                    </p:anim>
                                    <p:set>
                                      <p:cBhvr>
                                        <p:cTn id="127" dur="1" fill="hold">
                                          <p:stCondLst>
                                            <p:cond delay="2999"/>
                                          </p:stCondLst>
                                        </p:cTn>
                                        <p:tgtEl>
                                          <p:spTgt spid="36"/>
                                        </p:tgtEl>
                                        <p:attrNameLst>
                                          <p:attrName>style.visibility</p:attrName>
                                        </p:attrNameLst>
                                      </p:cBhvr>
                                      <p:to>
                                        <p:strVal val="hidden"/>
                                      </p:to>
                                    </p:set>
                                  </p:childTnLst>
                                </p:cTn>
                              </p:par>
                              <p:par>
                                <p:cTn id="128" presetID="2" presetClass="exit" presetSubtype="8" fill="hold" grpId="0" nodeType="withEffect">
                                  <p:stCondLst>
                                    <p:cond delay="0"/>
                                  </p:stCondLst>
                                  <p:childTnLst>
                                    <p:anim calcmode="lin" valueType="num">
                                      <p:cBhvr additive="base">
                                        <p:cTn id="129" dur="3000"/>
                                        <p:tgtEl>
                                          <p:spTgt spid="37"/>
                                        </p:tgtEl>
                                        <p:attrNameLst>
                                          <p:attrName>ppt_x</p:attrName>
                                        </p:attrNameLst>
                                      </p:cBhvr>
                                      <p:tavLst>
                                        <p:tav tm="0">
                                          <p:val>
                                            <p:strVal val="ppt_x"/>
                                          </p:val>
                                        </p:tav>
                                        <p:tav tm="100000">
                                          <p:val>
                                            <p:strVal val="0-ppt_w/2"/>
                                          </p:val>
                                        </p:tav>
                                      </p:tavLst>
                                    </p:anim>
                                    <p:anim calcmode="lin" valueType="num">
                                      <p:cBhvr additive="base">
                                        <p:cTn id="130" dur="3000"/>
                                        <p:tgtEl>
                                          <p:spTgt spid="37"/>
                                        </p:tgtEl>
                                        <p:attrNameLst>
                                          <p:attrName>ppt_y</p:attrName>
                                        </p:attrNameLst>
                                      </p:cBhvr>
                                      <p:tavLst>
                                        <p:tav tm="0">
                                          <p:val>
                                            <p:strVal val="ppt_y"/>
                                          </p:val>
                                        </p:tav>
                                        <p:tav tm="100000">
                                          <p:val>
                                            <p:strVal val="ppt_y"/>
                                          </p:val>
                                        </p:tav>
                                      </p:tavLst>
                                    </p:anim>
                                    <p:set>
                                      <p:cBhvr>
                                        <p:cTn id="131" dur="1" fill="hold">
                                          <p:stCondLst>
                                            <p:cond delay="2999"/>
                                          </p:stCondLst>
                                        </p:cTn>
                                        <p:tgtEl>
                                          <p:spTgt spid="37"/>
                                        </p:tgtEl>
                                        <p:attrNameLst>
                                          <p:attrName>style.visibility</p:attrName>
                                        </p:attrNameLst>
                                      </p:cBhvr>
                                      <p:to>
                                        <p:strVal val="hidden"/>
                                      </p:to>
                                    </p:set>
                                  </p:childTnLst>
                                </p:cTn>
                              </p:par>
                              <p:par>
                                <p:cTn id="132" presetID="2" presetClass="exit" presetSubtype="8" fill="hold" grpId="0" nodeType="withEffect">
                                  <p:stCondLst>
                                    <p:cond delay="0"/>
                                  </p:stCondLst>
                                  <p:childTnLst>
                                    <p:anim calcmode="lin" valueType="num">
                                      <p:cBhvr additive="base">
                                        <p:cTn id="133" dur="3000"/>
                                        <p:tgtEl>
                                          <p:spTgt spid="38"/>
                                        </p:tgtEl>
                                        <p:attrNameLst>
                                          <p:attrName>ppt_x</p:attrName>
                                        </p:attrNameLst>
                                      </p:cBhvr>
                                      <p:tavLst>
                                        <p:tav tm="0">
                                          <p:val>
                                            <p:strVal val="ppt_x"/>
                                          </p:val>
                                        </p:tav>
                                        <p:tav tm="100000">
                                          <p:val>
                                            <p:strVal val="0-ppt_w/2"/>
                                          </p:val>
                                        </p:tav>
                                      </p:tavLst>
                                    </p:anim>
                                    <p:anim calcmode="lin" valueType="num">
                                      <p:cBhvr additive="base">
                                        <p:cTn id="134" dur="3000"/>
                                        <p:tgtEl>
                                          <p:spTgt spid="38"/>
                                        </p:tgtEl>
                                        <p:attrNameLst>
                                          <p:attrName>ppt_y</p:attrName>
                                        </p:attrNameLst>
                                      </p:cBhvr>
                                      <p:tavLst>
                                        <p:tav tm="0">
                                          <p:val>
                                            <p:strVal val="ppt_y"/>
                                          </p:val>
                                        </p:tav>
                                        <p:tav tm="100000">
                                          <p:val>
                                            <p:strVal val="ppt_y"/>
                                          </p:val>
                                        </p:tav>
                                      </p:tavLst>
                                    </p:anim>
                                    <p:set>
                                      <p:cBhvr>
                                        <p:cTn id="135" dur="1" fill="hold">
                                          <p:stCondLst>
                                            <p:cond delay="2999"/>
                                          </p:stCondLst>
                                        </p:cTn>
                                        <p:tgtEl>
                                          <p:spTgt spid="38"/>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4/3*#ppt_w"/>
                                          </p:val>
                                        </p:tav>
                                        <p:tav tm="100000">
                                          <p:val>
                                            <p:strVal val="#ppt_w"/>
                                          </p:val>
                                        </p:tav>
                                      </p:tavLst>
                                    </p:anim>
                                    <p:anim calcmode="lin" valueType="num">
                                      <p:cBhvr>
                                        <p:cTn id="139" dur="3000" fill="hold"/>
                                        <p:tgtEl>
                                          <p:spTgt spid="4"/>
                                        </p:tgtEl>
                                        <p:attrNameLst>
                                          <p:attrName>ppt_h</p:attrName>
                                        </p:attrNameLst>
                                      </p:cBhvr>
                                      <p:tavLst>
                                        <p:tav tm="0">
                                          <p:val>
                                            <p:strVal val="4/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arn(outVertical)">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ra-bora.jpg"/>
          <p:cNvPicPr>
            <a:picLocks noChangeAspect="1"/>
          </p:cNvPicPr>
          <p:nvPr/>
        </p:nvPicPr>
        <p:blipFill>
          <a:blip r:embed="rId2"/>
          <a:stretch>
            <a:fillRect/>
          </a:stretch>
        </p:blipFill>
        <p:spPr>
          <a:xfrm>
            <a:off x="-17858" y="0"/>
            <a:ext cx="9161858" cy="6858000"/>
          </a:xfrm>
          <a:prstGeom prst="rect">
            <a:avLst/>
          </a:prstGeom>
          <a:gradFill>
            <a:gsLst>
              <a:gs pos="0">
                <a:srgbClr val="03D4A8"/>
              </a:gs>
              <a:gs pos="25000">
                <a:srgbClr val="21D6E0"/>
              </a:gs>
              <a:gs pos="75000">
                <a:srgbClr val="0087E6"/>
              </a:gs>
              <a:gs pos="100000">
                <a:srgbClr val="005CBF"/>
              </a:gs>
            </a:gsLst>
            <a:lin ang="5400000" scaled="0"/>
          </a:gradFill>
        </p:spPr>
      </p:pic>
      <p:sp>
        <p:nvSpPr>
          <p:cNvPr id="37" name="36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Franja diagonal"/>
          <p:cNvSpPr/>
          <p:nvPr/>
        </p:nvSpPr>
        <p:spPr>
          <a:xfrm rot="6386116"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785850" y="0"/>
            <a:ext cx="10644262" cy="87154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 calcmode="lin" valueType="num">
                                      <p:cBhvr additive="base">
                                        <p:cTn id="10" dur="2000" fill="hold"/>
                                        <p:tgtEl>
                                          <p:spTgt spid="37"/>
                                        </p:tgtEl>
                                        <p:attrNameLst>
                                          <p:attrName>ppt_x</p:attrName>
                                        </p:attrNameLst>
                                      </p:cBhvr>
                                      <p:tavLst>
                                        <p:tav tm="0">
                                          <p:val>
                                            <p:strVal val="1+#ppt_w/2"/>
                                          </p:val>
                                        </p:tav>
                                        <p:tav tm="100000">
                                          <p:val>
                                            <p:strVal val="#ppt_x"/>
                                          </p:val>
                                        </p:tav>
                                      </p:tavLst>
                                    </p:anim>
                                    <p:anim calcmode="lin" valueType="num">
                                      <p:cBhvr additive="base">
                                        <p:cTn id="11" dur="2000" fill="hold"/>
                                        <p:tgtEl>
                                          <p:spTgt spid="3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2000" fill="hold"/>
                                        <p:tgtEl>
                                          <p:spTgt spid="39"/>
                                        </p:tgtEl>
                                        <p:attrNameLst>
                                          <p:attrName>ppt_x</p:attrName>
                                        </p:attrNameLst>
                                      </p:cBhvr>
                                      <p:tavLst>
                                        <p:tav tm="0">
                                          <p:val>
                                            <p:strVal val="1+#ppt_w/2"/>
                                          </p:val>
                                        </p:tav>
                                        <p:tav tm="100000">
                                          <p:val>
                                            <p:strVal val="#ppt_x"/>
                                          </p:val>
                                        </p:tav>
                                      </p:tavLst>
                                    </p:anim>
                                    <p:anim calcmode="lin" valueType="num">
                                      <p:cBhvr additive="base">
                                        <p:cTn id="15" dur="2000" fill="hold"/>
                                        <p:tgtEl>
                                          <p:spTgt spid="3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2000" fill="hold"/>
                                        <p:tgtEl>
                                          <p:spTgt spid="40"/>
                                        </p:tgtEl>
                                        <p:attrNameLst>
                                          <p:attrName>ppt_x</p:attrName>
                                        </p:attrNameLst>
                                      </p:cBhvr>
                                      <p:tavLst>
                                        <p:tav tm="0">
                                          <p:val>
                                            <p:strVal val="1+#ppt_w/2"/>
                                          </p:val>
                                        </p:tav>
                                        <p:tav tm="100000">
                                          <p:val>
                                            <p:strVal val="#ppt_x"/>
                                          </p:val>
                                        </p:tav>
                                      </p:tavLst>
                                    </p:anim>
                                    <p:anim calcmode="lin" valueType="num">
                                      <p:cBhvr additive="base">
                                        <p:cTn id="19" dur="2000" fill="hold"/>
                                        <p:tgtEl>
                                          <p:spTgt spid="4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additive="base">
                                        <p:cTn id="22" dur="2000" fill="hold"/>
                                        <p:tgtEl>
                                          <p:spTgt spid="41"/>
                                        </p:tgtEl>
                                        <p:attrNameLst>
                                          <p:attrName>ppt_x</p:attrName>
                                        </p:attrNameLst>
                                      </p:cBhvr>
                                      <p:tavLst>
                                        <p:tav tm="0">
                                          <p:val>
                                            <p:strVal val="1+#ppt_w/2"/>
                                          </p:val>
                                        </p:tav>
                                        <p:tav tm="100000">
                                          <p:val>
                                            <p:strVal val="#ppt_x"/>
                                          </p:val>
                                        </p:tav>
                                      </p:tavLst>
                                    </p:anim>
                                    <p:anim calcmode="lin" valueType="num">
                                      <p:cBhvr additive="base">
                                        <p:cTn id="23" dur="2000" fill="hold"/>
                                        <p:tgtEl>
                                          <p:spTgt spid="4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42"/>
                                        </p:tgtEl>
                                        <p:attrNameLst>
                                          <p:attrName>style.visibility</p:attrName>
                                        </p:attrNameLst>
                                      </p:cBhvr>
                                      <p:to>
                                        <p:strVal val="visible"/>
                                      </p:to>
                                    </p:set>
                                    <p:anim calcmode="lin" valueType="num">
                                      <p:cBhvr additive="base">
                                        <p:cTn id="26" dur="2000" fill="hold"/>
                                        <p:tgtEl>
                                          <p:spTgt spid="42"/>
                                        </p:tgtEl>
                                        <p:attrNameLst>
                                          <p:attrName>ppt_x</p:attrName>
                                        </p:attrNameLst>
                                      </p:cBhvr>
                                      <p:tavLst>
                                        <p:tav tm="0">
                                          <p:val>
                                            <p:strVal val="1+#ppt_w/2"/>
                                          </p:val>
                                        </p:tav>
                                        <p:tav tm="100000">
                                          <p:val>
                                            <p:strVal val="#ppt_x"/>
                                          </p:val>
                                        </p:tav>
                                      </p:tavLst>
                                    </p:anim>
                                    <p:anim calcmode="lin" valueType="num">
                                      <p:cBhvr additive="base">
                                        <p:cTn id="27" dur="2000" fill="hold"/>
                                        <p:tgtEl>
                                          <p:spTgt spid="4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additive="base">
                                        <p:cTn id="30" dur="2000" fill="hold"/>
                                        <p:tgtEl>
                                          <p:spTgt spid="43"/>
                                        </p:tgtEl>
                                        <p:attrNameLst>
                                          <p:attrName>ppt_x</p:attrName>
                                        </p:attrNameLst>
                                      </p:cBhvr>
                                      <p:tavLst>
                                        <p:tav tm="0">
                                          <p:val>
                                            <p:strVal val="1+#ppt_w/2"/>
                                          </p:val>
                                        </p:tav>
                                        <p:tav tm="100000">
                                          <p:val>
                                            <p:strVal val="#ppt_x"/>
                                          </p:val>
                                        </p:tav>
                                      </p:tavLst>
                                    </p:anim>
                                    <p:anim calcmode="lin" valueType="num">
                                      <p:cBhvr additive="base">
                                        <p:cTn id="31" dur="2000" fill="hold"/>
                                        <p:tgtEl>
                                          <p:spTgt spid="4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2000" fill="hold"/>
                                        <p:tgtEl>
                                          <p:spTgt spid="44"/>
                                        </p:tgtEl>
                                        <p:attrNameLst>
                                          <p:attrName>ppt_x</p:attrName>
                                        </p:attrNameLst>
                                      </p:cBhvr>
                                      <p:tavLst>
                                        <p:tav tm="0">
                                          <p:val>
                                            <p:strVal val="1+#ppt_w/2"/>
                                          </p:val>
                                        </p:tav>
                                        <p:tav tm="100000">
                                          <p:val>
                                            <p:strVal val="#ppt_x"/>
                                          </p:val>
                                        </p:tav>
                                      </p:tavLst>
                                    </p:anim>
                                    <p:anim calcmode="lin" valueType="num">
                                      <p:cBhvr additive="base">
                                        <p:cTn id="35" dur="2000" fill="hold"/>
                                        <p:tgtEl>
                                          <p:spTgt spid="4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2000" fill="hold"/>
                                        <p:tgtEl>
                                          <p:spTgt spid="38"/>
                                        </p:tgtEl>
                                        <p:attrNameLst>
                                          <p:attrName>ppt_x</p:attrName>
                                        </p:attrNameLst>
                                      </p:cBhvr>
                                      <p:tavLst>
                                        <p:tav tm="0">
                                          <p:val>
                                            <p:strVal val="0-#ppt_w/2"/>
                                          </p:val>
                                        </p:tav>
                                        <p:tav tm="100000">
                                          <p:val>
                                            <p:strVal val="#ppt_x"/>
                                          </p:val>
                                        </p:tav>
                                      </p:tavLst>
                                    </p:anim>
                                    <p:anim calcmode="lin" valueType="num">
                                      <p:cBhvr additive="base">
                                        <p:cTn id="39" dur="2000" fill="hold"/>
                                        <p:tgtEl>
                                          <p:spTgt spid="3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2000" fill="hold"/>
                                        <p:tgtEl>
                                          <p:spTgt spid="45"/>
                                        </p:tgtEl>
                                        <p:attrNameLst>
                                          <p:attrName>ppt_x</p:attrName>
                                        </p:attrNameLst>
                                      </p:cBhvr>
                                      <p:tavLst>
                                        <p:tav tm="0">
                                          <p:val>
                                            <p:strVal val="0-#ppt_w/2"/>
                                          </p:val>
                                        </p:tav>
                                        <p:tav tm="100000">
                                          <p:val>
                                            <p:strVal val="#ppt_x"/>
                                          </p:val>
                                        </p:tav>
                                      </p:tavLst>
                                    </p:anim>
                                    <p:anim calcmode="lin" valueType="num">
                                      <p:cBhvr additive="base">
                                        <p:cTn id="43" dur="2000" fill="hold"/>
                                        <p:tgtEl>
                                          <p:spTgt spid="45"/>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2000" fill="hold"/>
                                        <p:tgtEl>
                                          <p:spTgt spid="46"/>
                                        </p:tgtEl>
                                        <p:attrNameLst>
                                          <p:attrName>ppt_x</p:attrName>
                                        </p:attrNameLst>
                                      </p:cBhvr>
                                      <p:tavLst>
                                        <p:tav tm="0">
                                          <p:val>
                                            <p:strVal val="0-#ppt_w/2"/>
                                          </p:val>
                                        </p:tav>
                                        <p:tav tm="100000">
                                          <p:val>
                                            <p:strVal val="#ppt_x"/>
                                          </p:val>
                                        </p:tav>
                                      </p:tavLst>
                                    </p:anim>
                                    <p:anim calcmode="lin" valueType="num">
                                      <p:cBhvr additive="base">
                                        <p:cTn id="47" dur="2000" fill="hold"/>
                                        <p:tgtEl>
                                          <p:spTgt spid="46"/>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47"/>
                                        </p:tgtEl>
                                        <p:attrNameLst>
                                          <p:attrName>style.visibility</p:attrName>
                                        </p:attrNameLst>
                                      </p:cBhvr>
                                      <p:to>
                                        <p:strVal val="visible"/>
                                      </p:to>
                                    </p:set>
                                    <p:anim calcmode="lin" valueType="num">
                                      <p:cBhvr additive="base">
                                        <p:cTn id="50" dur="2000" fill="hold"/>
                                        <p:tgtEl>
                                          <p:spTgt spid="47"/>
                                        </p:tgtEl>
                                        <p:attrNameLst>
                                          <p:attrName>ppt_x</p:attrName>
                                        </p:attrNameLst>
                                      </p:cBhvr>
                                      <p:tavLst>
                                        <p:tav tm="0">
                                          <p:val>
                                            <p:strVal val="0-#ppt_w/2"/>
                                          </p:val>
                                        </p:tav>
                                        <p:tav tm="100000">
                                          <p:val>
                                            <p:strVal val="#ppt_x"/>
                                          </p:val>
                                        </p:tav>
                                      </p:tavLst>
                                    </p:anim>
                                    <p:anim calcmode="lin" valueType="num">
                                      <p:cBhvr additive="base">
                                        <p:cTn id="51" dur="2000" fill="hold"/>
                                        <p:tgtEl>
                                          <p:spTgt spid="47"/>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additive="base">
                                        <p:cTn id="54" dur="2000" fill="hold"/>
                                        <p:tgtEl>
                                          <p:spTgt spid="48"/>
                                        </p:tgtEl>
                                        <p:attrNameLst>
                                          <p:attrName>ppt_x</p:attrName>
                                        </p:attrNameLst>
                                      </p:cBhvr>
                                      <p:tavLst>
                                        <p:tav tm="0">
                                          <p:val>
                                            <p:strVal val="0-#ppt_w/2"/>
                                          </p:val>
                                        </p:tav>
                                        <p:tav tm="100000">
                                          <p:val>
                                            <p:strVal val="#ppt_x"/>
                                          </p:val>
                                        </p:tav>
                                      </p:tavLst>
                                    </p:anim>
                                    <p:anim calcmode="lin" valueType="num">
                                      <p:cBhvr additive="base">
                                        <p:cTn id="55" dur="2000" fill="hold"/>
                                        <p:tgtEl>
                                          <p:spTgt spid="48"/>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additive="base">
                                        <p:cTn id="58" dur="2000" fill="hold"/>
                                        <p:tgtEl>
                                          <p:spTgt spid="49"/>
                                        </p:tgtEl>
                                        <p:attrNameLst>
                                          <p:attrName>ppt_x</p:attrName>
                                        </p:attrNameLst>
                                      </p:cBhvr>
                                      <p:tavLst>
                                        <p:tav tm="0">
                                          <p:val>
                                            <p:strVal val="0-#ppt_w/2"/>
                                          </p:val>
                                        </p:tav>
                                        <p:tav tm="100000">
                                          <p:val>
                                            <p:strVal val="#ppt_x"/>
                                          </p:val>
                                        </p:tav>
                                      </p:tavLst>
                                    </p:anim>
                                    <p:anim calcmode="lin" valueType="num">
                                      <p:cBhvr additive="base">
                                        <p:cTn id="59" dur="2000" fill="hold"/>
                                        <p:tgtEl>
                                          <p:spTgt spid="49"/>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50"/>
                                        </p:tgtEl>
                                        <p:attrNameLst>
                                          <p:attrName>style.visibility</p:attrName>
                                        </p:attrNameLst>
                                      </p:cBhvr>
                                      <p:to>
                                        <p:strVal val="visible"/>
                                      </p:to>
                                    </p:set>
                                    <p:anim calcmode="lin" valueType="num">
                                      <p:cBhvr additive="base">
                                        <p:cTn id="62" dur="2000" fill="hold"/>
                                        <p:tgtEl>
                                          <p:spTgt spid="50"/>
                                        </p:tgtEl>
                                        <p:attrNameLst>
                                          <p:attrName>ppt_x</p:attrName>
                                        </p:attrNameLst>
                                      </p:cBhvr>
                                      <p:tavLst>
                                        <p:tav tm="0">
                                          <p:val>
                                            <p:strVal val="0-#ppt_w/2"/>
                                          </p:val>
                                        </p:tav>
                                        <p:tav tm="100000">
                                          <p:val>
                                            <p:strVal val="#ppt_x"/>
                                          </p:val>
                                        </p:tav>
                                      </p:tavLst>
                                    </p:anim>
                                    <p:anim calcmode="lin" valueType="num">
                                      <p:cBhvr additive="base">
                                        <p:cTn id="63" dur="2000" fill="hold"/>
                                        <p:tgtEl>
                                          <p:spTgt spid="50"/>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blinds(horizontal)">
                                      <p:cBhvr>
                                        <p:cTn id="66" dur="2000"/>
                                        <p:tgtEl>
                                          <p:spTgt spid="37"/>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blinds(horizontal)">
                                      <p:cBhvr>
                                        <p:cTn id="69" dur="2000"/>
                                        <p:tgtEl>
                                          <p:spTgt spid="39"/>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blinds(horizontal)">
                                      <p:cBhvr>
                                        <p:cTn id="72" dur="2000"/>
                                        <p:tgtEl>
                                          <p:spTgt spid="40"/>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blinds(horizontal)">
                                      <p:cBhvr>
                                        <p:cTn id="75" dur="2000"/>
                                        <p:tgtEl>
                                          <p:spTgt spid="41"/>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blinds(horizontal)">
                                      <p:cBhvr>
                                        <p:cTn id="78" dur="2000"/>
                                        <p:tgtEl>
                                          <p:spTgt spid="42"/>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blinds(horizontal)">
                                      <p:cBhvr>
                                        <p:cTn id="81" dur="2000"/>
                                        <p:tgtEl>
                                          <p:spTgt spid="43"/>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blinds(horizontal)">
                                      <p:cBhvr>
                                        <p:cTn id="84" dur="2000"/>
                                        <p:tgtEl>
                                          <p:spTgt spid="44"/>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blinds(horizontal)">
                                      <p:cBhvr>
                                        <p:cTn id="87" dur="2000"/>
                                        <p:tgtEl>
                                          <p:spTgt spid="45"/>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blinds(horizontal)">
                                      <p:cBhvr>
                                        <p:cTn id="90" dur="2000"/>
                                        <p:tgtEl>
                                          <p:spTgt spid="46"/>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47"/>
                                        </p:tgtEl>
                                        <p:attrNameLst>
                                          <p:attrName>style.visibility</p:attrName>
                                        </p:attrNameLst>
                                      </p:cBhvr>
                                      <p:to>
                                        <p:strVal val="visible"/>
                                      </p:to>
                                    </p:set>
                                    <p:animEffect transition="in" filter="blinds(horizontal)">
                                      <p:cBhvr>
                                        <p:cTn id="93" dur="2000"/>
                                        <p:tgtEl>
                                          <p:spTgt spid="47"/>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48"/>
                                        </p:tgtEl>
                                        <p:attrNameLst>
                                          <p:attrName>style.visibility</p:attrName>
                                        </p:attrNameLst>
                                      </p:cBhvr>
                                      <p:to>
                                        <p:strVal val="visible"/>
                                      </p:to>
                                    </p:set>
                                    <p:animEffect transition="in" filter="blinds(horizontal)">
                                      <p:cBhvr>
                                        <p:cTn id="96" dur="2000"/>
                                        <p:tgtEl>
                                          <p:spTgt spid="48"/>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49"/>
                                        </p:tgtEl>
                                        <p:attrNameLst>
                                          <p:attrName>style.visibility</p:attrName>
                                        </p:attrNameLst>
                                      </p:cBhvr>
                                      <p:to>
                                        <p:strVal val="visible"/>
                                      </p:to>
                                    </p:set>
                                    <p:animEffect transition="in" filter="blinds(horizontal)">
                                      <p:cBhvr>
                                        <p:cTn id="99" dur="2000"/>
                                        <p:tgtEl>
                                          <p:spTgt spid="49"/>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blinds(horizontal)">
                                      <p:cBhvr>
                                        <p:cTn id="102" dur="2000"/>
                                        <p:tgtEl>
                                          <p:spTgt spid="50"/>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blinds(horizontal)">
                                      <p:cBhvr>
                                        <p:cTn id="105" dur="2000"/>
                                        <p:tgtEl>
                                          <p:spTgt spid="38"/>
                                        </p:tgtEl>
                                      </p:cBhvr>
                                    </p:animEffect>
                                  </p:childTnLst>
                                </p:cTn>
                              </p:par>
                            </p:childTnLst>
                          </p:cTn>
                        </p:par>
                        <p:par>
                          <p:cTn id="106" fill="hold">
                            <p:stCondLst>
                              <p:cond delay="2000"/>
                            </p:stCondLst>
                            <p:childTnLst>
                              <p:par>
                                <p:cTn id="107" presetID="2" presetClass="exit" presetSubtype="9" fill="hold" grpId="2" nodeType="afterEffect">
                                  <p:stCondLst>
                                    <p:cond delay="0"/>
                                  </p:stCondLst>
                                  <p:childTnLst>
                                    <p:anim calcmode="lin" valueType="num">
                                      <p:cBhvr additive="base">
                                        <p:cTn id="108" dur="2000"/>
                                        <p:tgtEl>
                                          <p:spTgt spid="37"/>
                                        </p:tgtEl>
                                        <p:attrNameLst>
                                          <p:attrName>ppt_x</p:attrName>
                                        </p:attrNameLst>
                                      </p:cBhvr>
                                      <p:tavLst>
                                        <p:tav tm="0">
                                          <p:val>
                                            <p:strVal val="ppt_x"/>
                                          </p:val>
                                        </p:tav>
                                        <p:tav tm="100000">
                                          <p:val>
                                            <p:strVal val="0-ppt_w/2"/>
                                          </p:val>
                                        </p:tav>
                                      </p:tavLst>
                                    </p:anim>
                                    <p:anim calcmode="lin" valueType="num">
                                      <p:cBhvr additive="base">
                                        <p:cTn id="109" dur="2000"/>
                                        <p:tgtEl>
                                          <p:spTgt spid="37"/>
                                        </p:tgtEl>
                                        <p:attrNameLst>
                                          <p:attrName>ppt_y</p:attrName>
                                        </p:attrNameLst>
                                      </p:cBhvr>
                                      <p:tavLst>
                                        <p:tav tm="0">
                                          <p:val>
                                            <p:strVal val="ppt_y"/>
                                          </p:val>
                                        </p:tav>
                                        <p:tav tm="100000">
                                          <p:val>
                                            <p:strVal val="0-ppt_h/2"/>
                                          </p:val>
                                        </p:tav>
                                      </p:tavLst>
                                    </p:anim>
                                    <p:set>
                                      <p:cBhvr>
                                        <p:cTn id="110" dur="1" fill="hold">
                                          <p:stCondLst>
                                            <p:cond delay="1999"/>
                                          </p:stCondLst>
                                        </p:cTn>
                                        <p:tgtEl>
                                          <p:spTgt spid="37"/>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39"/>
                                        </p:tgtEl>
                                        <p:attrNameLst>
                                          <p:attrName>ppt_x</p:attrName>
                                        </p:attrNameLst>
                                      </p:cBhvr>
                                      <p:tavLst>
                                        <p:tav tm="0">
                                          <p:val>
                                            <p:strVal val="ppt_x"/>
                                          </p:val>
                                        </p:tav>
                                        <p:tav tm="100000">
                                          <p:val>
                                            <p:strVal val="0-ppt_w/2"/>
                                          </p:val>
                                        </p:tav>
                                      </p:tavLst>
                                    </p:anim>
                                    <p:anim calcmode="lin" valueType="num">
                                      <p:cBhvr additive="base">
                                        <p:cTn id="113" dur="2000"/>
                                        <p:tgtEl>
                                          <p:spTgt spid="39"/>
                                        </p:tgtEl>
                                        <p:attrNameLst>
                                          <p:attrName>ppt_y</p:attrName>
                                        </p:attrNameLst>
                                      </p:cBhvr>
                                      <p:tavLst>
                                        <p:tav tm="0">
                                          <p:val>
                                            <p:strVal val="ppt_y"/>
                                          </p:val>
                                        </p:tav>
                                        <p:tav tm="100000">
                                          <p:val>
                                            <p:strVal val="0-ppt_h/2"/>
                                          </p:val>
                                        </p:tav>
                                      </p:tavLst>
                                    </p:anim>
                                    <p:set>
                                      <p:cBhvr>
                                        <p:cTn id="114" dur="1" fill="hold">
                                          <p:stCondLst>
                                            <p:cond delay="1999"/>
                                          </p:stCondLst>
                                        </p:cTn>
                                        <p:tgtEl>
                                          <p:spTgt spid="39"/>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40"/>
                                        </p:tgtEl>
                                        <p:attrNameLst>
                                          <p:attrName>ppt_x</p:attrName>
                                        </p:attrNameLst>
                                      </p:cBhvr>
                                      <p:tavLst>
                                        <p:tav tm="0">
                                          <p:val>
                                            <p:strVal val="ppt_x"/>
                                          </p:val>
                                        </p:tav>
                                        <p:tav tm="100000">
                                          <p:val>
                                            <p:strVal val="0-ppt_w/2"/>
                                          </p:val>
                                        </p:tav>
                                      </p:tavLst>
                                    </p:anim>
                                    <p:anim calcmode="lin" valueType="num">
                                      <p:cBhvr additive="base">
                                        <p:cTn id="117" dur="2000"/>
                                        <p:tgtEl>
                                          <p:spTgt spid="40"/>
                                        </p:tgtEl>
                                        <p:attrNameLst>
                                          <p:attrName>ppt_y</p:attrName>
                                        </p:attrNameLst>
                                      </p:cBhvr>
                                      <p:tavLst>
                                        <p:tav tm="0">
                                          <p:val>
                                            <p:strVal val="ppt_y"/>
                                          </p:val>
                                        </p:tav>
                                        <p:tav tm="100000">
                                          <p:val>
                                            <p:strVal val="0-ppt_h/2"/>
                                          </p:val>
                                        </p:tav>
                                      </p:tavLst>
                                    </p:anim>
                                    <p:set>
                                      <p:cBhvr>
                                        <p:cTn id="118" dur="1" fill="hold">
                                          <p:stCondLst>
                                            <p:cond delay="1999"/>
                                          </p:stCondLst>
                                        </p:cTn>
                                        <p:tgtEl>
                                          <p:spTgt spid="40"/>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41"/>
                                        </p:tgtEl>
                                        <p:attrNameLst>
                                          <p:attrName>ppt_x</p:attrName>
                                        </p:attrNameLst>
                                      </p:cBhvr>
                                      <p:tavLst>
                                        <p:tav tm="0">
                                          <p:val>
                                            <p:strVal val="ppt_x"/>
                                          </p:val>
                                        </p:tav>
                                        <p:tav tm="100000">
                                          <p:val>
                                            <p:strVal val="0-ppt_w/2"/>
                                          </p:val>
                                        </p:tav>
                                      </p:tavLst>
                                    </p:anim>
                                    <p:anim calcmode="lin" valueType="num">
                                      <p:cBhvr additive="base">
                                        <p:cTn id="121" dur="2000"/>
                                        <p:tgtEl>
                                          <p:spTgt spid="41"/>
                                        </p:tgtEl>
                                        <p:attrNameLst>
                                          <p:attrName>ppt_y</p:attrName>
                                        </p:attrNameLst>
                                      </p:cBhvr>
                                      <p:tavLst>
                                        <p:tav tm="0">
                                          <p:val>
                                            <p:strVal val="ppt_y"/>
                                          </p:val>
                                        </p:tav>
                                        <p:tav tm="100000">
                                          <p:val>
                                            <p:strVal val="0-ppt_h/2"/>
                                          </p:val>
                                        </p:tav>
                                      </p:tavLst>
                                    </p:anim>
                                    <p:set>
                                      <p:cBhvr>
                                        <p:cTn id="122" dur="1" fill="hold">
                                          <p:stCondLst>
                                            <p:cond delay="1999"/>
                                          </p:stCondLst>
                                        </p:cTn>
                                        <p:tgtEl>
                                          <p:spTgt spid="41"/>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2000"/>
                                        <p:tgtEl>
                                          <p:spTgt spid="42"/>
                                        </p:tgtEl>
                                        <p:attrNameLst>
                                          <p:attrName>ppt_x</p:attrName>
                                        </p:attrNameLst>
                                      </p:cBhvr>
                                      <p:tavLst>
                                        <p:tav tm="0">
                                          <p:val>
                                            <p:strVal val="ppt_x"/>
                                          </p:val>
                                        </p:tav>
                                        <p:tav tm="100000">
                                          <p:val>
                                            <p:strVal val="0-ppt_w/2"/>
                                          </p:val>
                                        </p:tav>
                                      </p:tavLst>
                                    </p:anim>
                                    <p:anim calcmode="lin" valueType="num">
                                      <p:cBhvr additive="base">
                                        <p:cTn id="125" dur="2000"/>
                                        <p:tgtEl>
                                          <p:spTgt spid="42"/>
                                        </p:tgtEl>
                                        <p:attrNameLst>
                                          <p:attrName>ppt_y</p:attrName>
                                        </p:attrNameLst>
                                      </p:cBhvr>
                                      <p:tavLst>
                                        <p:tav tm="0">
                                          <p:val>
                                            <p:strVal val="ppt_y"/>
                                          </p:val>
                                        </p:tav>
                                        <p:tav tm="100000">
                                          <p:val>
                                            <p:strVal val="0-ppt_h/2"/>
                                          </p:val>
                                        </p:tav>
                                      </p:tavLst>
                                    </p:anim>
                                    <p:set>
                                      <p:cBhvr>
                                        <p:cTn id="126" dur="1" fill="hold">
                                          <p:stCondLst>
                                            <p:cond delay="1999"/>
                                          </p:stCondLst>
                                        </p:cTn>
                                        <p:tgtEl>
                                          <p:spTgt spid="42"/>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2000"/>
                                        <p:tgtEl>
                                          <p:spTgt spid="43"/>
                                        </p:tgtEl>
                                        <p:attrNameLst>
                                          <p:attrName>ppt_x</p:attrName>
                                        </p:attrNameLst>
                                      </p:cBhvr>
                                      <p:tavLst>
                                        <p:tav tm="0">
                                          <p:val>
                                            <p:strVal val="ppt_x"/>
                                          </p:val>
                                        </p:tav>
                                        <p:tav tm="100000">
                                          <p:val>
                                            <p:strVal val="0-ppt_w/2"/>
                                          </p:val>
                                        </p:tav>
                                      </p:tavLst>
                                    </p:anim>
                                    <p:anim calcmode="lin" valueType="num">
                                      <p:cBhvr additive="base">
                                        <p:cTn id="129" dur="2000"/>
                                        <p:tgtEl>
                                          <p:spTgt spid="43"/>
                                        </p:tgtEl>
                                        <p:attrNameLst>
                                          <p:attrName>ppt_y</p:attrName>
                                        </p:attrNameLst>
                                      </p:cBhvr>
                                      <p:tavLst>
                                        <p:tav tm="0">
                                          <p:val>
                                            <p:strVal val="ppt_y"/>
                                          </p:val>
                                        </p:tav>
                                        <p:tav tm="100000">
                                          <p:val>
                                            <p:strVal val="0-ppt_h/2"/>
                                          </p:val>
                                        </p:tav>
                                      </p:tavLst>
                                    </p:anim>
                                    <p:set>
                                      <p:cBhvr>
                                        <p:cTn id="130" dur="1" fill="hold">
                                          <p:stCondLst>
                                            <p:cond delay="1999"/>
                                          </p:stCondLst>
                                        </p:cTn>
                                        <p:tgtEl>
                                          <p:spTgt spid="43"/>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2000"/>
                                        <p:tgtEl>
                                          <p:spTgt spid="44"/>
                                        </p:tgtEl>
                                        <p:attrNameLst>
                                          <p:attrName>ppt_x</p:attrName>
                                        </p:attrNameLst>
                                      </p:cBhvr>
                                      <p:tavLst>
                                        <p:tav tm="0">
                                          <p:val>
                                            <p:strVal val="ppt_x"/>
                                          </p:val>
                                        </p:tav>
                                        <p:tav tm="100000">
                                          <p:val>
                                            <p:strVal val="0-ppt_w/2"/>
                                          </p:val>
                                        </p:tav>
                                      </p:tavLst>
                                    </p:anim>
                                    <p:anim calcmode="lin" valueType="num">
                                      <p:cBhvr additive="base">
                                        <p:cTn id="133" dur="2000"/>
                                        <p:tgtEl>
                                          <p:spTgt spid="44"/>
                                        </p:tgtEl>
                                        <p:attrNameLst>
                                          <p:attrName>ppt_y</p:attrName>
                                        </p:attrNameLst>
                                      </p:cBhvr>
                                      <p:tavLst>
                                        <p:tav tm="0">
                                          <p:val>
                                            <p:strVal val="ppt_y"/>
                                          </p:val>
                                        </p:tav>
                                        <p:tav tm="100000">
                                          <p:val>
                                            <p:strVal val="0-ppt_h/2"/>
                                          </p:val>
                                        </p:tav>
                                      </p:tavLst>
                                    </p:anim>
                                    <p:set>
                                      <p:cBhvr>
                                        <p:cTn id="134" dur="1" fill="hold">
                                          <p:stCondLst>
                                            <p:cond delay="1999"/>
                                          </p:stCondLst>
                                        </p:cTn>
                                        <p:tgtEl>
                                          <p:spTgt spid="44"/>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2000"/>
                                        <p:tgtEl>
                                          <p:spTgt spid="38"/>
                                        </p:tgtEl>
                                        <p:attrNameLst>
                                          <p:attrName>ppt_x</p:attrName>
                                        </p:attrNameLst>
                                      </p:cBhvr>
                                      <p:tavLst>
                                        <p:tav tm="0">
                                          <p:val>
                                            <p:strVal val="ppt_x"/>
                                          </p:val>
                                        </p:tav>
                                        <p:tav tm="100000">
                                          <p:val>
                                            <p:strVal val="1+ppt_w/2"/>
                                          </p:val>
                                        </p:tav>
                                      </p:tavLst>
                                    </p:anim>
                                    <p:anim calcmode="lin" valueType="num">
                                      <p:cBhvr additive="base">
                                        <p:cTn id="137" dur="2000"/>
                                        <p:tgtEl>
                                          <p:spTgt spid="38"/>
                                        </p:tgtEl>
                                        <p:attrNameLst>
                                          <p:attrName>ppt_y</p:attrName>
                                        </p:attrNameLst>
                                      </p:cBhvr>
                                      <p:tavLst>
                                        <p:tav tm="0">
                                          <p:val>
                                            <p:strVal val="ppt_y"/>
                                          </p:val>
                                        </p:tav>
                                        <p:tav tm="100000">
                                          <p:val>
                                            <p:strVal val="0-ppt_h/2"/>
                                          </p:val>
                                        </p:tav>
                                      </p:tavLst>
                                    </p:anim>
                                    <p:set>
                                      <p:cBhvr>
                                        <p:cTn id="138" dur="1" fill="hold">
                                          <p:stCondLst>
                                            <p:cond delay="1999"/>
                                          </p:stCondLst>
                                        </p:cTn>
                                        <p:tgtEl>
                                          <p:spTgt spid="38"/>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2000"/>
                                        <p:tgtEl>
                                          <p:spTgt spid="45"/>
                                        </p:tgtEl>
                                        <p:attrNameLst>
                                          <p:attrName>ppt_x</p:attrName>
                                        </p:attrNameLst>
                                      </p:cBhvr>
                                      <p:tavLst>
                                        <p:tav tm="0">
                                          <p:val>
                                            <p:strVal val="ppt_x"/>
                                          </p:val>
                                        </p:tav>
                                        <p:tav tm="100000">
                                          <p:val>
                                            <p:strVal val="1+ppt_w/2"/>
                                          </p:val>
                                        </p:tav>
                                      </p:tavLst>
                                    </p:anim>
                                    <p:anim calcmode="lin" valueType="num">
                                      <p:cBhvr additive="base">
                                        <p:cTn id="141" dur="2000"/>
                                        <p:tgtEl>
                                          <p:spTgt spid="45"/>
                                        </p:tgtEl>
                                        <p:attrNameLst>
                                          <p:attrName>ppt_y</p:attrName>
                                        </p:attrNameLst>
                                      </p:cBhvr>
                                      <p:tavLst>
                                        <p:tav tm="0">
                                          <p:val>
                                            <p:strVal val="ppt_y"/>
                                          </p:val>
                                        </p:tav>
                                        <p:tav tm="100000">
                                          <p:val>
                                            <p:strVal val="0-ppt_h/2"/>
                                          </p:val>
                                        </p:tav>
                                      </p:tavLst>
                                    </p:anim>
                                    <p:set>
                                      <p:cBhvr>
                                        <p:cTn id="142" dur="1" fill="hold">
                                          <p:stCondLst>
                                            <p:cond delay="1999"/>
                                          </p:stCondLst>
                                        </p:cTn>
                                        <p:tgtEl>
                                          <p:spTgt spid="45"/>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2000"/>
                                        <p:tgtEl>
                                          <p:spTgt spid="46"/>
                                        </p:tgtEl>
                                        <p:attrNameLst>
                                          <p:attrName>ppt_x</p:attrName>
                                        </p:attrNameLst>
                                      </p:cBhvr>
                                      <p:tavLst>
                                        <p:tav tm="0">
                                          <p:val>
                                            <p:strVal val="ppt_x"/>
                                          </p:val>
                                        </p:tav>
                                        <p:tav tm="100000">
                                          <p:val>
                                            <p:strVal val="1+ppt_w/2"/>
                                          </p:val>
                                        </p:tav>
                                      </p:tavLst>
                                    </p:anim>
                                    <p:anim calcmode="lin" valueType="num">
                                      <p:cBhvr additive="base">
                                        <p:cTn id="145" dur="2000"/>
                                        <p:tgtEl>
                                          <p:spTgt spid="46"/>
                                        </p:tgtEl>
                                        <p:attrNameLst>
                                          <p:attrName>ppt_y</p:attrName>
                                        </p:attrNameLst>
                                      </p:cBhvr>
                                      <p:tavLst>
                                        <p:tav tm="0">
                                          <p:val>
                                            <p:strVal val="ppt_y"/>
                                          </p:val>
                                        </p:tav>
                                        <p:tav tm="100000">
                                          <p:val>
                                            <p:strVal val="0-ppt_h/2"/>
                                          </p:val>
                                        </p:tav>
                                      </p:tavLst>
                                    </p:anim>
                                    <p:set>
                                      <p:cBhvr>
                                        <p:cTn id="146" dur="1" fill="hold">
                                          <p:stCondLst>
                                            <p:cond delay="1999"/>
                                          </p:stCondLst>
                                        </p:cTn>
                                        <p:tgtEl>
                                          <p:spTgt spid="46"/>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2000"/>
                                        <p:tgtEl>
                                          <p:spTgt spid="47"/>
                                        </p:tgtEl>
                                        <p:attrNameLst>
                                          <p:attrName>ppt_x</p:attrName>
                                        </p:attrNameLst>
                                      </p:cBhvr>
                                      <p:tavLst>
                                        <p:tav tm="0">
                                          <p:val>
                                            <p:strVal val="ppt_x"/>
                                          </p:val>
                                        </p:tav>
                                        <p:tav tm="100000">
                                          <p:val>
                                            <p:strVal val="1+ppt_w/2"/>
                                          </p:val>
                                        </p:tav>
                                      </p:tavLst>
                                    </p:anim>
                                    <p:anim calcmode="lin" valueType="num">
                                      <p:cBhvr additive="base">
                                        <p:cTn id="149" dur="2000"/>
                                        <p:tgtEl>
                                          <p:spTgt spid="47"/>
                                        </p:tgtEl>
                                        <p:attrNameLst>
                                          <p:attrName>ppt_y</p:attrName>
                                        </p:attrNameLst>
                                      </p:cBhvr>
                                      <p:tavLst>
                                        <p:tav tm="0">
                                          <p:val>
                                            <p:strVal val="ppt_y"/>
                                          </p:val>
                                        </p:tav>
                                        <p:tav tm="100000">
                                          <p:val>
                                            <p:strVal val="0-ppt_h/2"/>
                                          </p:val>
                                        </p:tav>
                                      </p:tavLst>
                                    </p:anim>
                                    <p:set>
                                      <p:cBhvr>
                                        <p:cTn id="150" dur="1" fill="hold">
                                          <p:stCondLst>
                                            <p:cond delay="1999"/>
                                          </p:stCondLst>
                                        </p:cTn>
                                        <p:tgtEl>
                                          <p:spTgt spid="47"/>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2000"/>
                                        <p:tgtEl>
                                          <p:spTgt spid="48"/>
                                        </p:tgtEl>
                                        <p:attrNameLst>
                                          <p:attrName>ppt_x</p:attrName>
                                        </p:attrNameLst>
                                      </p:cBhvr>
                                      <p:tavLst>
                                        <p:tav tm="0">
                                          <p:val>
                                            <p:strVal val="ppt_x"/>
                                          </p:val>
                                        </p:tav>
                                        <p:tav tm="100000">
                                          <p:val>
                                            <p:strVal val="1+ppt_w/2"/>
                                          </p:val>
                                        </p:tav>
                                      </p:tavLst>
                                    </p:anim>
                                    <p:anim calcmode="lin" valueType="num">
                                      <p:cBhvr additive="base">
                                        <p:cTn id="153" dur="2000"/>
                                        <p:tgtEl>
                                          <p:spTgt spid="48"/>
                                        </p:tgtEl>
                                        <p:attrNameLst>
                                          <p:attrName>ppt_y</p:attrName>
                                        </p:attrNameLst>
                                      </p:cBhvr>
                                      <p:tavLst>
                                        <p:tav tm="0">
                                          <p:val>
                                            <p:strVal val="ppt_y"/>
                                          </p:val>
                                        </p:tav>
                                        <p:tav tm="100000">
                                          <p:val>
                                            <p:strVal val="0-ppt_h/2"/>
                                          </p:val>
                                        </p:tav>
                                      </p:tavLst>
                                    </p:anim>
                                    <p:set>
                                      <p:cBhvr>
                                        <p:cTn id="154" dur="1" fill="hold">
                                          <p:stCondLst>
                                            <p:cond delay="1999"/>
                                          </p:stCondLst>
                                        </p:cTn>
                                        <p:tgtEl>
                                          <p:spTgt spid="48"/>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2000"/>
                                        <p:tgtEl>
                                          <p:spTgt spid="49"/>
                                        </p:tgtEl>
                                        <p:attrNameLst>
                                          <p:attrName>ppt_x</p:attrName>
                                        </p:attrNameLst>
                                      </p:cBhvr>
                                      <p:tavLst>
                                        <p:tav tm="0">
                                          <p:val>
                                            <p:strVal val="ppt_x"/>
                                          </p:val>
                                        </p:tav>
                                        <p:tav tm="100000">
                                          <p:val>
                                            <p:strVal val="1+ppt_w/2"/>
                                          </p:val>
                                        </p:tav>
                                      </p:tavLst>
                                    </p:anim>
                                    <p:anim calcmode="lin" valueType="num">
                                      <p:cBhvr additive="base">
                                        <p:cTn id="157" dur="2000"/>
                                        <p:tgtEl>
                                          <p:spTgt spid="49"/>
                                        </p:tgtEl>
                                        <p:attrNameLst>
                                          <p:attrName>ppt_y</p:attrName>
                                        </p:attrNameLst>
                                      </p:cBhvr>
                                      <p:tavLst>
                                        <p:tav tm="0">
                                          <p:val>
                                            <p:strVal val="ppt_y"/>
                                          </p:val>
                                        </p:tav>
                                        <p:tav tm="100000">
                                          <p:val>
                                            <p:strVal val="0-ppt_h/2"/>
                                          </p:val>
                                        </p:tav>
                                      </p:tavLst>
                                    </p:anim>
                                    <p:set>
                                      <p:cBhvr>
                                        <p:cTn id="158" dur="1" fill="hold">
                                          <p:stCondLst>
                                            <p:cond delay="1999"/>
                                          </p:stCondLst>
                                        </p:cTn>
                                        <p:tgtEl>
                                          <p:spTgt spid="49"/>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2000"/>
                                        <p:tgtEl>
                                          <p:spTgt spid="50"/>
                                        </p:tgtEl>
                                        <p:attrNameLst>
                                          <p:attrName>ppt_x</p:attrName>
                                        </p:attrNameLst>
                                      </p:cBhvr>
                                      <p:tavLst>
                                        <p:tav tm="0">
                                          <p:val>
                                            <p:strVal val="ppt_x"/>
                                          </p:val>
                                        </p:tav>
                                        <p:tav tm="100000">
                                          <p:val>
                                            <p:strVal val="1+ppt_w/2"/>
                                          </p:val>
                                        </p:tav>
                                      </p:tavLst>
                                    </p:anim>
                                    <p:anim calcmode="lin" valueType="num">
                                      <p:cBhvr additive="base">
                                        <p:cTn id="161" dur="2000"/>
                                        <p:tgtEl>
                                          <p:spTgt spid="50"/>
                                        </p:tgtEl>
                                        <p:attrNameLst>
                                          <p:attrName>ppt_y</p:attrName>
                                        </p:attrNameLst>
                                      </p:cBhvr>
                                      <p:tavLst>
                                        <p:tav tm="0">
                                          <p:val>
                                            <p:strVal val="ppt_y"/>
                                          </p:val>
                                        </p:tav>
                                        <p:tav tm="100000">
                                          <p:val>
                                            <p:strVal val="0-ppt_h/2"/>
                                          </p:val>
                                        </p:tav>
                                      </p:tavLst>
                                    </p:anim>
                                    <p:set>
                                      <p:cBhvr>
                                        <p:cTn id="162" dur="1" fill="hold">
                                          <p:stCondLst>
                                            <p:cond delay="1999"/>
                                          </p:stCondLst>
                                        </p:cTn>
                                        <p:tgtEl>
                                          <p:spTgt spid="50"/>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2000" fill="hold"/>
                                        <p:tgtEl>
                                          <p:spTgt spid="4"/>
                                        </p:tgtEl>
                                        <p:attrNameLst>
                                          <p:attrName>ppt_w</p:attrName>
                                        </p:attrNameLst>
                                      </p:cBhvr>
                                      <p:tavLst>
                                        <p:tav tm="0">
                                          <p:val>
                                            <p:strVal val="2/3*#ppt_w"/>
                                          </p:val>
                                        </p:tav>
                                        <p:tav tm="100000">
                                          <p:val>
                                            <p:strVal val="#ppt_w"/>
                                          </p:val>
                                        </p:tav>
                                      </p:tavLst>
                                    </p:anim>
                                    <p:anim calcmode="lin" valueType="num">
                                      <p:cBhvr>
                                        <p:cTn id="166" dur="2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4" name="3 Marcador de contenido" descr="bora-bora-airport-e1357599954998.jpg"/>
          <p:cNvPicPr>
            <a:picLocks noGrp="1" noChangeAspect="1"/>
          </p:cNvPicPr>
          <p:nvPr>
            <p:ph idx="1"/>
          </p:nvPr>
        </p:nvPicPr>
        <p:blipFill>
          <a:blip r:embed="rId2"/>
          <a:stretch>
            <a:fillRect/>
          </a:stretch>
        </p:blipFill>
        <p:spPr>
          <a:xfrm>
            <a:off x="0" y="0"/>
            <a:ext cx="9132109" cy="6858000"/>
          </a:xfrm>
        </p:spPr>
      </p:pic>
      <p:sp>
        <p:nvSpPr>
          <p:cNvPr id="5" name="4 Franja diagonal"/>
          <p:cNvSpPr/>
          <p:nvPr/>
        </p:nvSpPr>
        <p:spPr>
          <a:xfrm>
            <a:off x="0" y="0"/>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flipH="1">
            <a:off x="4643438" y="0"/>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a:off x="0" y="642918"/>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643438" y="642918"/>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0" y="1143008"/>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643438" y="1143008"/>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0" y="1857364"/>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643438" y="1785926"/>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0" y="2428892"/>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643438" y="2428892"/>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0" y="3071810"/>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643438" y="3071810"/>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0" y="3571900"/>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643438" y="3571900"/>
            <a:ext cx="4500562" cy="2643182"/>
          </a:xfrm>
          <a:prstGeom prst="diagStripe">
            <a:avLst>
              <a:gd name="adj" fmla="val 9366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0" y="4214818"/>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643438" y="4214818"/>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9429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1+#ppt_w/2"/>
                                          </p:val>
                                        </p:tav>
                                        <p:tav tm="100000">
                                          <p:val>
                                            <p:strVal val="#ppt_x"/>
                                          </p:val>
                                        </p:tav>
                                      </p:tavLst>
                                    </p:anim>
                                    <p:anim calcmode="lin" valueType="num">
                                      <p:cBhvr additive="base">
                                        <p:cTn id="35" dur="3000" fill="hold"/>
                                        <p:tgtEl>
                                          <p:spTgt spid="1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plus(in)">
                                      <p:cBhvr>
                                        <p:cTn id="74" dur="3000"/>
                                        <p:tgtEl>
                                          <p:spTgt spid="5"/>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plus(in)">
                                      <p:cBhvr>
                                        <p:cTn id="77" dur="3000"/>
                                        <p:tgtEl>
                                          <p:spTgt spid="7"/>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plus(in)">
                                      <p:cBhvr>
                                        <p:cTn id="83" dur="3000"/>
                                        <p:tgtEl>
                                          <p:spTgt spid="11"/>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plus(in)">
                                      <p:cBhvr>
                                        <p:cTn id="86" dur="3000"/>
                                        <p:tgtEl>
                                          <p:spTgt spid="13"/>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Effect transition="in" filter="plus(in)">
                                      <p:cBhvr>
                                        <p:cTn id="89" dur="3000"/>
                                        <p:tgtEl>
                                          <p:spTgt spid="15"/>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plus(in)">
                                      <p:cBhvr>
                                        <p:cTn id="92" dur="3000"/>
                                        <p:tgtEl>
                                          <p:spTgt spid="17"/>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19"/>
                                        </p:tgtEl>
                                        <p:attrNameLst>
                                          <p:attrName>style.visibility</p:attrName>
                                        </p:attrNameLst>
                                      </p:cBhvr>
                                      <p:to>
                                        <p:strVal val="visible"/>
                                      </p:to>
                                    </p:set>
                                    <p:animEffect transition="in" filter="plus(in)">
                                      <p:cBhvr>
                                        <p:cTn id="95" dur="3000"/>
                                        <p:tgtEl>
                                          <p:spTgt spid="19"/>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plus(in)">
                                      <p:cBhvr>
                                        <p:cTn id="98" dur="3000"/>
                                        <p:tgtEl>
                                          <p:spTgt spid="6"/>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plus(in)">
                                      <p:cBhvr>
                                        <p:cTn id="101" dur="3000"/>
                                        <p:tgtEl>
                                          <p:spTgt spid="8"/>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0"/>
                                        </p:tgtEl>
                                        <p:attrNameLst>
                                          <p:attrName>style.visibility</p:attrName>
                                        </p:attrNameLst>
                                      </p:cBhvr>
                                      <p:to>
                                        <p:strVal val="visible"/>
                                      </p:to>
                                    </p:set>
                                    <p:animEffect transition="in" filter="plus(in)">
                                      <p:cBhvr>
                                        <p:cTn id="104" dur="3000"/>
                                        <p:tgtEl>
                                          <p:spTgt spid="10"/>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plus(in)">
                                      <p:cBhvr>
                                        <p:cTn id="107" dur="3000"/>
                                        <p:tgtEl>
                                          <p:spTgt spid="12"/>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Effect transition="in" filter="plus(in)">
                                      <p:cBhvr>
                                        <p:cTn id="110" dur="3000"/>
                                        <p:tgtEl>
                                          <p:spTgt spid="14"/>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plus(in)">
                                      <p:cBhvr>
                                        <p:cTn id="113" dur="3000"/>
                                        <p:tgtEl>
                                          <p:spTgt spid="16"/>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plus(in)">
                                      <p:cBhvr>
                                        <p:cTn id="116" dur="3000"/>
                                        <p:tgtEl>
                                          <p:spTgt spid="18"/>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1+ppt_h/2"/>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0-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0-ppt_w/2"/>
                                          </p:val>
                                        </p:tav>
                                      </p:tavLst>
                                    </p:anim>
                                    <p:anim calcmode="lin" valueType="num">
                                      <p:cBhvr additive="base">
                                        <p:cTn id="143" dur="3000"/>
                                        <p:tgtEl>
                                          <p:spTgt spid="15"/>
                                        </p:tgtEl>
                                        <p:attrNameLst>
                                          <p:attrName>ppt_y</p:attrName>
                                        </p:attrNameLst>
                                      </p:cBhvr>
                                      <p:tavLst>
                                        <p:tav tm="0">
                                          <p:val>
                                            <p:strVal val="ppt_y"/>
                                          </p:val>
                                        </p:tav>
                                        <p:tav tm="100000">
                                          <p:val>
                                            <p:strVal val="1+ppt_h/2"/>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0-ppt_w/2"/>
                                          </p:val>
                                        </p:tav>
                                      </p:tavLst>
                                    </p:anim>
                                    <p:anim calcmode="lin" valueType="num">
                                      <p:cBhvr additive="base">
                                        <p:cTn id="147" dur="3000"/>
                                        <p:tgtEl>
                                          <p:spTgt spid="17"/>
                                        </p:tgtEl>
                                        <p:attrNameLst>
                                          <p:attrName>ppt_y</p:attrName>
                                        </p:attrNameLst>
                                      </p:cBhvr>
                                      <p:tavLst>
                                        <p:tav tm="0">
                                          <p:val>
                                            <p:strVal val="ppt_y"/>
                                          </p:val>
                                        </p:tav>
                                        <p:tav tm="100000">
                                          <p:val>
                                            <p:strVal val="1+ppt_h/2"/>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9"/>
                                        </p:tgtEl>
                                        <p:attrNameLst>
                                          <p:attrName>ppt_x</p:attrName>
                                        </p:attrNameLst>
                                      </p:cBhvr>
                                      <p:tavLst>
                                        <p:tav tm="0">
                                          <p:val>
                                            <p:strVal val="ppt_x"/>
                                          </p:val>
                                        </p:tav>
                                        <p:tav tm="100000">
                                          <p:val>
                                            <p:strVal val="0-ppt_w/2"/>
                                          </p:val>
                                        </p:tav>
                                      </p:tavLst>
                                    </p:anim>
                                    <p:anim calcmode="lin" valueType="num">
                                      <p:cBhvr additive="base">
                                        <p:cTn id="151" dur="3000"/>
                                        <p:tgtEl>
                                          <p:spTgt spid="19"/>
                                        </p:tgtEl>
                                        <p:attrNameLst>
                                          <p:attrName>ppt_y</p:attrName>
                                        </p:attrNameLst>
                                      </p:cBhvr>
                                      <p:tavLst>
                                        <p:tav tm="0">
                                          <p:val>
                                            <p:strVal val="ppt_y"/>
                                          </p:val>
                                        </p:tav>
                                        <p:tav tm="100000">
                                          <p:val>
                                            <p:strVal val="1+ppt_h/2"/>
                                          </p:val>
                                        </p:tav>
                                      </p:tavLst>
                                    </p:anim>
                                    <p:set>
                                      <p:cBhvr>
                                        <p:cTn id="152" dur="1" fill="hold">
                                          <p:stCondLst>
                                            <p:cond delay="2999"/>
                                          </p:stCondLst>
                                        </p:cTn>
                                        <p:tgtEl>
                                          <p:spTgt spid="19"/>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1+ppt_h/2"/>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1+ppt_h/2"/>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1+ppt_h/2"/>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1+ppt_w/2"/>
                                          </p:val>
                                        </p:tav>
                                      </p:tavLst>
                                    </p:anim>
                                    <p:anim calcmode="lin" valueType="num">
                                      <p:cBhvr additive="base">
                                        <p:cTn id="171" dur="3000"/>
                                        <p:tgtEl>
                                          <p:spTgt spid="14"/>
                                        </p:tgtEl>
                                        <p:attrNameLst>
                                          <p:attrName>ppt_y</p:attrName>
                                        </p:attrNameLst>
                                      </p:cBhvr>
                                      <p:tavLst>
                                        <p:tav tm="0">
                                          <p:val>
                                            <p:strVal val="ppt_y"/>
                                          </p:val>
                                        </p:tav>
                                        <p:tav tm="100000">
                                          <p:val>
                                            <p:strVal val="1+ppt_h/2"/>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1+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1+ppt_h/2"/>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1+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4" name="3 Marcador de contenido" descr="IMG_1015.JPG"/>
          <p:cNvPicPr>
            <a:picLocks noGrp="1" noChangeAspect="1"/>
          </p:cNvPicPr>
          <p:nvPr>
            <p:ph idx="1"/>
          </p:nvPr>
        </p:nvPicPr>
        <p:blipFill>
          <a:blip r:embed="rId2"/>
          <a:stretch>
            <a:fillRect/>
          </a:stretch>
        </p:blipFill>
        <p:spPr>
          <a:xfrm>
            <a:off x="1" y="0"/>
            <a:ext cx="9143999" cy="6858000"/>
          </a:xfrm>
        </p:spPr>
      </p:pic>
      <p:sp>
        <p:nvSpPr>
          <p:cNvPr id="5" name="4 Lágrima"/>
          <p:cNvSpPr/>
          <p:nvPr/>
        </p:nvSpPr>
        <p:spPr>
          <a:xfrm rot="18990112">
            <a:off x="-39445" y="3950139"/>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9218">
            <a:off x="1318313" y="3950243"/>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73113">
            <a:off x="2675729" y="4021561"/>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24398">
            <a:off x="3960705" y="3948425"/>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54017">
            <a:off x="5246588" y="3948424"/>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80375">
            <a:off x="6603911" y="4019864"/>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918">
            <a:off x="7961233" y="4019863"/>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7452">
            <a:off x="-40318" y="2235114"/>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7452">
            <a:off x="1317001" y="2235113"/>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267452">
            <a:off x="2674325" y="2235115"/>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7452">
            <a:off x="4031646" y="2235113"/>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267452">
            <a:off x="5317500" y="2235112"/>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7452">
            <a:off x="6674820" y="2306552"/>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8267452">
            <a:off x="8032174" y="2306552"/>
            <a:ext cx="1152979" cy="1175727"/>
          </a:xfrm>
          <a:prstGeom prst="teardrop">
            <a:avLst/>
          </a:prstGeom>
          <a:gradFill flip="none" rotWithShape="1">
            <a:gsLst>
              <a:gs pos="37000">
                <a:srgbClr val="D6B19C">
                  <a:alpha val="0"/>
                </a:srgbClr>
              </a:gs>
              <a:gs pos="30000">
                <a:srgbClr val="D49E6C"/>
              </a:gs>
              <a:gs pos="70000">
                <a:srgbClr val="A65528"/>
              </a:gs>
              <a:gs pos="100000">
                <a:srgbClr val="663012"/>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000" fill="hold"/>
                                        <p:tgtEl>
                                          <p:spTgt spid="13"/>
                                        </p:tgtEl>
                                        <p:attrNameLst>
                                          <p:attrName>ppt_x</p:attrName>
                                        </p:attrNameLst>
                                      </p:cBhvr>
                                      <p:tavLst>
                                        <p:tav tm="0">
                                          <p:val>
                                            <p:strVal val="0-#ppt_w/2"/>
                                          </p:val>
                                        </p:tav>
                                        <p:tav tm="100000">
                                          <p:val>
                                            <p:strVal val="#ppt_x"/>
                                          </p:val>
                                        </p:tav>
                                      </p:tavLst>
                                    </p:anim>
                                    <p:anim calcmode="lin" valueType="num">
                                      <p:cBhvr additive="base">
                                        <p:cTn id="11" dur="20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2000" fill="hold"/>
                                        <p:tgtEl>
                                          <p:spTgt spid="14"/>
                                        </p:tgtEl>
                                        <p:attrNameLst>
                                          <p:attrName>ppt_x</p:attrName>
                                        </p:attrNameLst>
                                      </p:cBhvr>
                                      <p:tavLst>
                                        <p:tav tm="0">
                                          <p:val>
                                            <p:strVal val="0-#ppt_w/2"/>
                                          </p:val>
                                        </p:tav>
                                        <p:tav tm="100000">
                                          <p:val>
                                            <p:strVal val="#ppt_x"/>
                                          </p:val>
                                        </p:tav>
                                      </p:tavLst>
                                    </p:anim>
                                    <p:anim calcmode="lin" valueType="num">
                                      <p:cBhvr additive="base">
                                        <p:cTn id="15" dur="2000" fill="hold"/>
                                        <p:tgtEl>
                                          <p:spTgt spid="1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2000" fill="hold"/>
                                        <p:tgtEl>
                                          <p:spTgt spid="15"/>
                                        </p:tgtEl>
                                        <p:attrNameLst>
                                          <p:attrName>ppt_x</p:attrName>
                                        </p:attrNameLst>
                                      </p:cBhvr>
                                      <p:tavLst>
                                        <p:tav tm="0">
                                          <p:val>
                                            <p:strVal val="0-#ppt_w/2"/>
                                          </p:val>
                                        </p:tav>
                                        <p:tav tm="100000">
                                          <p:val>
                                            <p:strVal val="#ppt_x"/>
                                          </p:val>
                                        </p:tav>
                                      </p:tavLst>
                                    </p:anim>
                                    <p:anim calcmode="lin" valueType="num">
                                      <p:cBhvr additive="base">
                                        <p:cTn id="19" dur="20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000" fill="hold"/>
                                        <p:tgtEl>
                                          <p:spTgt spid="16"/>
                                        </p:tgtEl>
                                        <p:attrNameLst>
                                          <p:attrName>ppt_x</p:attrName>
                                        </p:attrNameLst>
                                      </p:cBhvr>
                                      <p:tavLst>
                                        <p:tav tm="0">
                                          <p:val>
                                            <p:strVal val="0-#ppt_w/2"/>
                                          </p:val>
                                        </p:tav>
                                        <p:tav tm="100000">
                                          <p:val>
                                            <p:strVal val="#ppt_x"/>
                                          </p:val>
                                        </p:tav>
                                      </p:tavLst>
                                    </p:anim>
                                    <p:anim calcmode="lin" valueType="num">
                                      <p:cBhvr additive="base">
                                        <p:cTn id="23" dur="200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2000" fill="hold"/>
                                        <p:tgtEl>
                                          <p:spTgt spid="17"/>
                                        </p:tgtEl>
                                        <p:attrNameLst>
                                          <p:attrName>ppt_x</p:attrName>
                                        </p:attrNameLst>
                                      </p:cBhvr>
                                      <p:tavLst>
                                        <p:tav tm="0">
                                          <p:val>
                                            <p:strVal val="0-#ppt_w/2"/>
                                          </p:val>
                                        </p:tav>
                                        <p:tav tm="100000">
                                          <p:val>
                                            <p:strVal val="#ppt_x"/>
                                          </p:val>
                                        </p:tav>
                                      </p:tavLst>
                                    </p:anim>
                                    <p:anim calcmode="lin" valueType="num">
                                      <p:cBhvr additive="base">
                                        <p:cTn id="27" dur="2000" fill="hold"/>
                                        <p:tgtEl>
                                          <p:spTgt spid="1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2000" fill="hold"/>
                                        <p:tgtEl>
                                          <p:spTgt spid="18"/>
                                        </p:tgtEl>
                                        <p:attrNameLst>
                                          <p:attrName>ppt_x</p:attrName>
                                        </p:attrNameLst>
                                      </p:cBhvr>
                                      <p:tavLst>
                                        <p:tav tm="0">
                                          <p:val>
                                            <p:strVal val="0-#ppt_w/2"/>
                                          </p:val>
                                        </p:tav>
                                        <p:tav tm="100000">
                                          <p:val>
                                            <p:strVal val="#ppt_x"/>
                                          </p:val>
                                        </p:tav>
                                      </p:tavLst>
                                    </p:anim>
                                    <p:anim calcmode="lin" valueType="num">
                                      <p:cBhvr additive="base">
                                        <p:cTn id="31" dur="2000" fill="hold"/>
                                        <p:tgtEl>
                                          <p:spTgt spid="1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2000" fill="hold"/>
                                        <p:tgtEl>
                                          <p:spTgt spid="19"/>
                                        </p:tgtEl>
                                        <p:attrNameLst>
                                          <p:attrName>ppt_x</p:attrName>
                                        </p:attrNameLst>
                                      </p:cBhvr>
                                      <p:tavLst>
                                        <p:tav tm="0">
                                          <p:val>
                                            <p:strVal val="0-#ppt_w/2"/>
                                          </p:val>
                                        </p:tav>
                                        <p:tav tm="100000">
                                          <p:val>
                                            <p:strVal val="#ppt_x"/>
                                          </p:val>
                                        </p:tav>
                                      </p:tavLst>
                                    </p:anim>
                                    <p:anim calcmode="lin" valueType="num">
                                      <p:cBhvr additive="base">
                                        <p:cTn id="35" dur="2000" fill="hold"/>
                                        <p:tgtEl>
                                          <p:spTgt spid="1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1+#ppt_w/2"/>
                                          </p:val>
                                        </p:tav>
                                        <p:tav tm="100000">
                                          <p:val>
                                            <p:strVal val="#ppt_x"/>
                                          </p:val>
                                        </p:tav>
                                      </p:tavLst>
                                    </p:anim>
                                    <p:anim calcmode="lin" valueType="num">
                                      <p:cBhvr additive="base">
                                        <p:cTn id="47" dur="2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1+#ppt_w/2"/>
                                          </p:val>
                                        </p:tav>
                                        <p:tav tm="100000">
                                          <p:val>
                                            <p:strVal val="#ppt_x"/>
                                          </p:val>
                                        </p:tav>
                                      </p:tavLst>
                                    </p:anim>
                                    <p:anim calcmode="lin" valueType="num">
                                      <p:cBhvr additive="base">
                                        <p:cTn id="63" dur="2000" fill="hold"/>
                                        <p:tgtEl>
                                          <p:spTgt spid="11"/>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2" presetClass="exit" presetSubtype="4" fill="hold" grpId="1" nodeType="afterEffect">
                                  <p:stCondLst>
                                    <p:cond delay="0"/>
                                  </p:stCondLst>
                                  <p:childTnLst>
                                    <p:anim calcmode="lin" valueType="num">
                                      <p:cBhvr additive="base">
                                        <p:cTn id="66" dur="2000"/>
                                        <p:tgtEl>
                                          <p:spTgt spid="13"/>
                                        </p:tgtEl>
                                        <p:attrNameLst>
                                          <p:attrName>ppt_x</p:attrName>
                                        </p:attrNameLst>
                                      </p:cBhvr>
                                      <p:tavLst>
                                        <p:tav tm="0">
                                          <p:val>
                                            <p:strVal val="ppt_x"/>
                                          </p:val>
                                        </p:tav>
                                        <p:tav tm="100000">
                                          <p:val>
                                            <p:strVal val="ppt_x"/>
                                          </p:val>
                                        </p:tav>
                                      </p:tavLst>
                                    </p:anim>
                                    <p:anim calcmode="lin" valueType="num">
                                      <p:cBhvr additive="base">
                                        <p:cTn id="67" dur="2000"/>
                                        <p:tgtEl>
                                          <p:spTgt spid="13"/>
                                        </p:tgtEl>
                                        <p:attrNameLst>
                                          <p:attrName>ppt_y</p:attrName>
                                        </p:attrNameLst>
                                      </p:cBhvr>
                                      <p:tavLst>
                                        <p:tav tm="0">
                                          <p:val>
                                            <p:strVal val="ppt_y"/>
                                          </p:val>
                                        </p:tav>
                                        <p:tav tm="100000">
                                          <p:val>
                                            <p:strVal val="1+ppt_h/2"/>
                                          </p:val>
                                        </p:tav>
                                      </p:tavLst>
                                    </p:anim>
                                    <p:set>
                                      <p:cBhvr>
                                        <p:cTn id="68" dur="1" fill="hold">
                                          <p:stCondLst>
                                            <p:cond delay="1999"/>
                                          </p:stCondLst>
                                        </p:cTn>
                                        <p:tgtEl>
                                          <p:spTgt spid="13"/>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14"/>
                                        </p:tgtEl>
                                        <p:attrNameLst>
                                          <p:attrName>ppt_x</p:attrName>
                                        </p:attrNameLst>
                                      </p:cBhvr>
                                      <p:tavLst>
                                        <p:tav tm="0">
                                          <p:val>
                                            <p:strVal val="ppt_x"/>
                                          </p:val>
                                        </p:tav>
                                        <p:tav tm="100000">
                                          <p:val>
                                            <p:strVal val="ppt_x"/>
                                          </p:val>
                                        </p:tav>
                                      </p:tavLst>
                                    </p:anim>
                                    <p:anim calcmode="lin" valueType="num">
                                      <p:cBhvr additive="base">
                                        <p:cTn id="71" dur="2000"/>
                                        <p:tgtEl>
                                          <p:spTgt spid="14"/>
                                        </p:tgtEl>
                                        <p:attrNameLst>
                                          <p:attrName>ppt_y</p:attrName>
                                        </p:attrNameLst>
                                      </p:cBhvr>
                                      <p:tavLst>
                                        <p:tav tm="0">
                                          <p:val>
                                            <p:strVal val="ppt_y"/>
                                          </p:val>
                                        </p:tav>
                                        <p:tav tm="100000">
                                          <p:val>
                                            <p:strVal val="1+ppt_h/2"/>
                                          </p:val>
                                        </p:tav>
                                      </p:tavLst>
                                    </p:anim>
                                    <p:set>
                                      <p:cBhvr>
                                        <p:cTn id="72" dur="1" fill="hold">
                                          <p:stCondLst>
                                            <p:cond delay="1999"/>
                                          </p:stCondLst>
                                        </p:cTn>
                                        <p:tgtEl>
                                          <p:spTgt spid="14"/>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2000"/>
                                        <p:tgtEl>
                                          <p:spTgt spid="15"/>
                                        </p:tgtEl>
                                        <p:attrNameLst>
                                          <p:attrName>ppt_x</p:attrName>
                                        </p:attrNameLst>
                                      </p:cBhvr>
                                      <p:tavLst>
                                        <p:tav tm="0">
                                          <p:val>
                                            <p:strVal val="ppt_x"/>
                                          </p:val>
                                        </p:tav>
                                        <p:tav tm="100000">
                                          <p:val>
                                            <p:strVal val="ppt_x"/>
                                          </p:val>
                                        </p:tav>
                                      </p:tavLst>
                                    </p:anim>
                                    <p:anim calcmode="lin" valueType="num">
                                      <p:cBhvr additive="base">
                                        <p:cTn id="75" dur="2000"/>
                                        <p:tgtEl>
                                          <p:spTgt spid="15"/>
                                        </p:tgtEl>
                                        <p:attrNameLst>
                                          <p:attrName>ppt_y</p:attrName>
                                        </p:attrNameLst>
                                      </p:cBhvr>
                                      <p:tavLst>
                                        <p:tav tm="0">
                                          <p:val>
                                            <p:strVal val="ppt_y"/>
                                          </p:val>
                                        </p:tav>
                                        <p:tav tm="100000">
                                          <p:val>
                                            <p:strVal val="1+ppt_h/2"/>
                                          </p:val>
                                        </p:tav>
                                      </p:tavLst>
                                    </p:anim>
                                    <p:set>
                                      <p:cBhvr>
                                        <p:cTn id="76" dur="1" fill="hold">
                                          <p:stCondLst>
                                            <p:cond delay="1999"/>
                                          </p:stCondLst>
                                        </p:cTn>
                                        <p:tgtEl>
                                          <p:spTgt spid="15"/>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16"/>
                                        </p:tgtEl>
                                        <p:attrNameLst>
                                          <p:attrName>ppt_x</p:attrName>
                                        </p:attrNameLst>
                                      </p:cBhvr>
                                      <p:tavLst>
                                        <p:tav tm="0">
                                          <p:val>
                                            <p:strVal val="ppt_x"/>
                                          </p:val>
                                        </p:tav>
                                        <p:tav tm="100000">
                                          <p:val>
                                            <p:strVal val="ppt_x"/>
                                          </p:val>
                                        </p:tav>
                                      </p:tavLst>
                                    </p:anim>
                                    <p:anim calcmode="lin" valueType="num">
                                      <p:cBhvr additive="base">
                                        <p:cTn id="79" dur="2000"/>
                                        <p:tgtEl>
                                          <p:spTgt spid="16"/>
                                        </p:tgtEl>
                                        <p:attrNameLst>
                                          <p:attrName>ppt_y</p:attrName>
                                        </p:attrNameLst>
                                      </p:cBhvr>
                                      <p:tavLst>
                                        <p:tav tm="0">
                                          <p:val>
                                            <p:strVal val="ppt_y"/>
                                          </p:val>
                                        </p:tav>
                                        <p:tav tm="100000">
                                          <p:val>
                                            <p:strVal val="1+ppt_h/2"/>
                                          </p:val>
                                        </p:tav>
                                      </p:tavLst>
                                    </p:anim>
                                    <p:set>
                                      <p:cBhvr>
                                        <p:cTn id="80" dur="1" fill="hold">
                                          <p:stCondLst>
                                            <p:cond delay="1999"/>
                                          </p:stCondLst>
                                        </p:cTn>
                                        <p:tgtEl>
                                          <p:spTgt spid="16"/>
                                        </p:tgtEl>
                                        <p:attrNameLst>
                                          <p:attrName>style.visibility</p:attrName>
                                        </p:attrNameLst>
                                      </p:cBhvr>
                                      <p:to>
                                        <p:strVal val="hidden"/>
                                      </p:to>
                                    </p:set>
                                  </p:childTnLst>
                                </p:cTn>
                              </p:par>
                              <p:par>
                                <p:cTn id="81" presetID="2" presetClass="exit" presetSubtype="4" fill="hold" grpId="1" nodeType="withEffect">
                                  <p:stCondLst>
                                    <p:cond delay="0"/>
                                  </p:stCondLst>
                                  <p:childTnLst>
                                    <p:anim calcmode="lin" valueType="num">
                                      <p:cBhvr additive="base">
                                        <p:cTn id="82" dur="2000"/>
                                        <p:tgtEl>
                                          <p:spTgt spid="17"/>
                                        </p:tgtEl>
                                        <p:attrNameLst>
                                          <p:attrName>ppt_x</p:attrName>
                                        </p:attrNameLst>
                                      </p:cBhvr>
                                      <p:tavLst>
                                        <p:tav tm="0">
                                          <p:val>
                                            <p:strVal val="ppt_x"/>
                                          </p:val>
                                        </p:tav>
                                        <p:tav tm="100000">
                                          <p:val>
                                            <p:strVal val="ppt_x"/>
                                          </p:val>
                                        </p:tav>
                                      </p:tavLst>
                                    </p:anim>
                                    <p:anim calcmode="lin" valueType="num">
                                      <p:cBhvr additive="base">
                                        <p:cTn id="83" dur="2000"/>
                                        <p:tgtEl>
                                          <p:spTgt spid="17"/>
                                        </p:tgtEl>
                                        <p:attrNameLst>
                                          <p:attrName>ppt_y</p:attrName>
                                        </p:attrNameLst>
                                      </p:cBhvr>
                                      <p:tavLst>
                                        <p:tav tm="0">
                                          <p:val>
                                            <p:strVal val="ppt_y"/>
                                          </p:val>
                                        </p:tav>
                                        <p:tav tm="100000">
                                          <p:val>
                                            <p:strVal val="1+ppt_h/2"/>
                                          </p:val>
                                        </p:tav>
                                      </p:tavLst>
                                    </p:anim>
                                    <p:set>
                                      <p:cBhvr>
                                        <p:cTn id="84" dur="1" fill="hold">
                                          <p:stCondLst>
                                            <p:cond delay="1999"/>
                                          </p:stCondLst>
                                        </p:cTn>
                                        <p:tgtEl>
                                          <p:spTgt spid="17"/>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ppt_x"/>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19"/>
                                        </p:tgtEl>
                                        <p:attrNameLst>
                                          <p:attrName>ppt_x</p:attrName>
                                        </p:attrNameLst>
                                      </p:cBhvr>
                                      <p:tavLst>
                                        <p:tav tm="0">
                                          <p:val>
                                            <p:strVal val="ppt_x"/>
                                          </p:val>
                                        </p:tav>
                                        <p:tav tm="100000">
                                          <p:val>
                                            <p:strVal val="ppt_x"/>
                                          </p:val>
                                        </p:tav>
                                      </p:tavLst>
                                    </p:anim>
                                    <p:anim calcmode="lin" valueType="num">
                                      <p:cBhvr additive="base">
                                        <p:cTn id="91" dur="2000"/>
                                        <p:tgtEl>
                                          <p:spTgt spid="19"/>
                                        </p:tgtEl>
                                        <p:attrNameLst>
                                          <p:attrName>ppt_y</p:attrName>
                                        </p:attrNameLst>
                                      </p:cBhvr>
                                      <p:tavLst>
                                        <p:tav tm="0">
                                          <p:val>
                                            <p:strVal val="ppt_y"/>
                                          </p:val>
                                        </p:tav>
                                        <p:tav tm="100000">
                                          <p:val>
                                            <p:strVal val="1+ppt_h/2"/>
                                          </p:val>
                                        </p:tav>
                                      </p:tavLst>
                                    </p:anim>
                                    <p:set>
                                      <p:cBhvr>
                                        <p:cTn id="92" dur="1" fill="hold">
                                          <p:stCondLst>
                                            <p:cond delay="1999"/>
                                          </p:stCondLst>
                                        </p:cTn>
                                        <p:tgtEl>
                                          <p:spTgt spid="19"/>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0-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0-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0-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ppt_x"/>
                                          </p:val>
                                        </p:tav>
                                      </p:tavLst>
                                    </p:anim>
                                    <p:anim calcmode="lin" valueType="num">
                                      <p:cBhvr additive="base">
                                        <p:cTn id="115" dur="2000"/>
                                        <p:tgtEl>
                                          <p:spTgt spid="10"/>
                                        </p:tgtEl>
                                        <p:attrNameLst>
                                          <p:attrName>ppt_y</p:attrName>
                                        </p:attrNameLst>
                                      </p:cBhvr>
                                      <p:tavLst>
                                        <p:tav tm="0">
                                          <p:val>
                                            <p:strVal val="ppt_y"/>
                                          </p:val>
                                        </p:tav>
                                        <p:tav tm="100000">
                                          <p:val>
                                            <p:strVal val="0-ppt_h/2"/>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0-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2/3*#ppt_w"/>
                                          </p:val>
                                        </p:tav>
                                        <p:tav tm="100000">
                                          <p:val>
                                            <p:strVal val="#ppt_w"/>
                                          </p:val>
                                        </p:tav>
                                      </p:tavLst>
                                    </p:anim>
                                    <p:anim calcmode="lin" valueType="num">
                                      <p:cBhvr>
                                        <p:cTn id="124" dur="2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Festival-tsvetov-na-Taiti.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500042"/>
            <a:ext cx="1142976" cy="4857784"/>
          </a:xfrm>
          <a:prstGeom prst="donut">
            <a:avLst>
              <a:gd name="adj" fmla="val 13406"/>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99"/>
          </a:solidFill>
        </p:spPr>
        <p:txBody>
          <a:bodyPr/>
          <a:lstStyle/>
          <a:p>
            <a:endParaRPr lang="es-ES" dirty="0"/>
          </a:p>
        </p:txBody>
      </p:sp>
      <p:pic>
        <p:nvPicPr>
          <p:cNvPr id="4" name="3 Marcador de contenido" descr="imagegen.ashx.jpeg"/>
          <p:cNvPicPr>
            <a:picLocks noGrp="1" noChangeAspect="1"/>
          </p:cNvPicPr>
          <p:nvPr>
            <p:ph idx="1"/>
          </p:nvPr>
        </p:nvPicPr>
        <p:blipFill>
          <a:blip r:embed="rId2"/>
          <a:stretch>
            <a:fillRect/>
          </a:stretch>
        </p:blipFill>
        <p:spPr>
          <a:xfrm>
            <a:off x="0" y="0"/>
            <a:ext cx="9161860" cy="6858000"/>
          </a:xfrm>
        </p:spPr>
      </p:pic>
      <p:sp>
        <p:nvSpPr>
          <p:cNvPr id="6" name="5 Triángulo isósceles"/>
          <p:cNvSpPr/>
          <p:nvPr/>
        </p:nvSpPr>
        <p:spPr>
          <a:xfrm rot="18817936">
            <a:off x="3368564" y="1669602"/>
            <a:ext cx="1106935"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936561">
            <a:off x="5065573" y="1639394"/>
            <a:ext cx="1226852"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3886523">
            <a:off x="3219013" y="3397466"/>
            <a:ext cx="1175088"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185329">
            <a:off x="5224562" y="3459060"/>
            <a:ext cx="1117755"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936561">
            <a:off x="5494200" y="1282203"/>
            <a:ext cx="1226852"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8817936">
            <a:off x="2939936" y="1312413"/>
            <a:ext cx="1106935"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8185329">
            <a:off x="5653190" y="3887689"/>
            <a:ext cx="1117755"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3886523">
            <a:off x="2861823" y="3754656"/>
            <a:ext cx="1175088"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2936561">
            <a:off x="5922828" y="925014"/>
            <a:ext cx="1226852"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8817936">
            <a:off x="2511308" y="883785"/>
            <a:ext cx="1106935"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8185329">
            <a:off x="6081817" y="4316317"/>
            <a:ext cx="1117755"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3886523">
            <a:off x="2504634" y="4183283"/>
            <a:ext cx="1175088"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2936561">
            <a:off x="6422894" y="496386"/>
            <a:ext cx="1226852"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8817936">
            <a:off x="2154119" y="598033"/>
            <a:ext cx="1106935"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13886523">
            <a:off x="2147444" y="4683350"/>
            <a:ext cx="1175088"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8185329">
            <a:off x="6510445" y="4673507"/>
            <a:ext cx="1117755" cy="1491496"/>
          </a:xfrm>
          <a:prstGeom prst="triangle">
            <a:avLst/>
          </a:prstGeom>
          <a:gradFill flip="none" rotWithShape="1">
            <a:gsLst>
              <a:gs pos="70000">
                <a:srgbClr val="000099">
                  <a:alpha val="64000"/>
                </a:srgb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1+#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1+#ppt_w/2"/>
                                          </p:val>
                                        </p:tav>
                                        <p:tav tm="100000">
                                          <p:val>
                                            <p:strVal val="#ppt_x"/>
                                          </p:val>
                                        </p:tav>
                                      </p:tavLst>
                                    </p:anim>
                                    <p:anim calcmode="lin" valueType="num">
                                      <p:cBhvr additive="base">
                                        <p:cTn id="47" dur="2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000" fill="hold"/>
                                        <p:tgtEl>
                                          <p:spTgt spid="18"/>
                                        </p:tgtEl>
                                        <p:attrNameLst>
                                          <p:attrName>ppt_x</p:attrName>
                                        </p:attrNameLst>
                                      </p:cBhvr>
                                      <p:tavLst>
                                        <p:tav tm="0">
                                          <p:val>
                                            <p:strVal val="0-#ppt_w/2"/>
                                          </p:val>
                                        </p:tav>
                                        <p:tav tm="100000">
                                          <p:val>
                                            <p:strVal val="#ppt_x"/>
                                          </p:val>
                                        </p:tav>
                                      </p:tavLst>
                                    </p:anim>
                                    <p:anim calcmode="lin" valueType="num">
                                      <p:cBhvr additive="base">
                                        <p:cTn id="59" dur="2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000" fill="hold"/>
                                        <p:tgtEl>
                                          <p:spTgt spid="19"/>
                                        </p:tgtEl>
                                        <p:attrNameLst>
                                          <p:attrName>ppt_x</p:attrName>
                                        </p:attrNameLst>
                                      </p:cBhvr>
                                      <p:tavLst>
                                        <p:tav tm="0">
                                          <p:val>
                                            <p:strVal val="1+#ppt_w/2"/>
                                          </p:val>
                                        </p:tav>
                                        <p:tav tm="100000">
                                          <p:val>
                                            <p:strVal val="#ppt_x"/>
                                          </p:val>
                                        </p:tav>
                                      </p:tavLst>
                                    </p:anim>
                                    <p:anim calcmode="lin" valueType="num">
                                      <p:cBhvr additive="base">
                                        <p:cTn id="63" dur="2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2000" fill="hold"/>
                                        <p:tgtEl>
                                          <p:spTgt spid="20"/>
                                        </p:tgtEl>
                                        <p:attrNameLst>
                                          <p:attrName>ppt_x</p:attrName>
                                        </p:attrNameLst>
                                      </p:cBhvr>
                                      <p:tavLst>
                                        <p:tav tm="0">
                                          <p:val>
                                            <p:strVal val="1+#ppt_w/2"/>
                                          </p:val>
                                        </p:tav>
                                        <p:tav tm="100000">
                                          <p:val>
                                            <p:strVal val="#ppt_x"/>
                                          </p:val>
                                        </p:tav>
                                      </p:tavLst>
                                    </p:anim>
                                    <p:anim calcmode="lin" valueType="num">
                                      <p:cBhvr additive="base">
                                        <p:cTn id="67" dur="2000" fill="hold"/>
                                        <p:tgtEl>
                                          <p:spTgt spid="2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2000" fill="hold"/>
                                        <p:tgtEl>
                                          <p:spTgt spid="21"/>
                                        </p:tgtEl>
                                        <p:attrNameLst>
                                          <p:attrName>ppt_x</p:attrName>
                                        </p:attrNameLst>
                                      </p:cBhvr>
                                      <p:tavLst>
                                        <p:tav tm="0">
                                          <p:val>
                                            <p:strVal val="0-#ppt_w/2"/>
                                          </p:val>
                                        </p:tav>
                                        <p:tav tm="100000">
                                          <p:val>
                                            <p:strVal val="#ppt_x"/>
                                          </p:val>
                                        </p:tav>
                                      </p:tavLst>
                                    </p:anim>
                                    <p:anim calcmode="lin" valueType="num">
                                      <p:cBhvr additive="base">
                                        <p:cTn id="71" dur="2000" fill="hold"/>
                                        <p:tgtEl>
                                          <p:spTgt spid="21"/>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1+ppt_h/2"/>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2000"/>
                                        <p:tgtEl>
                                          <p:spTgt spid="11"/>
                                        </p:tgtEl>
                                        <p:attrNameLst>
                                          <p:attrName>ppt_x</p:attrName>
                                        </p:attrNameLst>
                                      </p:cBhvr>
                                      <p:tavLst>
                                        <p:tav tm="0">
                                          <p:val>
                                            <p:strVal val="ppt_x"/>
                                          </p:val>
                                        </p:tav>
                                        <p:tav tm="100000">
                                          <p:val>
                                            <p:strVal val="1+ppt_w/2"/>
                                          </p:val>
                                        </p:tav>
                                      </p:tavLst>
                                    </p:anim>
                                    <p:anim calcmode="lin" valueType="num">
                                      <p:cBhvr additive="base">
                                        <p:cTn id="79" dur="2000"/>
                                        <p:tgtEl>
                                          <p:spTgt spid="11"/>
                                        </p:tgtEl>
                                        <p:attrNameLst>
                                          <p:attrName>ppt_y</p:attrName>
                                        </p:attrNameLst>
                                      </p:cBhvr>
                                      <p:tavLst>
                                        <p:tav tm="0">
                                          <p:val>
                                            <p:strVal val="ppt_y"/>
                                          </p:val>
                                        </p:tav>
                                        <p:tav tm="100000">
                                          <p:val>
                                            <p:strVal val="1+ppt_h/2"/>
                                          </p:val>
                                        </p:tav>
                                      </p:tavLst>
                                    </p:anim>
                                    <p:set>
                                      <p:cBhvr>
                                        <p:cTn id="80" dur="1" fill="hold">
                                          <p:stCondLst>
                                            <p:cond delay="1999"/>
                                          </p:stCondLst>
                                        </p:cTn>
                                        <p:tgtEl>
                                          <p:spTgt spid="11"/>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15"/>
                                        </p:tgtEl>
                                        <p:attrNameLst>
                                          <p:attrName>ppt_x</p:attrName>
                                        </p:attrNameLst>
                                      </p:cBhvr>
                                      <p:tavLst>
                                        <p:tav tm="0">
                                          <p:val>
                                            <p:strVal val="ppt_x"/>
                                          </p:val>
                                        </p:tav>
                                        <p:tav tm="100000">
                                          <p:val>
                                            <p:strVal val="1+ppt_w/2"/>
                                          </p:val>
                                        </p:tav>
                                      </p:tavLst>
                                    </p:anim>
                                    <p:anim calcmode="lin" valueType="num">
                                      <p:cBhvr additive="base">
                                        <p:cTn id="83" dur="2000"/>
                                        <p:tgtEl>
                                          <p:spTgt spid="15"/>
                                        </p:tgtEl>
                                        <p:attrNameLst>
                                          <p:attrName>ppt_y</p:attrName>
                                        </p:attrNameLst>
                                      </p:cBhvr>
                                      <p:tavLst>
                                        <p:tav tm="0">
                                          <p:val>
                                            <p:strVal val="ppt_y"/>
                                          </p:val>
                                        </p:tav>
                                        <p:tav tm="100000">
                                          <p:val>
                                            <p:strVal val="1+ppt_h/2"/>
                                          </p:val>
                                        </p:tav>
                                      </p:tavLst>
                                    </p:anim>
                                    <p:set>
                                      <p:cBhvr>
                                        <p:cTn id="84" dur="1" fill="hold">
                                          <p:stCondLst>
                                            <p:cond delay="1999"/>
                                          </p:stCondLst>
                                        </p:cTn>
                                        <p:tgtEl>
                                          <p:spTgt spid="15"/>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2000"/>
                                        <p:tgtEl>
                                          <p:spTgt spid="19"/>
                                        </p:tgtEl>
                                        <p:attrNameLst>
                                          <p:attrName>ppt_x</p:attrName>
                                        </p:attrNameLst>
                                      </p:cBhvr>
                                      <p:tavLst>
                                        <p:tav tm="0">
                                          <p:val>
                                            <p:strVal val="ppt_x"/>
                                          </p:val>
                                        </p:tav>
                                        <p:tav tm="100000">
                                          <p:val>
                                            <p:strVal val="1+ppt_w/2"/>
                                          </p:val>
                                        </p:tav>
                                      </p:tavLst>
                                    </p:anim>
                                    <p:anim calcmode="lin" valueType="num">
                                      <p:cBhvr additive="base">
                                        <p:cTn id="87" dur="2000"/>
                                        <p:tgtEl>
                                          <p:spTgt spid="19"/>
                                        </p:tgtEl>
                                        <p:attrNameLst>
                                          <p:attrName>ppt_y</p:attrName>
                                        </p:attrNameLst>
                                      </p:cBhvr>
                                      <p:tavLst>
                                        <p:tav tm="0">
                                          <p:val>
                                            <p:strVal val="ppt_y"/>
                                          </p:val>
                                        </p:tav>
                                        <p:tav tm="100000">
                                          <p:val>
                                            <p:strVal val="1+ppt_h/2"/>
                                          </p:val>
                                        </p:tav>
                                      </p:tavLst>
                                    </p:anim>
                                    <p:set>
                                      <p:cBhvr>
                                        <p:cTn id="88" dur="1" fill="hold">
                                          <p:stCondLst>
                                            <p:cond delay="1999"/>
                                          </p:stCondLst>
                                        </p:cTn>
                                        <p:tgtEl>
                                          <p:spTgt spid="19"/>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0-ppt_w/2"/>
                                          </p:val>
                                        </p:tav>
                                      </p:tavLst>
                                    </p:anim>
                                    <p:anim calcmode="lin" valueType="num">
                                      <p:cBhvr additive="base">
                                        <p:cTn id="91" dur="2000"/>
                                        <p:tgtEl>
                                          <p:spTgt spid="9"/>
                                        </p:tgtEl>
                                        <p:attrNameLst>
                                          <p:attrName>ppt_y</p:attrName>
                                        </p:attrNameLst>
                                      </p:cBhvr>
                                      <p:tavLst>
                                        <p:tav tm="0">
                                          <p:val>
                                            <p:strVal val="ppt_y"/>
                                          </p:val>
                                        </p:tav>
                                        <p:tav tm="100000">
                                          <p:val>
                                            <p:strVal val="0-ppt_h/2"/>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0-ppt_h/2"/>
                                          </p:val>
                                        </p:tav>
                                      </p:tavLst>
                                    </p:anim>
                                    <p:set>
                                      <p:cBhvr>
                                        <p:cTn id="96" dur="1" fill="hold">
                                          <p:stCondLst>
                                            <p:cond delay="1999"/>
                                          </p:stCondLst>
                                        </p:cTn>
                                        <p:tgtEl>
                                          <p:spTgt spid="12"/>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2000"/>
                                        <p:tgtEl>
                                          <p:spTgt spid="16"/>
                                        </p:tgtEl>
                                        <p:attrNameLst>
                                          <p:attrName>ppt_x</p:attrName>
                                        </p:attrNameLst>
                                      </p:cBhvr>
                                      <p:tavLst>
                                        <p:tav tm="0">
                                          <p:val>
                                            <p:strVal val="ppt_x"/>
                                          </p:val>
                                        </p:tav>
                                        <p:tav tm="100000">
                                          <p:val>
                                            <p:strVal val="0-ppt_w/2"/>
                                          </p:val>
                                        </p:tav>
                                      </p:tavLst>
                                    </p:anim>
                                    <p:anim calcmode="lin" valueType="num">
                                      <p:cBhvr additive="base">
                                        <p:cTn id="99" dur="2000"/>
                                        <p:tgtEl>
                                          <p:spTgt spid="16"/>
                                        </p:tgtEl>
                                        <p:attrNameLst>
                                          <p:attrName>ppt_y</p:attrName>
                                        </p:attrNameLst>
                                      </p:cBhvr>
                                      <p:tavLst>
                                        <p:tav tm="0">
                                          <p:val>
                                            <p:strVal val="ppt_y"/>
                                          </p:val>
                                        </p:tav>
                                        <p:tav tm="100000">
                                          <p:val>
                                            <p:strVal val="0-ppt_h/2"/>
                                          </p:val>
                                        </p:tav>
                                      </p:tavLst>
                                    </p:anim>
                                    <p:set>
                                      <p:cBhvr>
                                        <p:cTn id="100" dur="1" fill="hold">
                                          <p:stCondLst>
                                            <p:cond delay="1999"/>
                                          </p:stCondLst>
                                        </p:cTn>
                                        <p:tgtEl>
                                          <p:spTgt spid="16"/>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2000"/>
                                        <p:tgtEl>
                                          <p:spTgt spid="21"/>
                                        </p:tgtEl>
                                        <p:attrNameLst>
                                          <p:attrName>ppt_x</p:attrName>
                                        </p:attrNameLst>
                                      </p:cBhvr>
                                      <p:tavLst>
                                        <p:tav tm="0">
                                          <p:val>
                                            <p:strVal val="ppt_x"/>
                                          </p:val>
                                        </p:tav>
                                        <p:tav tm="100000">
                                          <p:val>
                                            <p:strVal val="0-ppt_w/2"/>
                                          </p:val>
                                        </p:tav>
                                      </p:tavLst>
                                    </p:anim>
                                    <p:anim calcmode="lin" valueType="num">
                                      <p:cBhvr additive="base">
                                        <p:cTn id="103" dur="2000"/>
                                        <p:tgtEl>
                                          <p:spTgt spid="21"/>
                                        </p:tgtEl>
                                        <p:attrNameLst>
                                          <p:attrName>ppt_y</p:attrName>
                                        </p:attrNameLst>
                                      </p:cBhvr>
                                      <p:tavLst>
                                        <p:tav tm="0">
                                          <p:val>
                                            <p:strVal val="ppt_y"/>
                                          </p:val>
                                        </p:tav>
                                        <p:tav tm="100000">
                                          <p:val>
                                            <p:strVal val="0-ppt_h/2"/>
                                          </p:val>
                                        </p:tav>
                                      </p:tavLst>
                                    </p:anim>
                                    <p:set>
                                      <p:cBhvr>
                                        <p:cTn id="104" dur="1" fill="hold">
                                          <p:stCondLst>
                                            <p:cond delay="1999"/>
                                          </p:stCondLst>
                                        </p:cTn>
                                        <p:tgtEl>
                                          <p:spTgt spid="21"/>
                                        </p:tgtEl>
                                        <p:attrNameLst>
                                          <p:attrName>style.visibility</p:attrName>
                                        </p:attrNameLst>
                                      </p:cBhvr>
                                      <p:to>
                                        <p:strVal val="hidden"/>
                                      </p:to>
                                    </p:set>
                                  </p:childTnLst>
                                </p:cTn>
                              </p:par>
                              <p:par>
                                <p:cTn id="105" presetID="2" presetClass="exit" presetSubtype="3" fill="hold" grpId="1"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1+ppt_w/2"/>
                                          </p:val>
                                        </p:tav>
                                      </p:tavLst>
                                    </p:anim>
                                    <p:anim calcmode="lin" valueType="num">
                                      <p:cBhvr additive="base">
                                        <p:cTn id="107" dur="2000"/>
                                        <p:tgtEl>
                                          <p:spTgt spid="8"/>
                                        </p:tgtEl>
                                        <p:attrNameLst>
                                          <p:attrName>ppt_y</p:attrName>
                                        </p:attrNameLst>
                                      </p:cBhvr>
                                      <p:tavLst>
                                        <p:tav tm="0">
                                          <p:val>
                                            <p:strVal val="ppt_y"/>
                                          </p:val>
                                        </p:tav>
                                        <p:tav tm="100000">
                                          <p:val>
                                            <p:strVal val="0-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3" fill="hold" grpId="1"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1+ppt_w/2"/>
                                          </p:val>
                                        </p:tav>
                                      </p:tavLst>
                                    </p:anim>
                                    <p:anim calcmode="lin" valueType="num">
                                      <p:cBhvr additive="base">
                                        <p:cTn id="111" dur="2000"/>
                                        <p:tgtEl>
                                          <p:spTgt spid="13"/>
                                        </p:tgtEl>
                                        <p:attrNameLst>
                                          <p:attrName>ppt_y</p:attrName>
                                        </p:attrNameLst>
                                      </p:cBhvr>
                                      <p:tavLst>
                                        <p:tav tm="0">
                                          <p:val>
                                            <p:strVal val="ppt_y"/>
                                          </p:val>
                                        </p:tav>
                                        <p:tav tm="100000">
                                          <p:val>
                                            <p:strVal val="0-ppt_h/2"/>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3" fill="hold" grpId="1" nodeType="withEffect">
                                  <p:stCondLst>
                                    <p:cond delay="0"/>
                                  </p:stCondLst>
                                  <p:childTnLst>
                                    <p:anim calcmode="lin" valueType="num">
                                      <p:cBhvr additive="base">
                                        <p:cTn id="114" dur="2000"/>
                                        <p:tgtEl>
                                          <p:spTgt spid="17"/>
                                        </p:tgtEl>
                                        <p:attrNameLst>
                                          <p:attrName>ppt_x</p:attrName>
                                        </p:attrNameLst>
                                      </p:cBhvr>
                                      <p:tavLst>
                                        <p:tav tm="0">
                                          <p:val>
                                            <p:strVal val="ppt_x"/>
                                          </p:val>
                                        </p:tav>
                                        <p:tav tm="100000">
                                          <p:val>
                                            <p:strVal val="1+ppt_w/2"/>
                                          </p:val>
                                        </p:tav>
                                      </p:tavLst>
                                    </p:anim>
                                    <p:anim calcmode="lin" valueType="num">
                                      <p:cBhvr additive="base">
                                        <p:cTn id="115" dur="2000"/>
                                        <p:tgtEl>
                                          <p:spTgt spid="17"/>
                                        </p:tgtEl>
                                        <p:attrNameLst>
                                          <p:attrName>ppt_y</p:attrName>
                                        </p:attrNameLst>
                                      </p:cBhvr>
                                      <p:tavLst>
                                        <p:tav tm="0">
                                          <p:val>
                                            <p:strVal val="ppt_y"/>
                                          </p:val>
                                        </p:tav>
                                        <p:tav tm="100000">
                                          <p:val>
                                            <p:strVal val="0-ppt_h/2"/>
                                          </p:val>
                                        </p:tav>
                                      </p:tavLst>
                                    </p:anim>
                                    <p:set>
                                      <p:cBhvr>
                                        <p:cTn id="116" dur="1" fill="hold">
                                          <p:stCondLst>
                                            <p:cond delay="1999"/>
                                          </p:stCondLst>
                                        </p:cTn>
                                        <p:tgtEl>
                                          <p:spTgt spid="17"/>
                                        </p:tgtEl>
                                        <p:attrNameLst>
                                          <p:attrName>style.visibility</p:attrName>
                                        </p:attrNameLst>
                                      </p:cBhvr>
                                      <p:to>
                                        <p:strVal val="hidden"/>
                                      </p:to>
                                    </p:set>
                                  </p:childTnLst>
                                </p:cTn>
                              </p:par>
                              <p:par>
                                <p:cTn id="117" presetID="2" presetClass="exit" presetSubtype="3" fill="hold" grpId="1" nodeType="withEffect">
                                  <p:stCondLst>
                                    <p:cond delay="0"/>
                                  </p:stCondLst>
                                  <p:childTnLst>
                                    <p:anim calcmode="lin" valueType="num">
                                      <p:cBhvr additive="base">
                                        <p:cTn id="118" dur="2000"/>
                                        <p:tgtEl>
                                          <p:spTgt spid="20"/>
                                        </p:tgtEl>
                                        <p:attrNameLst>
                                          <p:attrName>ppt_x</p:attrName>
                                        </p:attrNameLst>
                                      </p:cBhvr>
                                      <p:tavLst>
                                        <p:tav tm="0">
                                          <p:val>
                                            <p:strVal val="ppt_x"/>
                                          </p:val>
                                        </p:tav>
                                        <p:tav tm="100000">
                                          <p:val>
                                            <p:strVal val="1+ppt_w/2"/>
                                          </p:val>
                                        </p:tav>
                                      </p:tavLst>
                                    </p:anim>
                                    <p:anim calcmode="lin" valueType="num">
                                      <p:cBhvr additive="base">
                                        <p:cTn id="119" dur="2000"/>
                                        <p:tgtEl>
                                          <p:spTgt spid="20"/>
                                        </p:tgtEl>
                                        <p:attrNameLst>
                                          <p:attrName>ppt_y</p:attrName>
                                        </p:attrNameLst>
                                      </p:cBhvr>
                                      <p:tavLst>
                                        <p:tav tm="0">
                                          <p:val>
                                            <p:strVal val="ppt_y"/>
                                          </p:val>
                                        </p:tav>
                                        <p:tav tm="100000">
                                          <p:val>
                                            <p:strVal val="0-ppt_h/2"/>
                                          </p:val>
                                        </p:tav>
                                      </p:tavLst>
                                    </p:anim>
                                    <p:set>
                                      <p:cBhvr>
                                        <p:cTn id="120" dur="1" fill="hold">
                                          <p:stCondLst>
                                            <p:cond delay="1999"/>
                                          </p:stCondLst>
                                        </p:cTn>
                                        <p:tgtEl>
                                          <p:spTgt spid="20"/>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2000"/>
                                        <p:tgtEl>
                                          <p:spTgt spid="7"/>
                                        </p:tgtEl>
                                        <p:attrNameLst>
                                          <p:attrName>ppt_x</p:attrName>
                                        </p:attrNameLst>
                                      </p:cBhvr>
                                      <p:tavLst>
                                        <p:tav tm="0">
                                          <p:val>
                                            <p:strVal val="ppt_x"/>
                                          </p:val>
                                        </p:tav>
                                        <p:tav tm="100000">
                                          <p:val>
                                            <p:strVal val="0-ppt_w/2"/>
                                          </p:val>
                                        </p:tav>
                                      </p:tavLst>
                                    </p:anim>
                                    <p:anim calcmode="lin" valueType="num">
                                      <p:cBhvr additive="base">
                                        <p:cTn id="123" dur="2000"/>
                                        <p:tgtEl>
                                          <p:spTgt spid="7"/>
                                        </p:tgtEl>
                                        <p:attrNameLst>
                                          <p:attrName>ppt_y</p:attrName>
                                        </p:attrNameLst>
                                      </p:cBhvr>
                                      <p:tavLst>
                                        <p:tav tm="0">
                                          <p:val>
                                            <p:strVal val="ppt_y"/>
                                          </p:val>
                                        </p:tav>
                                        <p:tav tm="100000">
                                          <p:val>
                                            <p:strVal val="1+ppt_h/2"/>
                                          </p:val>
                                        </p:tav>
                                      </p:tavLst>
                                    </p:anim>
                                    <p:set>
                                      <p:cBhvr>
                                        <p:cTn id="124" dur="1" fill="hold">
                                          <p:stCondLst>
                                            <p:cond delay="1999"/>
                                          </p:stCondLst>
                                        </p:cTn>
                                        <p:tgtEl>
                                          <p:spTgt spid="7"/>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1+ppt_h/2"/>
                                          </p:val>
                                        </p:tav>
                                      </p:tavLst>
                                    </p:anim>
                                    <p:set>
                                      <p:cBhvr>
                                        <p:cTn id="128" dur="1" fill="hold">
                                          <p:stCondLst>
                                            <p:cond delay="1999"/>
                                          </p:stCondLst>
                                        </p:cTn>
                                        <p:tgtEl>
                                          <p:spTgt spid="10"/>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2000"/>
                                        <p:tgtEl>
                                          <p:spTgt spid="14"/>
                                        </p:tgtEl>
                                        <p:attrNameLst>
                                          <p:attrName>ppt_x</p:attrName>
                                        </p:attrNameLst>
                                      </p:cBhvr>
                                      <p:tavLst>
                                        <p:tav tm="0">
                                          <p:val>
                                            <p:strVal val="ppt_x"/>
                                          </p:val>
                                        </p:tav>
                                        <p:tav tm="100000">
                                          <p:val>
                                            <p:strVal val="0-ppt_w/2"/>
                                          </p:val>
                                        </p:tav>
                                      </p:tavLst>
                                    </p:anim>
                                    <p:anim calcmode="lin" valueType="num">
                                      <p:cBhvr additive="base">
                                        <p:cTn id="131" dur="2000"/>
                                        <p:tgtEl>
                                          <p:spTgt spid="14"/>
                                        </p:tgtEl>
                                        <p:attrNameLst>
                                          <p:attrName>ppt_y</p:attrName>
                                        </p:attrNameLst>
                                      </p:cBhvr>
                                      <p:tavLst>
                                        <p:tav tm="0">
                                          <p:val>
                                            <p:strVal val="ppt_y"/>
                                          </p:val>
                                        </p:tav>
                                        <p:tav tm="100000">
                                          <p:val>
                                            <p:strVal val="1+ppt_h/2"/>
                                          </p:val>
                                        </p:tav>
                                      </p:tavLst>
                                    </p:anim>
                                    <p:set>
                                      <p:cBhvr>
                                        <p:cTn id="132" dur="1" fill="hold">
                                          <p:stCondLst>
                                            <p:cond delay="1999"/>
                                          </p:stCondLst>
                                        </p:cTn>
                                        <p:tgtEl>
                                          <p:spTgt spid="14"/>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2000"/>
                                        <p:tgtEl>
                                          <p:spTgt spid="18"/>
                                        </p:tgtEl>
                                        <p:attrNameLst>
                                          <p:attrName>ppt_x</p:attrName>
                                        </p:attrNameLst>
                                      </p:cBhvr>
                                      <p:tavLst>
                                        <p:tav tm="0">
                                          <p:val>
                                            <p:strVal val="ppt_x"/>
                                          </p:val>
                                        </p:tav>
                                        <p:tav tm="100000">
                                          <p:val>
                                            <p:strVal val="0-ppt_w/2"/>
                                          </p:val>
                                        </p:tav>
                                      </p:tavLst>
                                    </p:anim>
                                    <p:anim calcmode="lin" valueType="num">
                                      <p:cBhvr additive="base">
                                        <p:cTn id="135" dur="2000"/>
                                        <p:tgtEl>
                                          <p:spTgt spid="18"/>
                                        </p:tgtEl>
                                        <p:attrNameLst>
                                          <p:attrName>ppt_y</p:attrName>
                                        </p:attrNameLst>
                                      </p:cBhvr>
                                      <p:tavLst>
                                        <p:tav tm="0">
                                          <p:val>
                                            <p:strVal val="ppt_y"/>
                                          </p:val>
                                        </p:tav>
                                        <p:tav tm="100000">
                                          <p:val>
                                            <p:strVal val="1+ppt_h/2"/>
                                          </p:val>
                                        </p:tav>
                                      </p:tavLst>
                                    </p:anim>
                                    <p:set>
                                      <p:cBhvr>
                                        <p:cTn id="136" dur="1" fill="hold">
                                          <p:stCondLst>
                                            <p:cond delay="1999"/>
                                          </p:stCondLst>
                                        </p:cTn>
                                        <p:tgtEl>
                                          <p:spTgt spid="18"/>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9.jpg"/>
          <p:cNvPicPr>
            <a:picLocks noChangeAspect="1"/>
          </p:cNvPicPr>
          <p:nvPr/>
        </p:nvPicPr>
        <p:blipFill>
          <a:blip r:embed="rId2"/>
          <a:stretch>
            <a:fillRect/>
          </a:stretch>
        </p:blipFill>
        <p:spPr>
          <a:xfrm>
            <a:off x="0" y="6691"/>
            <a:ext cx="9144000" cy="6851309"/>
          </a:xfrm>
          <a:prstGeom prst="rect">
            <a:avLst/>
          </a:prstGeom>
        </p:spPr>
      </p:pic>
      <p:sp>
        <p:nvSpPr>
          <p:cNvPr id="6" name="5 Lágrima"/>
          <p:cNvSpPr/>
          <p:nvPr/>
        </p:nvSpPr>
        <p:spPr>
          <a:xfrm rot="8231600">
            <a:off x="3602524" y="1667985"/>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9016242">
            <a:off x="3531279" y="3882716"/>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1708927">
            <a:off x="4601963" y="2171286"/>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206212">
            <a:off x="2547722" y="2107352"/>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966182">
            <a:off x="2681965" y="3251562"/>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5350225">
            <a:off x="4525517" y="3300644"/>
            <a:ext cx="1511692" cy="1523791"/>
          </a:xfrm>
          <a:prstGeom prst="teardrop">
            <a:avLst/>
          </a:prstGeom>
          <a:gradFill flip="none" rotWithShape="1">
            <a:gsLst>
              <a:gs pos="68000">
                <a:srgbClr val="D13B66">
                  <a:shade val="30000"/>
                  <a:satMod val="115000"/>
                  <a:alpha val="44000"/>
                </a:srgbClr>
              </a:gs>
              <a:gs pos="50000">
                <a:srgbClr val="D13B66">
                  <a:shade val="67500"/>
                  <a:satMod val="115000"/>
                </a:srgbClr>
              </a:gs>
              <a:gs pos="100000">
                <a:srgbClr val="D13B66">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6"/>
                                        </p:tgtEl>
                                        <p:attrNameLst>
                                          <p:attrName>ppt_x</p:attrName>
                                        </p:attrNameLst>
                                      </p:cBhvr>
                                      <p:tavLst>
                                        <p:tav tm="0">
                                          <p:val>
                                            <p:strVal val="ppt_x"/>
                                          </p:val>
                                        </p:tav>
                                        <p:tav tm="100000">
                                          <p:val>
                                            <p:strVal val="ppt_x"/>
                                          </p:val>
                                        </p:tav>
                                      </p:tavLst>
                                    </p:anim>
                                    <p:anim calcmode="lin" valueType="num">
                                      <p:cBhvr additive="base">
                                        <p:cTn id="47" dur="2000"/>
                                        <p:tgtEl>
                                          <p:spTgt spid="6"/>
                                        </p:tgtEl>
                                        <p:attrNameLst>
                                          <p:attrName>ppt_y</p:attrName>
                                        </p:attrNameLst>
                                      </p:cBhvr>
                                      <p:tavLst>
                                        <p:tav tm="0">
                                          <p:val>
                                            <p:strVal val="ppt_y"/>
                                          </p:val>
                                        </p:tav>
                                        <p:tav tm="100000">
                                          <p:val>
                                            <p:strVal val="1+ppt_h/2"/>
                                          </p:val>
                                        </p:tav>
                                      </p:tavLst>
                                    </p:anim>
                                    <p:set>
                                      <p:cBhvr>
                                        <p:cTn id="48" dur="1" fill="hold">
                                          <p:stCondLst>
                                            <p:cond delay="1999"/>
                                          </p:stCondLst>
                                        </p:cTn>
                                        <p:tgtEl>
                                          <p:spTgt spid="6"/>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ppt_x"/>
                                          </p:val>
                                        </p:tav>
                                      </p:tavLst>
                                    </p:anim>
                                    <p:anim calcmode="lin" valueType="num">
                                      <p:cBhvr additive="base">
                                        <p:cTn id="51" dur="2000"/>
                                        <p:tgtEl>
                                          <p:spTgt spid="7"/>
                                        </p:tgtEl>
                                        <p:attrNameLst>
                                          <p:attrName>ppt_y</p:attrName>
                                        </p:attrNameLst>
                                      </p:cBhvr>
                                      <p:tavLst>
                                        <p:tav tm="0">
                                          <p:val>
                                            <p:strVal val="ppt_y"/>
                                          </p:val>
                                        </p:tav>
                                        <p:tav tm="100000">
                                          <p:val>
                                            <p:strVal val="0-ppt_h/2"/>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8"/>
                                        </p:tgtEl>
                                        <p:attrNameLst>
                                          <p:attrName>ppt_x</p:attrName>
                                        </p:attrNameLst>
                                      </p:cBhvr>
                                      <p:tavLst>
                                        <p:tav tm="0">
                                          <p:val>
                                            <p:strVal val="ppt_x"/>
                                          </p:val>
                                        </p:tav>
                                        <p:tav tm="100000">
                                          <p:val>
                                            <p:strVal val="0-ppt_w/2"/>
                                          </p:val>
                                        </p:tav>
                                      </p:tavLst>
                                    </p:anim>
                                    <p:anim calcmode="lin" valueType="num">
                                      <p:cBhvr additive="base">
                                        <p:cTn id="55" dur="2000"/>
                                        <p:tgtEl>
                                          <p:spTgt spid="8"/>
                                        </p:tgtEl>
                                        <p:attrNameLst>
                                          <p:attrName>ppt_y</p:attrName>
                                        </p:attrNameLst>
                                      </p:cBhvr>
                                      <p:tavLst>
                                        <p:tav tm="0">
                                          <p:val>
                                            <p:strVal val="ppt_y"/>
                                          </p:val>
                                        </p:tav>
                                        <p:tav tm="100000">
                                          <p:val>
                                            <p:strVal val="1+ppt_h/2"/>
                                          </p:val>
                                        </p:tav>
                                      </p:tavLst>
                                    </p:anim>
                                    <p:set>
                                      <p:cBhvr>
                                        <p:cTn id="56" dur="1" fill="hold">
                                          <p:stCondLst>
                                            <p:cond delay="1999"/>
                                          </p:stCondLst>
                                        </p:cTn>
                                        <p:tgtEl>
                                          <p:spTgt spid="8"/>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9"/>
                                        </p:tgtEl>
                                        <p:attrNameLst>
                                          <p:attrName>ppt_x</p:attrName>
                                        </p:attrNameLst>
                                      </p:cBhvr>
                                      <p:tavLst>
                                        <p:tav tm="0">
                                          <p:val>
                                            <p:strVal val="ppt_x"/>
                                          </p:val>
                                        </p:tav>
                                        <p:tav tm="100000">
                                          <p:val>
                                            <p:strVal val="1+ppt_w/2"/>
                                          </p:val>
                                        </p:tav>
                                      </p:tavLst>
                                    </p:anim>
                                    <p:anim calcmode="lin" valueType="num">
                                      <p:cBhvr additive="base">
                                        <p:cTn id="59" dur="2000"/>
                                        <p:tgtEl>
                                          <p:spTgt spid="9"/>
                                        </p:tgtEl>
                                        <p:attrNameLst>
                                          <p:attrName>ppt_y</p:attrName>
                                        </p:attrNameLst>
                                      </p:cBhvr>
                                      <p:tavLst>
                                        <p:tav tm="0">
                                          <p:val>
                                            <p:strVal val="ppt_y"/>
                                          </p:val>
                                        </p:tav>
                                        <p:tav tm="100000">
                                          <p:val>
                                            <p:strVal val="1+ppt_h/2"/>
                                          </p:val>
                                        </p:tav>
                                      </p:tavLst>
                                    </p:anim>
                                    <p:set>
                                      <p:cBhvr>
                                        <p:cTn id="60" dur="1" fill="hold">
                                          <p:stCondLst>
                                            <p:cond delay="1999"/>
                                          </p:stCondLst>
                                        </p:cTn>
                                        <p:tgtEl>
                                          <p:spTgt spid="9"/>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1+ppt_w/2"/>
                                          </p:val>
                                        </p:tav>
                                      </p:tavLst>
                                    </p:anim>
                                    <p:anim calcmode="lin" valueType="num">
                                      <p:cBhvr additive="base">
                                        <p:cTn id="63" dur="2000"/>
                                        <p:tgtEl>
                                          <p:spTgt spid="10"/>
                                        </p:tgtEl>
                                        <p:attrNameLst>
                                          <p:attrName>ppt_y</p:attrName>
                                        </p:attrNameLst>
                                      </p:cBhvr>
                                      <p:tavLst>
                                        <p:tav tm="0">
                                          <p:val>
                                            <p:strVal val="ppt_y"/>
                                          </p:val>
                                        </p:tav>
                                        <p:tav tm="100000">
                                          <p:val>
                                            <p:strVal val="0-ppt_h/2"/>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1"/>
                                        </p:tgtEl>
                                        <p:attrNameLst>
                                          <p:attrName>ppt_x</p:attrName>
                                        </p:attrNameLst>
                                      </p:cBhvr>
                                      <p:tavLst>
                                        <p:tav tm="0">
                                          <p:val>
                                            <p:strVal val="ppt_x"/>
                                          </p:val>
                                        </p:tav>
                                        <p:tav tm="100000">
                                          <p:val>
                                            <p:strVal val="0-ppt_w/2"/>
                                          </p:val>
                                        </p:tav>
                                      </p:tavLst>
                                    </p:anim>
                                    <p:anim calcmode="lin" valueType="num">
                                      <p:cBhvr additive="base">
                                        <p:cTn id="67" dur="2000"/>
                                        <p:tgtEl>
                                          <p:spTgt spid="11"/>
                                        </p:tgtEl>
                                        <p:attrNameLst>
                                          <p:attrName>ppt_y</p:attrName>
                                        </p:attrNameLst>
                                      </p:cBhvr>
                                      <p:tavLst>
                                        <p:tav tm="0">
                                          <p:val>
                                            <p:strVal val="ppt_y"/>
                                          </p:val>
                                        </p:tav>
                                        <p:tav tm="100000">
                                          <p:val>
                                            <p:strVal val="0-ppt_h/2"/>
                                          </p:val>
                                        </p:tav>
                                      </p:tavLst>
                                    </p:anim>
                                    <p:set>
                                      <p:cBhvr>
                                        <p:cTn id="68" dur="1" fill="hold">
                                          <p:stCondLst>
                                            <p:cond delay="1999"/>
                                          </p:stCondLst>
                                        </p:cTn>
                                        <p:tgtEl>
                                          <p:spTgt spid="11"/>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4/3*#ppt_w"/>
                                          </p:val>
                                        </p:tav>
                                        <p:tav tm="100000">
                                          <p:val>
                                            <p:strVal val="#ppt_w"/>
                                          </p:val>
                                        </p:tav>
                                      </p:tavLst>
                                    </p:anim>
                                    <p:anim calcmode="lin" valueType="num">
                                      <p:cBhvr>
                                        <p:cTn id="72" dur="2000" fill="hold"/>
                                        <p:tgtEl>
                                          <p:spTgt spid="4"/>
                                        </p:tgtEl>
                                        <p:attrNameLst>
                                          <p:attrName>ppt_h</p:attrName>
                                        </p:attrNameLst>
                                      </p:cBhvr>
                                      <p:tavLst>
                                        <p:tav tm="0">
                                          <p:val>
                                            <p:strVal val="4/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solidFill>
            <a:schemeClr val="accent5">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928662" y="1142984"/>
            <a:ext cx="7429552" cy="4893647"/>
          </a:xfrm>
          <a:prstGeom prst="rect">
            <a:avLst/>
          </a:prstGeom>
          <a:noFill/>
        </p:spPr>
        <p:txBody>
          <a:bodyPr wrap="square" rtlCol="0">
            <a:spAutoFit/>
          </a:bodyPr>
          <a:lstStyle/>
          <a:p>
            <a:r>
              <a:rPr lang="es-ES" sz="2400" b="1" dirty="0" smtClean="0">
                <a:solidFill>
                  <a:schemeClr val="accent5">
                    <a:lumMod val="50000"/>
                  </a:schemeClr>
                </a:solidFill>
                <a:latin typeface="Agency FB" pitchFamily="34" charset="0"/>
              </a:rPr>
              <a:t>Aunque el francés y el tahitiano son las principales lenguas habladas por los habitantes, las personas en contacto con los turistas en general tienen algún conocimiento de Inglés. La mayoría de los visitantes a Bora Bora son estadounidenses, japoneses o </a:t>
            </a:r>
            <a:r>
              <a:rPr lang="es-ES" sz="2400" b="1" dirty="0" err="1" smtClean="0">
                <a:solidFill>
                  <a:schemeClr val="accent5">
                    <a:lumMod val="50000"/>
                  </a:schemeClr>
                </a:solidFill>
                <a:latin typeface="Agency FB" pitchFamily="34" charset="0"/>
              </a:rPr>
              <a:t>europeos.El</a:t>
            </a:r>
            <a:r>
              <a:rPr lang="es-ES" sz="2400" b="1" dirty="0" smtClean="0">
                <a:solidFill>
                  <a:schemeClr val="accent5">
                    <a:lumMod val="50000"/>
                  </a:schemeClr>
                </a:solidFill>
                <a:latin typeface="Agency FB" pitchFamily="34" charset="0"/>
              </a:rPr>
              <a:t> transporte público en la isla es inexistente. El alquiler de coches y las bicicletas son el sistema recomendado para el transporte. También hay visitas en helicóptero, y alquiler de coches todoterreno o catamaranes en </a:t>
            </a:r>
            <a:r>
              <a:rPr lang="es-ES" sz="2400" b="1" dirty="0" err="1" smtClean="0">
                <a:solidFill>
                  <a:schemeClr val="accent5">
                    <a:lumMod val="50000"/>
                  </a:schemeClr>
                </a:solidFill>
                <a:latin typeface="Agency FB" pitchFamily="34" charset="0"/>
              </a:rPr>
              <a:t>Vaitape</a:t>
            </a:r>
            <a:r>
              <a:rPr lang="es-ES" sz="2400" b="1" dirty="0" smtClean="0">
                <a:solidFill>
                  <a:schemeClr val="accent5">
                    <a:lumMod val="50000"/>
                  </a:schemeClr>
                </a:solidFill>
                <a:latin typeface="Agency FB" pitchFamily="34" charset="0"/>
              </a:rPr>
              <a:t>. El </a:t>
            </a:r>
            <a:r>
              <a:rPr lang="es-ES" sz="2400" b="1" dirty="0" err="1" smtClean="0">
                <a:solidFill>
                  <a:schemeClr val="accent5">
                    <a:lumMod val="50000"/>
                  </a:schemeClr>
                </a:solidFill>
                <a:latin typeface="Agency FB" pitchFamily="34" charset="0"/>
              </a:rPr>
              <a:t>snorkeling</a:t>
            </a:r>
            <a:r>
              <a:rPr lang="es-ES" sz="2400" b="1" dirty="0" smtClean="0">
                <a:solidFill>
                  <a:schemeClr val="accent5">
                    <a:lumMod val="50000"/>
                  </a:schemeClr>
                </a:solidFill>
                <a:latin typeface="Agency FB" pitchFamily="34" charset="0"/>
              </a:rPr>
              <a:t> y el buceo en los alrededores de la laguna de Bora Bora son actividades populares. Muchas especies de tiburones y rayas habitan en la franja de agua que rodea la isla. Hay operadores de buceo que ofrecen inmersiones para observar los peces y ver como se alimentan los tiburones.</a:t>
            </a:r>
          </a:p>
          <a:p>
            <a:endParaRPr lang="es-ES" sz="2400" b="1" dirty="0">
              <a:solidFill>
                <a:schemeClr val="accent5">
                  <a:lumMod val="50000"/>
                </a:schemeClr>
              </a:solidFill>
              <a:latin typeface="Agency FB" pitchFamily="34" charset="0"/>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99"/>
          </a:solidFill>
        </p:spPr>
        <p:txBody>
          <a:bodyPr/>
          <a:lstStyle/>
          <a:p>
            <a:endParaRPr lang="es-ES" dirty="0"/>
          </a:p>
        </p:txBody>
      </p:sp>
      <p:pic>
        <p:nvPicPr>
          <p:cNvPr id="4" name="3 Imagen" descr="9a96b935ffa6c89ab3f5d12e940b2e1e.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0-#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3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1+#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3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0-#ppt_w/2"/>
                                          </p:val>
                                        </p:tav>
                                        <p:tav tm="100000">
                                          <p:val>
                                            <p:strVal val="#ppt_x"/>
                                          </p:val>
                                        </p:tav>
                                      </p:tavLst>
                                    </p:anim>
                                    <p:anim calcmode="lin" valueType="num">
                                      <p:cBhvr additive="base">
                                        <p:cTn id="140" dur="3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1+#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3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0-#ppt_w/2"/>
                                          </p:val>
                                        </p:tav>
                                        <p:tav tm="100000">
                                          <p:val>
                                            <p:strVal val="#ppt_x"/>
                                          </p:val>
                                        </p:tav>
                                      </p:tavLst>
                                    </p:anim>
                                    <p:anim calcmode="lin" valueType="num">
                                      <p:cBhvr additive="base">
                                        <p:cTn id="161" dur="3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3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1+#ppt_w/2"/>
                                          </p:val>
                                        </p:tav>
                                        <p:tav tm="100000">
                                          <p:val>
                                            <p:strVal val="#ppt_x"/>
                                          </p:val>
                                        </p:tav>
                                      </p:tavLst>
                                    </p:anim>
                                    <p:anim calcmode="lin" valueType="num">
                                      <p:cBhvr additive="base">
                                        <p:cTn id="175" dur="3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3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3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3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3000" fill="hold"/>
                                        <p:tgtEl>
                                          <p:spTgt spid="31"/>
                                        </p:tgtEl>
                                        <p:attrNameLst>
                                          <p:attrName>ppt_x</p:attrName>
                                        </p:attrNameLst>
                                      </p:cBhvr>
                                      <p:tavLst>
                                        <p:tav tm="0">
                                          <p:val>
                                            <p:strVal val="#ppt_x"/>
                                          </p:val>
                                        </p:tav>
                                        <p:tav tm="100000">
                                          <p:val>
                                            <p:strVal val="#ppt_x"/>
                                          </p:val>
                                        </p:tav>
                                      </p:tavLst>
                                    </p:anim>
                                    <p:anim calcmode="lin" valueType="num">
                                      <p:cBhvr additive="base">
                                        <p:cTn id="196" dur="3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3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3000" fill="hold"/>
                                        <p:tgtEl>
                                          <p:spTgt spid="32"/>
                                        </p:tgtEl>
                                        <p:attrNameLst>
                                          <p:attrName>ppt_x</p:attrName>
                                        </p:attrNameLst>
                                      </p:cBhvr>
                                      <p:tavLst>
                                        <p:tav tm="0">
                                          <p:val>
                                            <p:strVal val="1+#ppt_w/2"/>
                                          </p:val>
                                        </p:tav>
                                        <p:tav tm="100000">
                                          <p:val>
                                            <p:strVal val="#ppt_x"/>
                                          </p:val>
                                        </p:tav>
                                      </p:tavLst>
                                    </p:anim>
                                    <p:anim calcmode="lin" valueType="num">
                                      <p:cBhvr additive="base">
                                        <p:cTn id="203" dur="3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3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3000" fill="hold"/>
                                        <p:tgtEl>
                                          <p:spTgt spid="33"/>
                                        </p:tgtEl>
                                        <p:attrNameLst>
                                          <p:attrName>ppt_x</p:attrName>
                                        </p:attrNameLst>
                                      </p:cBhvr>
                                      <p:tavLst>
                                        <p:tav tm="0">
                                          <p:val>
                                            <p:strVal val="#ppt_x"/>
                                          </p:val>
                                        </p:tav>
                                        <p:tav tm="100000">
                                          <p:val>
                                            <p:strVal val="#ppt_x"/>
                                          </p:val>
                                        </p:tav>
                                      </p:tavLst>
                                    </p:anim>
                                    <p:anim calcmode="lin" valueType="num">
                                      <p:cBhvr additive="base">
                                        <p:cTn id="210" dur="3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3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3000" fill="hold"/>
                                        <p:tgtEl>
                                          <p:spTgt spid="34"/>
                                        </p:tgtEl>
                                        <p:attrNameLst>
                                          <p:attrName>ppt_x</p:attrName>
                                        </p:attrNameLst>
                                      </p:cBhvr>
                                      <p:tavLst>
                                        <p:tav tm="0">
                                          <p:val>
                                            <p:strVal val="0-#ppt_w/2"/>
                                          </p:val>
                                        </p:tav>
                                        <p:tav tm="100000">
                                          <p:val>
                                            <p:strVal val="#ppt_x"/>
                                          </p:val>
                                        </p:tav>
                                      </p:tavLst>
                                    </p:anim>
                                    <p:anim calcmode="lin" valueType="num">
                                      <p:cBhvr additive="base">
                                        <p:cTn id="217" dur="3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3000" fill="hold"/>
                                        <p:tgtEl>
                                          <p:spTgt spid="35"/>
                                        </p:tgtEl>
                                        <p:attrNameLst>
                                          <p:attrName>ppt_x</p:attrName>
                                        </p:attrNameLst>
                                      </p:cBhvr>
                                      <p:tavLst>
                                        <p:tav tm="0">
                                          <p:val>
                                            <p:strVal val="#ppt_x"/>
                                          </p:val>
                                        </p:tav>
                                        <p:tav tm="100000">
                                          <p:val>
                                            <p:strVal val="#ppt_x"/>
                                          </p:val>
                                        </p:tav>
                                      </p:tavLst>
                                    </p:anim>
                                    <p:anim calcmode="lin" valueType="num">
                                      <p:cBhvr additive="base">
                                        <p:cTn id="224" dur="3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3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3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ppt_x"/>
                                          </p:val>
                                        </p:tav>
                                        <p:tav tm="100000">
                                          <p:val>
                                            <p:strVal val="#ppt_x"/>
                                          </p:val>
                                        </p:tav>
                                      </p:tavLst>
                                    </p:anim>
                                    <p:anim calcmode="lin" valueType="num">
                                      <p:cBhvr additive="base">
                                        <p:cTn id="238" dur="3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3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3000" fill="hold"/>
                                        <p:tgtEl>
                                          <p:spTgt spid="38"/>
                                        </p:tgtEl>
                                        <p:attrNameLst>
                                          <p:attrName>ppt_x</p:attrName>
                                        </p:attrNameLst>
                                      </p:cBhvr>
                                      <p:tavLst>
                                        <p:tav tm="0">
                                          <p:val>
                                            <p:strVal val="0-#ppt_w/2"/>
                                          </p:val>
                                        </p:tav>
                                        <p:tav tm="100000">
                                          <p:val>
                                            <p:strVal val="#ppt_x"/>
                                          </p:val>
                                        </p:tav>
                                      </p:tavLst>
                                    </p:anim>
                                    <p:anim calcmode="lin" valueType="num">
                                      <p:cBhvr additive="base">
                                        <p:cTn id="245" dur="3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3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3000" fill="hold"/>
                                        <p:tgtEl>
                                          <p:spTgt spid="39"/>
                                        </p:tgtEl>
                                        <p:attrNameLst>
                                          <p:attrName>ppt_x</p:attrName>
                                        </p:attrNameLst>
                                      </p:cBhvr>
                                      <p:tavLst>
                                        <p:tav tm="0">
                                          <p:val>
                                            <p:strVal val="#ppt_x"/>
                                          </p:val>
                                        </p:tav>
                                        <p:tav tm="100000">
                                          <p:val>
                                            <p:strVal val="#ppt_x"/>
                                          </p:val>
                                        </p:tav>
                                      </p:tavLst>
                                    </p:anim>
                                    <p:anim calcmode="lin" valueType="num">
                                      <p:cBhvr additive="base">
                                        <p:cTn id="252" dur="3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3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3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3000" fill="hold"/>
                                        <p:tgtEl>
                                          <p:spTgt spid="41"/>
                                        </p:tgtEl>
                                        <p:attrNameLst>
                                          <p:attrName>ppt_x</p:attrName>
                                        </p:attrNameLst>
                                      </p:cBhvr>
                                      <p:tavLst>
                                        <p:tav tm="0">
                                          <p:val>
                                            <p:strVal val="#ppt_x"/>
                                          </p:val>
                                        </p:tav>
                                        <p:tav tm="100000">
                                          <p:val>
                                            <p:strVal val="#ppt_x"/>
                                          </p:val>
                                        </p:tav>
                                      </p:tavLst>
                                    </p:anim>
                                    <p:anim calcmode="lin" valueType="num">
                                      <p:cBhvr additive="base">
                                        <p:cTn id="266" dur="3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3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ppt_x"/>
                                          </p:val>
                                        </p:tav>
                                        <p:tav tm="100000">
                                          <p:val>
                                            <p:strVal val="#ppt_x"/>
                                          </p:val>
                                        </p:tav>
                                      </p:tavLst>
                                    </p:anim>
                                    <p:anim calcmode="lin" valueType="num">
                                      <p:cBhvr additive="base">
                                        <p:cTn id="273" dur="3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3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3000" fill="hold"/>
                                        <p:tgtEl>
                                          <p:spTgt spid="43"/>
                                        </p:tgtEl>
                                        <p:attrNameLst>
                                          <p:attrName>ppt_x</p:attrName>
                                        </p:attrNameLst>
                                      </p:cBhvr>
                                      <p:tavLst>
                                        <p:tav tm="0">
                                          <p:val>
                                            <p:strVal val="1+#ppt_w/2"/>
                                          </p:val>
                                        </p:tav>
                                        <p:tav tm="100000">
                                          <p:val>
                                            <p:strVal val="#ppt_x"/>
                                          </p:val>
                                        </p:tav>
                                      </p:tavLst>
                                    </p:anim>
                                    <p:anim calcmode="lin" valueType="num">
                                      <p:cBhvr additive="base">
                                        <p:cTn id="280" dur="3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3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3000" fill="hold"/>
                                        <p:tgtEl>
                                          <p:spTgt spid="44"/>
                                        </p:tgtEl>
                                        <p:attrNameLst>
                                          <p:attrName>ppt_x</p:attrName>
                                        </p:attrNameLst>
                                      </p:cBhvr>
                                      <p:tavLst>
                                        <p:tav tm="0">
                                          <p:val>
                                            <p:strVal val="0-#ppt_w/2"/>
                                          </p:val>
                                        </p:tav>
                                        <p:tav tm="100000">
                                          <p:val>
                                            <p:strVal val="#ppt_x"/>
                                          </p:val>
                                        </p:tav>
                                      </p:tavLst>
                                    </p:anim>
                                    <p:anim calcmode="lin" valueType="num">
                                      <p:cBhvr additive="base">
                                        <p:cTn id="287" dur="3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5"/>
                                        </p:tgtEl>
                                      </p:cBhvr>
                                    </p:animEffect>
                                    <p:set>
                                      <p:cBhvr>
                                        <p:cTn id="291" dur="1" fill="hold">
                                          <p:stCondLst>
                                            <p:cond delay="2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6"/>
                                        </p:tgtEl>
                                      </p:cBhvr>
                                    </p:animEffect>
                                    <p:set>
                                      <p:cBhvr>
                                        <p:cTn id="294" dur="1" fill="hold">
                                          <p:stCondLst>
                                            <p:cond delay="2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7"/>
                                        </p:tgtEl>
                                      </p:cBhvr>
                                    </p:animEffect>
                                    <p:set>
                                      <p:cBhvr>
                                        <p:cTn id="297" dur="1" fill="hold">
                                          <p:stCondLst>
                                            <p:cond delay="2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8"/>
                                        </p:tgtEl>
                                      </p:cBhvr>
                                    </p:animEffect>
                                    <p:set>
                                      <p:cBhvr>
                                        <p:cTn id="300" dur="1" fill="hold">
                                          <p:stCondLst>
                                            <p:cond delay="2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9"/>
                                        </p:tgtEl>
                                      </p:cBhvr>
                                    </p:animEffect>
                                    <p:set>
                                      <p:cBhvr>
                                        <p:cTn id="303" dur="1" fill="hold">
                                          <p:stCondLst>
                                            <p:cond delay="2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0"/>
                                        </p:tgtEl>
                                      </p:cBhvr>
                                    </p:animEffect>
                                    <p:set>
                                      <p:cBhvr>
                                        <p:cTn id="306" dur="1" fill="hold">
                                          <p:stCondLst>
                                            <p:cond delay="2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1"/>
                                        </p:tgtEl>
                                      </p:cBhvr>
                                    </p:animEffect>
                                    <p:set>
                                      <p:cBhvr>
                                        <p:cTn id="309" dur="1" fill="hold">
                                          <p:stCondLst>
                                            <p:cond delay="2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2"/>
                                        </p:tgtEl>
                                      </p:cBhvr>
                                    </p:animEffect>
                                    <p:set>
                                      <p:cBhvr>
                                        <p:cTn id="312" dur="1" fill="hold">
                                          <p:stCondLst>
                                            <p:cond delay="2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3"/>
                                        </p:tgtEl>
                                      </p:cBhvr>
                                    </p:animEffect>
                                    <p:set>
                                      <p:cBhvr>
                                        <p:cTn id="315" dur="1" fill="hold">
                                          <p:stCondLst>
                                            <p:cond delay="2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4"/>
                                        </p:tgtEl>
                                      </p:cBhvr>
                                    </p:animEffect>
                                    <p:set>
                                      <p:cBhvr>
                                        <p:cTn id="318" dur="1" fill="hold">
                                          <p:stCondLst>
                                            <p:cond delay="2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5"/>
                                        </p:tgtEl>
                                      </p:cBhvr>
                                    </p:animEffect>
                                    <p:set>
                                      <p:cBhvr>
                                        <p:cTn id="321" dur="1" fill="hold">
                                          <p:stCondLst>
                                            <p:cond delay="2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16"/>
                                        </p:tgtEl>
                                      </p:cBhvr>
                                    </p:animEffect>
                                    <p:set>
                                      <p:cBhvr>
                                        <p:cTn id="324" dur="1" fill="hold">
                                          <p:stCondLst>
                                            <p:cond delay="2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17"/>
                                        </p:tgtEl>
                                      </p:cBhvr>
                                    </p:animEffect>
                                    <p:set>
                                      <p:cBhvr>
                                        <p:cTn id="327" dur="1" fill="hold">
                                          <p:stCondLst>
                                            <p:cond delay="2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18"/>
                                        </p:tgtEl>
                                      </p:cBhvr>
                                    </p:animEffect>
                                    <p:set>
                                      <p:cBhvr>
                                        <p:cTn id="330" dur="1" fill="hold">
                                          <p:stCondLst>
                                            <p:cond delay="2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19"/>
                                        </p:tgtEl>
                                      </p:cBhvr>
                                    </p:animEffect>
                                    <p:set>
                                      <p:cBhvr>
                                        <p:cTn id="333" dur="1" fill="hold">
                                          <p:stCondLst>
                                            <p:cond delay="2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0"/>
                                        </p:tgtEl>
                                      </p:cBhvr>
                                    </p:animEffect>
                                    <p:set>
                                      <p:cBhvr>
                                        <p:cTn id="336" dur="1" fill="hold">
                                          <p:stCondLst>
                                            <p:cond delay="2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1"/>
                                        </p:tgtEl>
                                      </p:cBhvr>
                                    </p:animEffect>
                                    <p:set>
                                      <p:cBhvr>
                                        <p:cTn id="339" dur="1" fill="hold">
                                          <p:stCondLst>
                                            <p:cond delay="2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2"/>
                                        </p:tgtEl>
                                      </p:cBhvr>
                                    </p:animEffect>
                                    <p:set>
                                      <p:cBhvr>
                                        <p:cTn id="342" dur="1" fill="hold">
                                          <p:stCondLst>
                                            <p:cond delay="2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3"/>
                                        </p:tgtEl>
                                      </p:cBhvr>
                                    </p:animEffect>
                                    <p:set>
                                      <p:cBhvr>
                                        <p:cTn id="345" dur="1" fill="hold">
                                          <p:stCondLst>
                                            <p:cond delay="2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4"/>
                                        </p:tgtEl>
                                      </p:cBhvr>
                                    </p:animEffect>
                                    <p:set>
                                      <p:cBhvr>
                                        <p:cTn id="348" dur="1" fill="hold">
                                          <p:stCondLst>
                                            <p:cond delay="2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5"/>
                                        </p:tgtEl>
                                      </p:cBhvr>
                                    </p:animEffect>
                                    <p:set>
                                      <p:cBhvr>
                                        <p:cTn id="351" dur="1" fill="hold">
                                          <p:stCondLst>
                                            <p:cond delay="2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26"/>
                                        </p:tgtEl>
                                      </p:cBhvr>
                                    </p:animEffect>
                                    <p:set>
                                      <p:cBhvr>
                                        <p:cTn id="354" dur="1" fill="hold">
                                          <p:stCondLst>
                                            <p:cond delay="2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27"/>
                                        </p:tgtEl>
                                      </p:cBhvr>
                                    </p:animEffect>
                                    <p:set>
                                      <p:cBhvr>
                                        <p:cTn id="357" dur="1" fill="hold">
                                          <p:stCondLst>
                                            <p:cond delay="2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28"/>
                                        </p:tgtEl>
                                      </p:cBhvr>
                                    </p:animEffect>
                                    <p:set>
                                      <p:cBhvr>
                                        <p:cTn id="360" dur="1" fill="hold">
                                          <p:stCondLst>
                                            <p:cond delay="2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29"/>
                                        </p:tgtEl>
                                      </p:cBhvr>
                                    </p:animEffect>
                                    <p:set>
                                      <p:cBhvr>
                                        <p:cTn id="363" dur="1" fill="hold">
                                          <p:stCondLst>
                                            <p:cond delay="2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0"/>
                                        </p:tgtEl>
                                      </p:cBhvr>
                                    </p:animEffect>
                                    <p:set>
                                      <p:cBhvr>
                                        <p:cTn id="366" dur="1" fill="hold">
                                          <p:stCondLst>
                                            <p:cond delay="2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1"/>
                                        </p:tgtEl>
                                      </p:cBhvr>
                                    </p:animEffect>
                                    <p:set>
                                      <p:cBhvr>
                                        <p:cTn id="369" dur="1" fill="hold">
                                          <p:stCondLst>
                                            <p:cond delay="2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2"/>
                                        </p:tgtEl>
                                      </p:cBhvr>
                                    </p:animEffect>
                                    <p:set>
                                      <p:cBhvr>
                                        <p:cTn id="372" dur="1" fill="hold">
                                          <p:stCondLst>
                                            <p:cond delay="2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3"/>
                                        </p:tgtEl>
                                      </p:cBhvr>
                                    </p:animEffect>
                                    <p:set>
                                      <p:cBhvr>
                                        <p:cTn id="375" dur="1" fill="hold">
                                          <p:stCondLst>
                                            <p:cond delay="2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4"/>
                                        </p:tgtEl>
                                      </p:cBhvr>
                                    </p:animEffect>
                                    <p:set>
                                      <p:cBhvr>
                                        <p:cTn id="378" dur="1" fill="hold">
                                          <p:stCondLst>
                                            <p:cond delay="2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5"/>
                                        </p:tgtEl>
                                      </p:cBhvr>
                                    </p:animEffect>
                                    <p:set>
                                      <p:cBhvr>
                                        <p:cTn id="381" dur="1" fill="hold">
                                          <p:stCondLst>
                                            <p:cond delay="2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36"/>
                                        </p:tgtEl>
                                      </p:cBhvr>
                                    </p:animEffect>
                                    <p:set>
                                      <p:cBhvr>
                                        <p:cTn id="384" dur="1" fill="hold">
                                          <p:stCondLst>
                                            <p:cond delay="2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37"/>
                                        </p:tgtEl>
                                      </p:cBhvr>
                                    </p:animEffect>
                                    <p:set>
                                      <p:cBhvr>
                                        <p:cTn id="387" dur="1" fill="hold">
                                          <p:stCondLst>
                                            <p:cond delay="2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38"/>
                                        </p:tgtEl>
                                      </p:cBhvr>
                                    </p:animEffect>
                                    <p:set>
                                      <p:cBhvr>
                                        <p:cTn id="390" dur="1" fill="hold">
                                          <p:stCondLst>
                                            <p:cond delay="2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39"/>
                                        </p:tgtEl>
                                      </p:cBhvr>
                                    </p:animEffect>
                                    <p:set>
                                      <p:cBhvr>
                                        <p:cTn id="393" dur="1" fill="hold">
                                          <p:stCondLst>
                                            <p:cond delay="2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0"/>
                                        </p:tgtEl>
                                      </p:cBhvr>
                                    </p:animEffect>
                                    <p:set>
                                      <p:cBhvr>
                                        <p:cTn id="396" dur="1" fill="hold">
                                          <p:stCondLst>
                                            <p:cond delay="2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1"/>
                                        </p:tgtEl>
                                      </p:cBhvr>
                                    </p:animEffect>
                                    <p:set>
                                      <p:cBhvr>
                                        <p:cTn id="399" dur="1" fill="hold">
                                          <p:stCondLst>
                                            <p:cond delay="2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2"/>
                                        </p:tgtEl>
                                      </p:cBhvr>
                                    </p:animEffect>
                                    <p:set>
                                      <p:cBhvr>
                                        <p:cTn id="402" dur="1" fill="hold">
                                          <p:stCondLst>
                                            <p:cond delay="2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3"/>
                                        </p:tgtEl>
                                      </p:cBhvr>
                                    </p:animEffect>
                                    <p:set>
                                      <p:cBhvr>
                                        <p:cTn id="405" dur="1" fill="hold">
                                          <p:stCondLst>
                                            <p:cond delay="2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4"/>
                                        </p:tgtEl>
                                      </p:cBhvr>
                                    </p:animEffect>
                                    <p:set>
                                      <p:cBhvr>
                                        <p:cTn id="408" dur="1" fill="hold">
                                          <p:stCondLst>
                                            <p:cond delay="2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1+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9"/>
                                        </p:tgtEl>
                                        <p:attrNameLst>
                                          <p:attrName>ppt_x</p:attrName>
                                        </p:attrNameLst>
                                      </p:cBhvr>
                                      <p:tavLst>
                                        <p:tav tm="0">
                                          <p:val>
                                            <p:strVal val="ppt_x"/>
                                          </p:val>
                                        </p:tav>
                                        <p:tav tm="100000">
                                          <p:val>
                                            <p:strVal val="ppt_x"/>
                                          </p:val>
                                        </p:tav>
                                      </p:tavLst>
                                    </p:anim>
                                    <p:anim calcmode="lin" valueType="num">
                                      <p:cBhvr additive="base">
                                        <p:cTn id="415" dur="3000"/>
                                        <p:tgtEl>
                                          <p:spTgt spid="9"/>
                                        </p:tgtEl>
                                        <p:attrNameLst>
                                          <p:attrName>ppt_y</p:attrName>
                                        </p:attrNameLst>
                                      </p:cBhvr>
                                      <p:tavLst>
                                        <p:tav tm="0">
                                          <p:val>
                                            <p:strVal val="ppt_y"/>
                                          </p:val>
                                        </p:tav>
                                        <p:tav tm="100000">
                                          <p:val>
                                            <p:strVal val="1+ppt_h/2"/>
                                          </p:val>
                                        </p:tav>
                                      </p:tavLst>
                                    </p:anim>
                                    <p:set>
                                      <p:cBhvr>
                                        <p:cTn id="416" dur="1" fill="hold">
                                          <p:stCondLst>
                                            <p:cond delay="2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3"/>
                                        </p:tgtEl>
                                        <p:attrNameLst>
                                          <p:attrName>ppt_x</p:attrName>
                                        </p:attrNameLst>
                                      </p:cBhvr>
                                      <p:tavLst>
                                        <p:tav tm="0">
                                          <p:val>
                                            <p:strVal val="ppt_x"/>
                                          </p:val>
                                        </p:tav>
                                        <p:tav tm="100000">
                                          <p:val>
                                            <p:strVal val="ppt_x"/>
                                          </p:val>
                                        </p:tav>
                                      </p:tavLst>
                                    </p:anim>
                                    <p:anim calcmode="lin" valueType="num">
                                      <p:cBhvr additive="base">
                                        <p:cTn id="419" dur="3000"/>
                                        <p:tgtEl>
                                          <p:spTgt spid="13"/>
                                        </p:tgtEl>
                                        <p:attrNameLst>
                                          <p:attrName>ppt_y</p:attrName>
                                        </p:attrNameLst>
                                      </p:cBhvr>
                                      <p:tavLst>
                                        <p:tav tm="0">
                                          <p:val>
                                            <p:strVal val="ppt_y"/>
                                          </p:val>
                                        </p:tav>
                                        <p:tav tm="100000">
                                          <p:val>
                                            <p:strVal val="1+ppt_h/2"/>
                                          </p:val>
                                        </p:tav>
                                      </p:tavLst>
                                    </p:anim>
                                    <p:set>
                                      <p:cBhvr>
                                        <p:cTn id="420" dur="1" fill="hold">
                                          <p:stCondLst>
                                            <p:cond delay="2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ppt_x"/>
                                          </p:val>
                                        </p:tav>
                                      </p:tavLst>
                                    </p:anim>
                                    <p:anim calcmode="lin" valueType="num">
                                      <p:cBhvr additive="base">
                                        <p:cTn id="423" dur="3000"/>
                                        <p:tgtEl>
                                          <p:spTgt spid="19"/>
                                        </p:tgtEl>
                                        <p:attrNameLst>
                                          <p:attrName>ppt_y</p:attrName>
                                        </p:attrNameLst>
                                      </p:cBhvr>
                                      <p:tavLst>
                                        <p:tav tm="0">
                                          <p:val>
                                            <p:strVal val="ppt_y"/>
                                          </p:val>
                                        </p:tav>
                                        <p:tav tm="100000">
                                          <p:val>
                                            <p:strVal val="1+ppt_h/2"/>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1"/>
                                        </p:tgtEl>
                                        <p:attrNameLst>
                                          <p:attrName>ppt_x</p:attrName>
                                        </p:attrNameLst>
                                      </p:cBhvr>
                                      <p:tavLst>
                                        <p:tav tm="0">
                                          <p:val>
                                            <p:strVal val="ppt_x"/>
                                          </p:val>
                                        </p:tav>
                                        <p:tav tm="100000">
                                          <p:val>
                                            <p:strVal val="ppt_x"/>
                                          </p:val>
                                        </p:tav>
                                      </p:tavLst>
                                    </p:anim>
                                    <p:anim calcmode="lin" valueType="num">
                                      <p:cBhvr additive="base">
                                        <p:cTn id="435" dur="3000"/>
                                        <p:tgtEl>
                                          <p:spTgt spid="31"/>
                                        </p:tgtEl>
                                        <p:attrNameLst>
                                          <p:attrName>ppt_y</p:attrName>
                                        </p:attrNameLst>
                                      </p:cBhvr>
                                      <p:tavLst>
                                        <p:tav tm="0">
                                          <p:val>
                                            <p:strVal val="ppt_y"/>
                                          </p:val>
                                        </p:tav>
                                        <p:tav tm="100000">
                                          <p:val>
                                            <p:strVal val="1+ppt_h/2"/>
                                          </p:val>
                                        </p:tav>
                                      </p:tavLst>
                                    </p:anim>
                                    <p:set>
                                      <p:cBhvr>
                                        <p:cTn id="436" dur="1" fill="hold">
                                          <p:stCondLst>
                                            <p:cond delay="2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5"/>
                                        </p:tgtEl>
                                        <p:attrNameLst>
                                          <p:attrName>ppt_x</p:attrName>
                                        </p:attrNameLst>
                                      </p:cBhvr>
                                      <p:tavLst>
                                        <p:tav tm="0">
                                          <p:val>
                                            <p:strVal val="ppt_x"/>
                                          </p:val>
                                        </p:tav>
                                        <p:tav tm="100000">
                                          <p:val>
                                            <p:strVal val="ppt_x"/>
                                          </p:val>
                                        </p:tav>
                                      </p:tavLst>
                                    </p:anim>
                                    <p:anim calcmode="lin" valueType="num">
                                      <p:cBhvr additive="base">
                                        <p:cTn id="439" dur="3000"/>
                                        <p:tgtEl>
                                          <p:spTgt spid="35"/>
                                        </p:tgtEl>
                                        <p:attrNameLst>
                                          <p:attrName>ppt_y</p:attrName>
                                        </p:attrNameLst>
                                      </p:cBhvr>
                                      <p:tavLst>
                                        <p:tav tm="0">
                                          <p:val>
                                            <p:strVal val="ppt_y"/>
                                          </p:val>
                                        </p:tav>
                                        <p:tav tm="100000">
                                          <p:val>
                                            <p:strVal val="1+ppt_h/2"/>
                                          </p:val>
                                        </p:tav>
                                      </p:tavLst>
                                    </p:anim>
                                    <p:set>
                                      <p:cBhvr>
                                        <p:cTn id="440" dur="1" fill="hold">
                                          <p:stCondLst>
                                            <p:cond delay="2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37"/>
                                        </p:tgtEl>
                                        <p:attrNameLst>
                                          <p:attrName>ppt_x</p:attrName>
                                        </p:attrNameLst>
                                      </p:cBhvr>
                                      <p:tavLst>
                                        <p:tav tm="0">
                                          <p:val>
                                            <p:strVal val="ppt_x"/>
                                          </p:val>
                                        </p:tav>
                                        <p:tav tm="100000">
                                          <p:val>
                                            <p:strVal val="ppt_x"/>
                                          </p:val>
                                        </p:tav>
                                      </p:tavLst>
                                    </p:anim>
                                    <p:anim calcmode="lin" valueType="num">
                                      <p:cBhvr additive="base">
                                        <p:cTn id="443" dur="3000"/>
                                        <p:tgtEl>
                                          <p:spTgt spid="37"/>
                                        </p:tgtEl>
                                        <p:attrNameLst>
                                          <p:attrName>ppt_y</p:attrName>
                                        </p:attrNameLst>
                                      </p:cBhvr>
                                      <p:tavLst>
                                        <p:tav tm="0">
                                          <p:val>
                                            <p:strVal val="ppt_y"/>
                                          </p:val>
                                        </p:tav>
                                        <p:tav tm="100000">
                                          <p:val>
                                            <p:strVal val="1+ppt_h/2"/>
                                          </p:val>
                                        </p:tav>
                                      </p:tavLst>
                                    </p:anim>
                                    <p:set>
                                      <p:cBhvr>
                                        <p:cTn id="444" dur="1" fill="hold">
                                          <p:stCondLst>
                                            <p:cond delay="2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1"/>
                                        </p:tgtEl>
                                        <p:attrNameLst>
                                          <p:attrName>ppt_x</p:attrName>
                                        </p:attrNameLst>
                                      </p:cBhvr>
                                      <p:tavLst>
                                        <p:tav tm="0">
                                          <p:val>
                                            <p:strVal val="ppt_x"/>
                                          </p:val>
                                        </p:tav>
                                        <p:tav tm="100000">
                                          <p:val>
                                            <p:strVal val="ppt_x"/>
                                          </p:val>
                                        </p:tav>
                                      </p:tavLst>
                                    </p:anim>
                                    <p:anim calcmode="lin" valueType="num">
                                      <p:cBhvr additive="base">
                                        <p:cTn id="447" dur="3000"/>
                                        <p:tgtEl>
                                          <p:spTgt spid="41"/>
                                        </p:tgtEl>
                                        <p:attrNameLst>
                                          <p:attrName>ppt_y</p:attrName>
                                        </p:attrNameLst>
                                      </p:cBhvr>
                                      <p:tavLst>
                                        <p:tav tm="0">
                                          <p:val>
                                            <p:strVal val="ppt_y"/>
                                          </p:val>
                                        </p:tav>
                                        <p:tav tm="100000">
                                          <p:val>
                                            <p:strVal val="1+ppt_h/2"/>
                                          </p:val>
                                        </p:tav>
                                      </p:tavLst>
                                    </p:anim>
                                    <p:set>
                                      <p:cBhvr>
                                        <p:cTn id="448" dur="1" fill="hold">
                                          <p:stCondLst>
                                            <p:cond delay="2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16"/>
                                        </p:tgtEl>
                                        <p:attrNameLst>
                                          <p:attrName>ppt_x</p:attrName>
                                        </p:attrNameLst>
                                      </p:cBhvr>
                                      <p:tavLst>
                                        <p:tav tm="0">
                                          <p:val>
                                            <p:strVal val="ppt_x"/>
                                          </p:val>
                                        </p:tav>
                                        <p:tav tm="100000">
                                          <p:val>
                                            <p:strVal val="ppt_x"/>
                                          </p:val>
                                        </p:tav>
                                      </p:tavLst>
                                    </p:anim>
                                    <p:anim calcmode="lin" valueType="num">
                                      <p:cBhvr additive="base">
                                        <p:cTn id="459" dur="3000"/>
                                        <p:tgtEl>
                                          <p:spTgt spid="16"/>
                                        </p:tgtEl>
                                        <p:attrNameLst>
                                          <p:attrName>ppt_y</p:attrName>
                                        </p:attrNameLst>
                                      </p:cBhvr>
                                      <p:tavLst>
                                        <p:tav tm="0">
                                          <p:val>
                                            <p:strVal val="ppt_y"/>
                                          </p:val>
                                        </p:tav>
                                        <p:tav tm="100000">
                                          <p:val>
                                            <p:strVal val="0-ppt_h/2"/>
                                          </p:val>
                                        </p:tav>
                                      </p:tavLst>
                                    </p:anim>
                                    <p:set>
                                      <p:cBhvr>
                                        <p:cTn id="460" dur="1" fill="hold">
                                          <p:stCondLst>
                                            <p:cond delay="2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1"/>
                                        </p:tgtEl>
                                        <p:attrNameLst>
                                          <p:attrName>ppt_x</p:attrName>
                                        </p:attrNameLst>
                                      </p:cBhvr>
                                      <p:tavLst>
                                        <p:tav tm="0">
                                          <p:val>
                                            <p:strVal val="ppt_x"/>
                                          </p:val>
                                        </p:tav>
                                        <p:tav tm="100000">
                                          <p:val>
                                            <p:strVal val="ppt_x"/>
                                          </p:val>
                                        </p:tav>
                                      </p:tavLst>
                                    </p:anim>
                                    <p:anim calcmode="lin" valueType="num">
                                      <p:cBhvr additive="base">
                                        <p:cTn id="467" dur="3000"/>
                                        <p:tgtEl>
                                          <p:spTgt spid="21"/>
                                        </p:tgtEl>
                                        <p:attrNameLst>
                                          <p:attrName>ppt_y</p:attrName>
                                        </p:attrNameLst>
                                      </p:cBhvr>
                                      <p:tavLst>
                                        <p:tav tm="0">
                                          <p:val>
                                            <p:strVal val="ppt_y"/>
                                          </p:val>
                                        </p:tav>
                                        <p:tav tm="100000">
                                          <p:val>
                                            <p:strVal val="0-ppt_h/2"/>
                                          </p:val>
                                        </p:tav>
                                      </p:tavLst>
                                    </p:anim>
                                    <p:set>
                                      <p:cBhvr>
                                        <p:cTn id="468" dur="1" fill="hold">
                                          <p:stCondLst>
                                            <p:cond delay="2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0-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9"/>
                                        </p:tgtEl>
                                        <p:attrNameLst>
                                          <p:attrName>ppt_x</p:attrName>
                                        </p:attrNameLst>
                                      </p:cBhvr>
                                      <p:tavLst>
                                        <p:tav tm="0">
                                          <p:val>
                                            <p:strVal val="ppt_x"/>
                                          </p:val>
                                        </p:tav>
                                        <p:tav tm="100000">
                                          <p:val>
                                            <p:strVal val="ppt_x"/>
                                          </p:val>
                                        </p:tav>
                                      </p:tavLst>
                                    </p:anim>
                                    <p:anim calcmode="lin" valueType="num">
                                      <p:cBhvr additive="base">
                                        <p:cTn id="483" dur="3000"/>
                                        <p:tgtEl>
                                          <p:spTgt spid="39"/>
                                        </p:tgtEl>
                                        <p:attrNameLst>
                                          <p:attrName>ppt_y</p:attrName>
                                        </p:attrNameLst>
                                      </p:cBhvr>
                                      <p:tavLst>
                                        <p:tav tm="0">
                                          <p:val>
                                            <p:strVal val="ppt_y"/>
                                          </p:val>
                                        </p:tav>
                                        <p:tav tm="100000">
                                          <p:val>
                                            <p:strVal val="0-ppt_h/2"/>
                                          </p:val>
                                        </p:tav>
                                      </p:tavLst>
                                    </p:anim>
                                    <p:set>
                                      <p:cBhvr>
                                        <p:cTn id="484" dur="1" fill="hold">
                                          <p:stCondLst>
                                            <p:cond delay="2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2"/>
                                        </p:tgtEl>
                                        <p:attrNameLst>
                                          <p:attrName>ppt_x</p:attrName>
                                        </p:attrNameLst>
                                      </p:cBhvr>
                                      <p:tavLst>
                                        <p:tav tm="0">
                                          <p:val>
                                            <p:strVal val="ppt_x"/>
                                          </p:val>
                                        </p:tav>
                                        <p:tav tm="100000">
                                          <p:val>
                                            <p:strVal val="ppt_x"/>
                                          </p:val>
                                        </p:tav>
                                      </p:tavLst>
                                    </p:anim>
                                    <p:anim calcmode="lin" valueType="num">
                                      <p:cBhvr additive="base">
                                        <p:cTn id="487" dur="3000"/>
                                        <p:tgtEl>
                                          <p:spTgt spid="42"/>
                                        </p:tgtEl>
                                        <p:attrNameLst>
                                          <p:attrName>ppt_y</p:attrName>
                                        </p:attrNameLst>
                                      </p:cBhvr>
                                      <p:tavLst>
                                        <p:tav tm="0">
                                          <p:val>
                                            <p:strVal val="ppt_y"/>
                                          </p:val>
                                        </p:tav>
                                        <p:tav tm="100000">
                                          <p:val>
                                            <p:strVal val="0-ppt_h/2"/>
                                          </p:val>
                                        </p:tav>
                                      </p:tavLst>
                                    </p:anim>
                                    <p:set>
                                      <p:cBhvr>
                                        <p:cTn id="488" dur="1" fill="hold">
                                          <p:stCondLst>
                                            <p:cond delay="2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7"/>
                                        </p:tgtEl>
                                        <p:attrNameLst>
                                          <p:attrName>ppt_x</p:attrName>
                                        </p:attrNameLst>
                                      </p:cBhvr>
                                      <p:tavLst>
                                        <p:tav tm="0">
                                          <p:val>
                                            <p:strVal val="ppt_x"/>
                                          </p:val>
                                        </p:tav>
                                        <p:tav tm="100000">
                                          <p:val>
                                            <p:strVal val="1+ppt_w/2"/>
                                          </p:val>
                                        </p:tav>
                                      </p:tavLst>
                                    </p:anim>
                                    <p:anim calcmode="lin" valueType="num">
                                      <p:cBhvr additive="base">
                                        <p:cTn id="491" dur="3000"/>
                                        <p:tgtEl>
                                          <p:spTgt spid="7"/>
                                        </p:tgtEl>
                                        <p:attrNameLst>
                                          <p:attrName>ppt_y</p:attrName>
                                        </p:attrNameLst>
                                      </p:cBhvr>
                                      <p:tavLst>
                                        <p:tav tm="0">
                                          <p:val>
                                            <p:strVal val="ppt_y"/>
                                          </p:val>
                                        </p:tav>
                                        <p:tav tm="100000">
                                          <p:val>
                                            <p:strVal val="ppt_y"/>
                                          </p:val>
                                        </p:tav>
                                      </p:tavLst>
                                    </p:anim>
                                    <p:set>
                                      <p:cBhvr>
                                        <p:cTn id="492" dur="1" fill="hold">
                                          <p:stCondLst>
                                            <p:cond delay="2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1+ppt_w/2"/>
                                          </p:val>
                                        </p:tav>
                                      </p:tavLst>
                                    </p:anim>
                                    <p:anim calcmode="lin" valueType="num">
                                      <p:cBhvr additive="base">
                                        <p:cTn id="495" dur="3000"/>
                                        <p:tgtEl>
                                          <p:spTgt spid="11"/>
                                        </p:tgtEl>
                                        <p:attrNameLst>
                                          <p:attrName>ppt_y</p:attrName>
                                        </p:attrNameLst>
                                      </p:cBhvr>
                                      <p:tavLst>
                                        <p:tav tm="0">
                                          <p:val>
                                            <p:strVal val="ppt_y"/>
                                          </p:val>
                                        </p:tav>
                                        <p:tav tm="100000">
                                          <p:val>
                                            <p:strVal val="ppt_y"/>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1+ppt_w/2"/>
                                          </p:val>
                                        </p:tav>
                                      </p:tavLst>
                                    </p:anim>
                                    <p:anim calcmode="lin" valueType="num">
                                      <p:cBhvr additive="base">
                                        <p:cTn id="499" dur="3000"/>
                                        <p:tgtEl>
                                          <p:spTgt spid="15"/>
                                        </p:tgtEl>
                                        <p:attrNameLst>
                                          <p:attrName>ppt_y</p:attrName>
                                        </p:attrNameLst>
                                      </p:cBhvr>
                                      <p:tavLst>
                                        <p:tav tm="0">
                                          <p:val>
                                            <p:strVal val="ppt_y"/>
                                          </p:val>
                                        </p:tav>
                                        <p:tav tm="100000">
                                          <p:val>
                                            <p:strVal val="ppt_y"/>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1+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4"/>
                                        </p:tgtEl>
                                        <p:attrNameLst>
                                          <p:attrName>ppt_x</p:attrName>
                                        </p:attrNameLst>
                                      </p:cBhvr>
                                      <p:tavLst>
                                        <p:tav tm="0">
                                          <p:val>
                                            <p:strVal val="ppt_x"/>
                                          </p:val>
                                        </p:tav>
                                        <p:tav tm="100000">
                                          <p:val>
                                            <p:strVal val="1+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1+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2"/>
                                        </p:tgtEl>
                                        <p:attrNameLst>
                                          <p:attrName>ppt_x</p:attrName>
                                        </p:attrNameLst>
                                      </p:cBhvr>
                                      <p:tavLst>
                                        <p:tav tm="0">
                                          <p:val>
                                            <p:strVal val="ppt_x"/>
                                          </p:val>
                                        </p:tav>
                                        <p:tav tm="100000">
                                          <p:val>
                                            <p:strVal val="1+ppt_w/2"/>
                                          </p:val>
                                        </p:tav>
                                      </p:tavLst>
                                    </p:anim>
                                    <p:anim calcmode="lin" valueType="num">
                                      <p:cBhvr additive="base">
                                        <p:cTn id="515" dur="3000"/>
                                        <p:tgtEl>
                                          <p:spTgt spid="32"/>
                                        </p:tgtEl>
                                        <p:attrNameLst>
                                          <p:attrName>ppt_y</p:attrName>
                                        </p:attrNameLst>
                                      </p:cBhvr>
                                      <p:tavLst>
                                        <p:tav tm="0">
                                          <p:val>
                                            <p:strVal val="ppt_y"/>
                                          </p:val>
                                        </p:tav>
                                        <p:tav tm="100000">
                                          <p:val>
                                            <p:strVal val="ppt_y"/>
                                          </p:val>
                                        </p:tav>
                                      </p:tavLst>
                                    </p:anim>
                                    <p:set>
                                      <p:cBhvr>
                                        <p:cTn id="516" dur="1" fill="hold">
                                          <p:stCondLst>
                                            <p:cond delay="2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1+ppt_w/2"/>
                                          </p:val>
                                        </p:tav>
                                      </p:tavLst>
                                    </p:anim>
                                    <p:anim calcmode="lin" valueType="num">
                                      <p:cBhvr additive="base">
                                        <p:cTn id="519" dur="3000"/>
                                        <p:tgtEl>
                                          <p:spTgt spid="36"/>
                                        </p:tgtEl>
                                        <p:attrNameLst>
                                          <p:attrName>ppt_y</p:attrName>
                                        </p:attrNameLst>
                                      </p:cBhvr>
                                      <p:tavLst>
                                        <p:tav tm="0">
                                          <p:val>
                                            <p:strVal val="ppt_y"/>
                                          </p:val>
                                        </p:tav>
                                        <p:tav tm="100000">
                                          <p:val>
                                            <p:strVal val="ppt_y"/>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0"/>
                                        </p:tgtEl>
                                        <p:attrNameLst>
                                          <p:attrName>ppt_x</p:attrName>
                                        </p:attrNameLst>
                                      </p:cBhvr>
                                      <p:tavLst>
                                        <p:tav tm="0">
                                          <p:val>
                                            <p:strVal val="ppt_x"/>
                                          </p:val>
                                        </p:tav>
                                        <p:tav tm="100000">
                                          <p:val>
                                            <p:strVal val="1+ppt_w/2"/>
                                          </p:val>
                                        </p:tav>
                                      </p:tavLst>
                                    </p:anim>
                                    <p:anim calcmode="lin" valueType="num">
                                      <p:cBhvr additive="base">
                                        <p:cTn id="523" dur="3000"/>
                                        <p:tgtEl>
                                          <p:spTgt spid="40"/>
                                        </p:tgtEl>
                                        <p:attrNameLst>
                                          <p:attrName>ppt_y</p:attrName>
                                        </p:attrNameLst>
                                      </p:cBhvr>
                                      <p:tavLst>
                                        <p:tav tm="0">
                                          <p:val>
                                            <p:strVal val="ppt_y"/>
                                          </p:val>
                                        </p:tav>
                                        <p:tav tm="100000">
                                          <p:val>
                                            <p:strVal val="ppt_y"/>
                                          </p:val>
                                        </p:tav>
                                      </p:tavLst>
                                    </p:anim>
                                    <p:set>
                                      <p:cBhvr>
                                        <p:cTn id="524" dur="1" fill="hold">
                                          <p:stCondLst>
                                            <p:cond delay="2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8"/>
                                        </p:tgtEl>
                                        <p:attrNameLst>
                                          <p:attrName>ppt_x</p:attrName>
                                        </p:attrNameLst>
                                      </p:cBhvr>
                                      <p:tavLst>
                                        <p:tav tm="0">
                                          <p:val>
                                            <p:strVal val="ppt_x"/>
                                          </p:val>
                                        </p:tav>
                                        <p:tav tm="100000">
                                          <p:val>
                                            <p:strVal val="0-ppt_w/2"/>
                                          </p:val>
                                        </p:tav>
                                      </p:tavLst>
                                    </p:anim>
                                    <p:anim calcmode="lin" valueType="num">
                                      <p:cBhvr additive="base">
                                        <p:cTn id="531" dur="3000"/>
                                        <p:tgtEl>
                                          <p:spTgt spid="8"/>
                                        </p:tgtEl>
                                        <p:attrNameLst>
                                          <p:attrName>ppt_y</p:attrName>
                                        </p:attrNameLst>
                                      </p:cBhvr>
                                      <p:tavLst>
                                        <p:tav tm="0">
                                          <p:val>
                                            <p:strVal val="ppt_y"/>
                                          </p:val>
                                        </p:tav>
                                        <p:tav tm="100000">
                                          <p:val>
                                            <p:strVal val="ppt_y"/>
                                          </p:val>
                                        </p:tav>
                                      </p:tavLst>
                                    </p:anim>
                                    <p:set>
                                      <p:cBhvr>
                                        <p:cTn id="532" dur="1" fill="hold">
                                          <p:stCondLst>
                                            <p:cond delay="2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2"/>
                                        </p:tgtEl>
                                        <p:attrNameLst>
                                          <p:attrName>ppt_x</p:attrName>
                                        </p:attrNameLst>
                                      </p:cBhvr>
                                      <p:tavLst>
                                        <p:tav tm="0">
                                          <p:val>
                                            <p:strVal val="ppt_x"/>
                                          </p:val>
                                        </p:tav>
                                        <p:tav tm="100000">
                                          <p:val>
                                            <p:strVal val="0-ppt_w/2"/>
                                          </p:val>
                                        </p:tav>
                                      </p:tavLst>
                                    </p:anim>
                                    <p:anim calcmode="lin" valueType="num">
                                      <p:cBhvr additive="base">
                                        <p:cTn id="535" dur="3000"/>
                                        <p:tgtEl>
                                          <p:spTgt spid="12"/>
                                        </p:tgtEl>
                                        <p:attrNameLst>
                                          <p:attrName>ppt_y</p:attrName>
                                        </p:attrNameLst>
                                      </p:cBhvr>
                                      <p:tavLst>
                                        <p:tav tm="0">
                                          <p:val>
                                            <p:strVal val="ppt_y"/>
                                          </p:val>
                                        </p:tav>
                                        <p:tav tm="100000">
                                          <p:val>
                                            <p:strVal val="ppt_y"/>
                                          </p:val>
                                        </p:tav>
                                      </p:tavLst>
                                    </p:anim>
                                    <p:set>
                                      <p:cBhvr>
                                        <p:cTn id="536" dur="1" fill="hold">
                                          <p:stCondLst>
                                            <p:cond delay="2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4"/>
                                        </p:tgtEl>
                                        <p:attrNameLst>
                                          <p:attrName>ppt_x</p:attrName>
                                        </p:attrNameLst>
                                      </p:cBhvr>
                                      <p:tavLst>
                                        <p:tav tm="0">
                                          <p:val>
                                            <p:strVal val="ppt_x"/>
                                          </p:val>
                                        </p:tav>
                                        <p:tav tm="100000">
                                          <p:val>
                                            <p:strVal val="0-ppt_w/2"/>
                                          </p:val>
                                        </p:tav>
                                      </p:tavLst>
                                    </p:anim>
                                    <p:anim calcmode="lin" valueType="num">
                                      <p:cBhvr additive="base">
                                        <p:cTn id="539" dur="3000"/>
                                        <p:tgtEl>
                                          <p:spTgt spid="14"/>
                                        </p:tgtEl>
                                        <p:attrNameLst>
                                          <p:attrName>ppt_y</p:attrName>
                                        </p:attrNameLst>
                                      </p:cBhvr>
                                      <p:tavLst>
                                        <p:tav tm="0">
                                          <p:val>
                                            <p:strVal val="ppt_y"/>
                                          </p:val>
                                        </p:tav>
                                        <p:tav tm="100000">
                                          <p:val>
                                            <p:strVal val="ppt_y"/>
                                          </p:val>
                                        </p:tav>
                                      </p:tavLst>
                                    </p:anim>
                                    <p:set>
                                      <p:cBhvr>
                                        <p:cTn id="540" dur="1" fill="hold">
                                          <p:stCondLst>
                                            <p:cond delay="2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18"/>
                                        </p:tgtEl>
                                        <p:attrNameLst>
                                          <p:attrName>ppt_x</p:attrName>
                                        </p:attrNameLst>
                                      </p:cBhvr>
                                      <p:tavLst>
                                        <p:tav tm="0">
                                          <p:val>
                                            <p:strVal val="ppt_x"/>
                                          </p:val>
                                        </p:tav>
                                        <p:tav tm="100000">
                                          <p:val>
                                            <p:strVal val="0-ppt_w/2"/>
                                          </p:val>
                                        </p:tav>
                                      </p:tavLst>
                                    </p:anim>
                                    <p:anim calcmode="lin" valueType="num">
                                      <p:cBhvr additive="base">
                                        <p:cTn id="543" dur="3000"/>
                                        <p:tgtEl>
                                          <p:spTgt spid="18"/>
                                        </p:tgtEl>
                                        <p:attrNameLst>
                                          <p:attrName>ppt_y</p:attrName>
                                        </p:attrNameLst>
                                      </p:cBhvr>
                                      <p:tavLst>
                                        <p:tav tm="0">
                                          <p:val>
                                            <p:strVal val="ppt_y"/>
                                          </p:val>
                                        </p:tav>
                                        <p:tav tm="100000">
                                          <p:val>
                                            <p:strVal val="ppt_y"/>
                                          </p:val>
                                        </p:tav>
                                      </p:tavLst>
                                    </p:anim>
                                    <p:set>
                                      <p:cBhvr>
                                        <p:cTn id="544" dur="1" fill="hold">
                                          <p:stCondLst>
                                            <p:cond delay="2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3"/>
                                        </p:tgtEl>
                                        <p:attrNameLst>
                                          <p:attrName>ppt_x</p:attrName>
                                        </p:attrNameLst>
                                      </p:cBhvr>
                                      <p:tavLst>
                                        <p:tav tm="0">
                                          <p:val>
                                            <p:strVal val="ppt_x"/>
                                          </p:val>
                                        </p:tav>
                                        <p:tav tm="100000">
                                          <p:val>
                                            <p:strVal val="0-ppt_w/2"/>
                                          </p:val>
                                        </p:tav>
                                      </p:tavLst>
                                    </p:anim>
                                    <p:anim calcmode="lin" valueType="num">
                                      <p:cBhvr additive="base">
                                        <p:cTn id="547" dur="3000"/>
                                        <p:tgtEl>
                                          <p:spTgt spid="23"/>
                                        </p:tgtEl>
                                        <p:attrNameLst>
                                          <p:attrName>ppt_y</p:attrName>
                                        </p:attrNameLst>
                                      </p:cBhvr>
                                      <p:tavLst>
                                        <p:tav tm="0">
                                          <p:val>
                                            <p:strVal val="ppt_y"/>
                                          </p:val>
                                        </p:tav>
                                        <p:tav tm="100000">
                                          <p:val>
                                            <p:strVal val="ppt_y"/>
                                          </p:val>
                                        </p:tav>
                                      </p:tavLst>
                                    </p:anim>
                                    <p:set>
                                      <p:cBhvr>
                                        <p:cTn id="548" dur="1" fill="hold">
                                          <p:stCondLst>
                                            <p:cond delay="2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26"/>
                                        </p:tgtEl>
                                        <p:attrNameLst>
                                          <p:attrName>ppt_x</p:attrName>
                                        </p:attrNameLst>
                                      </p:cBhvr>
                                      <p:tavLst>
                                        <p:tav tm="0">
                                          <p:val>
                                            <p:strVal val="ppt_x"/>
                                          </p:val>
                                        </p:tav>
                                        <p:tav tm="100000">
                                          <p:val>
                                            <p:strVal val="0-ppt_w/2"/>
                                          </p:val>
                                        </p:tav>
                                      </p:tavLst>
                                    </p:anim>
                                    <p:anim calcmode="lin" valueType="num">
                                      <p:cBhvr additive="base">
                                        <p:cTn id="551" dur="3000"/>
                                        <p:tgtEl>
                                          <p:spTgt spid="26"/>
                                        </p:tgtEl>
                                        <p:attrNameLst>
                                          <p:attrName>ppt_y</p:attrName>
                                        </p:attrNameLst>
                                      </p:cBhvr>
                                      <p:tavLst>
                                        <p:tav tm="0">
                                          <p:val>
                                            <p:strVal val="ppt_y"/>
                                          </p:val>
                                        </p:tav>
                                        <p:tav tm="100000">
                                          <p:val>
                                            <p:strVal val="ppt_y"/>
                                          </p:val>
                                        </p:tav>
                                      </p:tavLst>
                                    </p:anim>
                                    <p:set>
                                      <p:cBhvr>
                                        <p:cTn id="552" dur="1" fill="hold">
                                          <p:stCondLst>
                                            <p:cond delay="2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0"/>
                                        </p:tgtEl>
                                        <p:attrNameLst>
                                          <p:attrName>ppt_x</p:attrName>
                                        </p:attrNameLst>
                                      </p:cBhvr>
                                      <p:tavLst>
                                        <p:tav tm="0">
                                          <p:val>
                                            <p:strVal val="ppt_x"/>
                                          </p:val>
                                        </p:tav>
                                        <p:tav tm="100000">
                                          <p:val>
                                            <p:strVal val="0-ppt_w/2"/>
                                          </p:val>
                                        </p:tav>
                                      </p:tavLst>
                                    </p:anim>
                                    <p:anim calcmode="lin" valueType="num">
                                      <p:cBhvr additive="base">
                                        <p:cTn id="555" dur="3000"/>
                                        <p:tgtEl>
                                          <p:spTgt spid="30"/>
                                        </p:tgtEl>
                                        <p:attrNameLst>
                                          <p:attrName>ppt_y</p:attrName>
                                        </p:attrNameLst>
                                      </p:cBhvr>
                                      <p:tavLst>
                                        <p:tav tm="0">
                                          <p:val>
                                            <p:strVal val="ppt_y"/>
                                          </p:val>
                                        </p:tav>
                                        <p:tav tm="100000">
                                          <p:val>
                                            <p:strVal val="ppt_y"/>
                                          </p:val>
                                        </p:tav>
                                      </p:tavLst>
                                    </p:anim>
                                    <p:set>
                                      <p:cBhvr>
                                        <p:cTn id="556" dur="1" fill="hold">
                                          <p:stCondLst>
                                            <p:cond delay="2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0-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38"/>
                                        </p:tgtEl>
                                        <p:attrNameLst>
                                          <p:attrName>ppt_x</p:attrName>
                                        </p:attrNameLst>
                                      </p:cBhvr>
                                      <p:tavLst>
                                        <p:tav tm="0">
                                          <p:val>
                                            <p:strVal val="ppt_x"/>
                                          </p:val>
                                        </p:tav>
                                        <p:tav tm="100000">
                                          <p:val>
                                            <p:strVal val="0-ppt_w/2"/>
                                          </p:val>
                                        </p:tav>
                                      </p:tavLst>
                                    </p:anim>
                                    <p:anim calcmode="lin" valueType="num">
                                      <p:cBhvr additive="base">
                                        <p:cTn id="563" dur="3000"/>
                                        <p:tgtEl>
                                          <p:spTgt spid="38"/>
                                        </p:tgtEl>
                                        <p:attrNameLst>
                                          <p:attrName>ppt_y</p:attrName>
                                        </p:attrNameLst>
                                      </p:cBhvr>
                                      <p:tavLst>
                                        <p:tav tm="0">
                                          <p:val>
                                            <p:strVal val="ppt_y"/>
                                          </p:val>
                                        </p:tav>
                                        <p:tav tm="100000">
                                          <p:val>
                                            <p:strVal val="ppt_y"/>
                                          </p:val>
                                        </p:tav>
                                      </p:tavLst>
                                    </p:anim>
                                    <p:set>
                                      <p:cBhvr>
                                        <p:cTn id="564" dur="1" fill="hold">
                                          <p:stCondLst>
                                            <p:cond delay="2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4"/>
                                        </p:tgtEl>
                                        <p:attrNameLst>
                                          <p:attrName>ppt_x</p:attrName>
                                        </p:attrNameLst>
                                      </p:cBhvr>
                                      <p:tavLst>
                                        <p:tav tm="0">
                                          <p:val>
                                            <p:strVal val="ppt_x"/>
                                          </p:val>
                                        </p:tav>
                                        <p:tav tm="100000">
                                          <p:val>
                                            <p:strVal val="0-ppt_w/2"/>
                                          </p:val>
                                        </p:tav>
                                      </p:tavLst>
                                    </p:anim>
                                    <p:anim calcmode="lin" valueType="num">
                                      <p:cBhvr additive="base">
                                        <p:cTn id="567" dur="3000"/>
                                        <p:tgtEl>
                                          <p:spTgt spid="44"/>
                                        </p:tgtEl>
                                        <p:attrNameLst>
                                          <p:attrName>ppt_y</p:attrName>
                                        </p:attrNameLst>
                                      </p:cBhvr>
                                      <p:tavLst>
                                        <p:tav tm="0">
                                          <p:val>
                                            <p:strVal val="ppt_y"/>
                                          </p:val>
                                        </p:tav>
                                        <p:tav tm="100000">
                                          <p:val>
                                            <p:strVal val="ppt_y"/>
                                          </p:val>
                                        </p:tav>
                                      </p:tavLst>
                                    </p:anim>
                                    <p:set>
                                      <p:cBhvr>
                                        <p:cTn id="568" dur="1" fill="hold">
                                          <p:stCondLst>
                                            <p:cond delay="2999"/>
                                          </p:stCondLst>
                                        </p:cTn>
                                        <p:tgtEl>
                                          <p:spTgt spid="44"/>
                                        </p:tgtEl>
                                        <p:attrNameLst>
                                          <p:attrName>style.visibility</p:attrName>
                                        </p:attrNameLst>
                                      </p:cBhvr>
                                      <p:to>
                                        <p:strVal val="hidden"/>
                                      </p:to>
                                    </p:set>
                                  </p:childTnLst>
                                </p:cTn>
                              </p:par>
                              <p:par>
                                <p:cTn id="569" presetID="23" presetClass="entr" presetSubtype="288"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4/3*#ppt_w"/>
                                          </p:val>
                                        </p:tav>
                                        <p:tav tm="100000">
                                          <p:val>
                                            <p:strVal val="#ppt_w"/>
                                          </p:val>
                                        </p:tav>
                                      </p:tavLst>
                                    </p:anim>
                                    <p:anim calcmode="lin" valueType="num">
                                      <p:cBhvr>
                                        <p:cTn id="572" dur="3000" fill="hold"/>
                                        <p:tgtEl>
                                          <p:spTgt spid="4"/>
                                        </p:tgtEl>
                                        <p:attrNameLst>
                                          <p:attrName>ppt_h</p:attrName>
                                        </p:attrNameLst>
                                      </p:cBhvr>
                                      <p:tavLst>
                                        <p:tav tm="0">
                                          <p:val>
                                            <p:strVal val="4/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5-taiti.jpg"/>
          <p:cNvPicPr>
            <a:picLocks noChangeAspect="1"/>
          </p:cNvPicPr>
          <p:nvPr/>
        </p:nvPicPr>
        <p:blipFill>
          <a:blip r:embed="rId2"/>
          <a:stretch>
            <a:fillRect/>
          </a:stretch>
        </p:blipFill>
        <p:spPr>
          <a:xfrm>
            <a:off x="0" y="3345"/>
            <a:ext cx="9144000" cy="6851309"/>
          </a:xfrm>
          <a:prstGeom prst="rect">
            <a:avLst/>
          </a:prstGeom>
        </p:spPr>
      </p:pic>
      <p:sp>
        <p:nvSpPr>
          <p:cNvPr id="5" name="4 Paralelogramo"/>
          <p:cNvSpPr/>
          <p:nvPr/>
        </p:nvSpPr>
        <p:spPr>
          <a:xfrm>
            <a:off x="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571472"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07157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1571604"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000264"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2500298"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071834"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3571868"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071966"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457200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143536"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64357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607223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6572264"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7000892"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7358050" y="1928802"/>
            <a:ext cx="1785950"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1285852"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28596"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857224"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0"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flipH="1">
            <a:off x="1714480"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2285984"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flipH="1">
            <a:off x="2786050"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3286116"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3786182"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4214810"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4643438"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5143504"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5572132"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6072198"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6429388"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6858016" y="1928802"/>
            <a:ext cx="1500198" cy="2500330"/>
          </a:xfrm>
          <a:prstGeom prst="parallelogram">
            <a:avLst>
              <a:gd name="adj" fmla="val 83832"/>
            </a:avLst>
          </a:prstGeom>
          <a:gradFill flip="none" rotWithShape="1">
            <a:gsLst>
              <a:gs pos="49000">
                <a:srgbClr val="0000CC"/>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xit" presetSubtype="2" fill="hold" grpId="0"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1+ppt_w/2"/>
                                          </p:val>
                                        </p:tav>
                                      </p:tavLst>
                                    </p:anim>
                                    <p:anim calcmode="lin" valueType="num">
                                      <p:cBhvr additive="base">
                                        <p:cTn id="10" dur="3000"/>
                                        <p:tgtEl>
                                          <p:spTgt spid="5"/>
                                        </p:tgtEl>
                                        <p:attrNameLst>
                                          <p:attrName>ppt_y</p:attrName>
                                        </p:attrNameLst>
                                      </p:cBhvr>
                                      <p:tavLst>
                                        <p:tav tm="0">
                                          <p:val>
                                            <p:strVal val="ppt_y"/>
                                          </p:val>
                                        </p:tav>
                                        <p:tav tm="100000">
                                          <p:val>
                                            <p:strVal val="ppt_y"/>
                                          </p:val>
                                        </p:tav>
                                      </p:tavLst>
                                    </p:anim>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ppt_y"/>
                                          </p:val>
                                        </p:tav>
                                      </p:tavLst>
                                    </p:anim>
                                    <p:set>
                                      <p:cBhvr>
                                        <p:cTn id="15" dur="1" fill="hold">
                                          <p:stCondLst>
                                            <p:cond delay="2999"/>
                                          </p:stCondLst>
                                        </p:cTn>
                                        <p:tgtEl>
                                          <p:spTgt spid="6"/>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1+ppt_w/2"/>
                                          </p:val>
                                        </p:tav>
                                      </p:tavLst>
                                    </p:anim>
                                    <p:anim calcmode="lin" valueType="num">
                                      <p:cBhvr additive="base">
                                        <p:cTn id="18" dur="3000"/>
                                        <p:tgtEl>
                                          <p:spTgt spid="7"/>
                                        </p:tgtEl>
                                        <p:attrNameLst>
                                          <p:attrName>ppt_y</p:attrName>
                                        </p:attrNameLst>
                                      </p:cBhvr>
                                      <p:tavLst>
                                        <p:tav tm="0">
                                          <p:val>
                                            <p:strVal val="ppt_y"/>
                                          </p:val>
                                        </p:tav>
                                        <p:tav tm="100000">
                                          <p:val>
                                            <p:strVal val="ppt_y"/>
                                          </p:val>
                                        </p:tav>
                                      </p:tavLst>
                                    </p:anim>
                                    <p:set>
                                      <p:cBhvr>
                                        <p:cTn id="19" dur="1" fill="hold">
                                          <p:stCondLst>
                                            <p:cond delay="2999"/>
                                          </p:stCondLst>
                                        </p:cTn>
                                        <p:tgtEl>
                                          <p:spTgt spid="7"/>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3000"/>
                                        <p:tgtEl>
                                          <p:spTgt spid="8"/>
                                        </p:tgtEl>
                                        <p:attrNameLst>
                                          <p:attrName>ppt_x</p:attrName>
                                        </p:attrNameLst>
                                      </p:cBhvr>
                                      <p:tavLst>
                                        <p:tav tm="0">
                                          <p:val>
                                            <p:strVal val="ppt_x"/>
                                          </p:val>
                                        </p:tav>
                                        <p:tav tm="100000">
                                          <p:val>
                                            <p:strVal val="1+ppt_w/2"/>
                                          </p:val>
                                        </p:tav>
                                      </p:tavLst>
                                    </p:anim>
                                    <p:anim calcmode="lin" valueType="num">
                                      <p:cBhvr additive="base">
                                        <p:cTn id="22" dur="3000"/>
                                        <p:tgtEl>
                                          <p:spTgt spid="8"/>
                                        </p:tgtEl>
                                        <p:attrNameLst>
                                          <p:attrName>ppt_y</p:attrName>
                                        </p:attrNameLst>
                                      </p:cBhvr>
                                      <p:tavLst>
                                        <p:tav tm="0">
                                          <p:val>
                                            <p:strVal val="ppt_y"/>
                                          </p:val>
                                        </p:tav>
                                        <p:tav tm="100000">
                                          <p:val>
                                            <p:strVal val="ppt_y"/>
                                          </p:val>
                                        </p:tav>
                                      </p:tavLst>
                                    </p:anim>
                                    <p:set>
                                      <p:cBhvr>
                                        <p:cTn id="23" dur="1" fill="hold">
                                          <p:stCondLst>
                                            <p:cond delay="2999"/>
                                          </p:stCondLst>
                                        </p:cTn>
                                        <p:tgtEl>
                                          <p:spTgt spid="8"/>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9"/>
                                        </p:tgtEl>
                                        <p:attrNameLst>
                                          <p:attrName>ppt_x</p:attrName>
                                        </p:attrNameLst>
                                      </p:cBhvr>
                                      <p:tavLst>
                                        <p:tav tm="0">
                                          <p:val>
                                            <p:strVal val="ppt_x"/>
                                          </p:val>
                                        </p:tav>
                                        <p:tav tm="100000">
                                          <p:val>
                                            <p:strVal val="1+ppt_w/2"/>
                                          </p:val>
                                        </p:tav>
                                      </p:tavLst>
                                    </p:anim>
                                    <p:anim calcmode="lin" valueType="num">
                                      <p:cBhvr additive="base">
                                        <p:cTn id="26" dur="3000"/>
                                        <p:tgtEl>
                                          <p:spTgt spid="9"/>
                                        </p:tgtEl>
                                        <p:attrNameLst>
                                          <p:attrName>ppt_y</p:attrName>
                                        </p:attrNameLst>
                                      </p:cBhvr>
                                      <p:tavLst>
                                        <p:tav tm="0">
                                          <p:val>
                                            <p:strVal val="ppt_y"/>
                                          </p:val>
                                        </p:tav>
                                        <p:tav tm="100000">
                                          <p:val>
                                            <p:strVal val="ppt_y"/>
                                          </p:val>
                                        </p:tav>
                                      </p:tavLst>
                                    </p:anim>
                                    <p:set>
                                      <p:cBhvr>
                                        <p:cTn id="27" dur="1" fill="hold">
                                          <p:stCondLst>
                                            <p:cond delay="2999"/>
                                          </p:stCondLst>
                                        </p:cTn>
                                        <p:tgtEl>
                                          <p:spTgt spid="9"/>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3000"/>
                                        <p:tgtEl>
                                          <p:spTgt spid="10"/>
                                        </p:tgtEl>
                                        <p:attrNameLst>
                                          <p:attrName>ppt_x</p:attrName>
                                        </p:attrNameLst>
                                      </p:cBhvr>
                                      <p:tavLst>
                                        <p:tav tm="0">
                                          <p:val>
                                            <p:strVal val="ppt_x"/>
                                          </p:val>
                                        </p:tav>
                                        <p:tav tm="100000">
                                          <p:val>
                                            <p:strVal val="1+ppt_w/2"/>
                                          </p:val>
                                        </p:tav>
                                      </p:tavLst>
                                    </p:anim>
                                    <p:anim calcmode="lin" valueType="num">
                                      <p:cBhvr additive="base">
                                        <p:cTn id="30" dur="3000"/>
                                        <p:tgtEl>
                                          <p:spTgt spid="10"/>
                                        </p:tgtEl>
                                        <p:attrNameLst>
                                          <p:attrName>ppt_y</p:attrName>
                                        </p:attrNameLst>
                                      </p:cBhvr>
                                      <p:tavLst>
                                        <p:tav tm="0">
                                          <p:val>
                                            <p:strVal val="ppt_y"/>
                                          </p:val>
                                        </p:tav>
                                        <p:tav tm="100000">
                                          <p:val>
                                            <p:strVal val="ppt_y"/>
                                          </p:val>
                                        </p:tav>
                                      </p:tavLst>
                                    </p:anim>
                                    <p:set>
                                      <p:cBhvr>
                                        <p:cTn id="31" dur="1" fill="hold">
                                          <p:stCondLst>
                                            <p:cond delay="2999"/>
                                          </p:stCondLst>
                                        </p:cTn>
                                        <p:tgtEl>
                                          <p:spTgt spid="10"/>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11"/>
                                        </p:tgtEl>
                                        <p:attrNameLst>
                                          <p:attrName>ppt_x</p:attrName>
                                        </p:attrNameLst>
                                      </p:cBhvr>
                                      <p:tavLst>
                                        <p:tav tm="0">
                                          <p:val>
                                            <p:strVal val="ppt_x"/>
                                          </p:val>
                                        </p:tav>
                                        <p:tav tm="100000">
                                          <p:val>
                                            <p:strVal val="1+ppt_w/2"/>
                                          </p:val>
                                        </p:tav>
                                      </p:tavLst>
                                    </p:anim>
                                    <p:anim calcmode="lin" valueType="num">
                                      <p:cBhvr additive="base">
                                        <p:cTn id="34" dur="3000"/>
                                        <p:tgtEl>
                                          <p:spTgt spid="11"/>
                                        </p:tgtEl>
                                        <p:attrNameLst>
                                          <p:attrName>ppt_y</p:attrName>
                                        </p:attrNameLst>
                                      </p:cBhvr>
                                      <p:tavLst>
                                        <p:tav tm="0">
                                          <p:val>
                                            <p:strVal val="ppt_y"/>
                                          </p:val>
                                        </p:tav>
                                        <p:tav tm="100000">
                                          <p:val>
                                            <p:strVal val="ppt_y"/>
                                          </p:val>
                                        </p:tav>
                                      </p:tavLst>
                                    </p:anim>
                                    <p:set>
                                      <p:cBhvr>
                                        <p:cTn id="35" dur="1" fill="hold">
                                          <p:stCondLst>
                                            <p:cond delay="2999"/>
                                          </p:stCondLst>
                                        </p:cTn>
                                        <p:tgtEl>
                                          <p:spTgt spid="11"/>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12"/>
                                        </p:tgtEl>
                                        <p:attrNameLst>
                                          <p:attrName>ppt_x</p:attrName>
                                        </p:attrNameLst>
                                      </p:cBhvr>
                                      <p:tavLst>
                                        <p:tav tm="0">
                                          <p:val>
                                            <p:strVal val="ppt_x"/>
                                          </p:val>
                                        </p:tav>
                                        <p:tav tm="100000">
                                          <p:val>
                                            <p:strVal val="1+ppt_w/2"/>
                                          </p:val>
                                        </p:tav>
                                      </p:tavLst>
                                    </p:anim>
                                    <p:anim calcmode="lin" valueType="num">
                                      <p:cBhvr additive="base">
                                        <p:cTn id="38" dur="3000"/>
                                        <p:tgtEl>
                                          <p:spTgt spid="12"/>
                                        </p:tgtEl>
                                        <p:attrNameLst>
                                          <p:attrName>ppt_y</p:attrName>
                                        </p:attrNameLst>
                                      </p:cBhvr>
                                      <p:tavLst>
                                        <p:tav tm="0">
                                          <p:val>
                                            <p:strVal val="ppt_y"/>
                                          </p:val>
                                        </p:tav>
                                        <p:tav tm="100000">
                                          <p:val>
                                            <p:strVal val="ppt_y"/>
                                          </p:val>
                                        </p:tav>
                                      </p:tavLst>
                                    </p:anim>
                                    <p:set>
                                      <p:cBhvr>
                                        <p:cTn id="39" dur="1" fill="hold">
                                          <p:stCondLst>
                                            <p:cond delay="2999"/>
                                          </p:stCondLst>
                                        </p:cTn>
                                        <p:tgtEl>
                                          <p:spTgt spid="12"/>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13"/>
                                        </p:tgtEl>
                                        <p:attrNameLst>
                                          <p:attrName>ppt_x</p:attrName>
                                        </p:attrNameLst>
                                      </p:cBhvr>
                                      <p:tavLst>
                                        <p:tav tm="0">
                                          <p:val>
                                            <p:strVal val="ppt_x"/>
                                          </p:val>
                                        </p:tav>
                                        <p:tav tm="100000">
                                          <p:val>
                                            <p:strVal val="1+ppt_w/2"/>
                                          </p:val>
                                        </p:tav>
                                      </p:tavLst>
                                    </p:anim>
                                    <p:anim calcmode="lin" valueType="num">
                                      <p:cBhvr additive="base">
                                        <p:cTn id="42" dur="3000"/>
                                        <p:tgtEl>
                                          <p:spTgt spid="13"/>
                                        </p:tgtEl>
                                        <p:attrNameLst>
                                          <p:attrName>ppt_y</p:attrName>
                                        </p:attrNameLst>
                                      </p:cBhvr>
                                      <p:tavLst>
                                        <p:tav tm="0">
                                          <p:val>
                                            <p:strVal val="ppt_y"/>
                                          </p:val>
                                        </p:tav>
                                        <p:tav tm="100000">
                                          <p:val>
                                            <p:strVal val="ppt_y"/>
                                          </p:val>
                                        </p:tav>
                                      </p:tavLst>
                                    </p:anim>
                                    <p:set>
                                      <p:cBhvr>
                                        <p:cTn id="43" dur="1" fill="hold">
                                          <p:stCondLst>
                                            <p:cond delay="2999"/>
                                          </p:stCondLst>
                                        </p:cTn>
                                        <p:tgtEl>
                                          <p:spTgt spid="13"/>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3000"/>
                                        <p:tgtEl>
                                          <p:spTgt spid="14"/>
                                        </p:tgtEl>
                                        <p:attrNameLst>
                                          <p:attrName>ppt_x</p:attrName>
                                        </p:attrNameLst>
                                      </p:cBhvr>
                                      <p:tavLst>
                                        <p:tav tm="0">
                                          <p:val>
                                            <p:strVal val="ppt_x"/>
                                          </p:val>
                                        </p:tav>
                                        <p:tav tm="100000">
                                          <p:val>
                                            <p:strVal val="1+ppt_w/2"/>
                                          </p:val>
                                        </p:tav>
                                      </p:tavLst>
                                    </p:anim>
                                    <p:anim calcmode="lin" valueType="num">
                                      <p:cBhvr additive="base">
                                        <p:cTn id="46" dur="3000"/>
                                        <p:tgtEl>
                                          <p:spTgt spid="14"/>
                                        </p:tgtEl>
                                        <p:attrNameLst>
                                          <p:attrName>ppt_y</p:attrName>
                                        </p:attrNameLst>
                                      </p:cBhvr>
                                      <p:tavLst>
                                        <p:tav tm="0">
                                          <p:val>
                                            <p:strVal val="ppt_y"/>
                                          </p:val>
                                        </p:tav>
                                        <p:tav tm="100000">
                                          <p:val>
                                            <p:strVal val="ppt_y"/>
                                          </p:val>
                                        </p:tav>
                                      </p:tavLst>
                                    </p:anim>
                                    <p:set>
                                      <p:cBhvr>
                                        <p:cTn id="47" dur="1" fill="hold">
                                          <p:stCondLst>
                                            <p:cond delay="2999"/>
                                          </p:stCondLst>
                                        </p:cTn>
                                        <p:tgtEl>
                                          <p:spTgt spid="14"/>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3000"/>
                                        <p:tgtEl>
                                          <p:spTgt spid="15"/>
                                        </p:tgtEl>
                                        <p:attrNameLst>
                                          <p:attrName>ppt_x</p:attrName>
                                        </p:attrNameLst>
                                      </p:cBhvr>
                                      <p:tavLst>
                                        <p:tav tm="0">
                                          <p:val>
                                            <p:strVal val="ppt_x"/>
                                          </p:val>
                                        </p:tav>
                                        <p:tav tm="100000">
                                          <p:val>
                                            <p:strVal val="1+ppt_w/2"/>
                                          </p:val>
                                        </p:tav>
                                      </p:tavLst>
                                    </p:anim>
                                    <p:anim calcmode="lin" valueType="num">
                                      <p:cBhvr additive="base">
                                        <p:cTn id="50" dur="3000"/>
                                        <p:tgtEl>
                                          <p:spTgt spid="15"/>
                                        </p:tgtEl>
                                        <p:attrNameLst>
                                          <p:attrName>ppt_y</p:attrName>
                                        </p:attrNameLst>
                                      </p:cBhvr>
                                      <p:tavLst>
                                        <p:tav tm="0">
                                          <p:val>
                                            <p:strVal val="ppt_y"/>
                                          </p:val>
                                        </p:tav>
                                        <p:tav tm="100000">
                                          <p:val>
                                            <p:strVal val="ppt_y"/>
                                          </p:val>
                                        </p:tav>
                                      </p:tavLst>
                                    </p:anim>
                                    <p:set>
                                      <p:cBhvr>
                                        <p:cTn id="51" dur="1" fill="hold">
                                          <p:stCondLst>
                                            <p:cond delay="2999"/>
                                          </p:stCondLst>
                                        </p:cTn>
                                        <p:tgtEl>
                                          <p:spTgt spid="15"/>
                                        </p:tgtEl>
                                        <p:attrNameLst>
                                          <p:attrName>style.visibility</p:attrName>
                                        </p:attrNameLst>
                                      </p:cBhvr>
                                      <p:to>
                                        <p:strVal val="hidden"/>
                                      </p:to>
                                    </p:set>
                                  </p:childTnLst>
                                </p:cTn>
                              </p:par>
                              <p:par>
                                <p:cTn id="52" presetID="2" presetClass="exit" presetSubtype="2" fill="hold" grpId="0" nodeType="withEffect">
                                  <p:stCondLst>
                                    <p:cond delay="0"/>
                                  </p:stCondLst>
                                  <p:childTnLst>
                                    <p:anim calcmode="lin" valueType="num">
                                      <p:cBhvr additive="base">
                                        <p:cTn id="53" dur="3000"/>
                                        <p:tgtEl>
                                          <p:spTgt spid="16"/>
                                        </p:tgtEl>
                                        <p:attrNameLst>
                                          <p:attrName>ppt_x</p:attrName>
                                        </p:attrNameLst>
                                      </p:cBhvr>
                                      <p:tavLst>
                                        <p:tav tm="0">
                                          <p:val>
                                            <p:strVal val="ppt_x"/>
                                          </p:val>
                                        </p:tav>
                                        <p:tav tm="100000">
                                          <p:val>
                                            <p:strVal val="1+ppt_w/2"/>
                                          </p:val>
                                        </p:tav>
                                      </p:tavLst>
                                    </p:anim>
                                    <p:anim calcmode="lin" valueType="num">
                                      <p:cBhvr additive="base">
                                        <p:cTn id="54" dur="3000"/>
                                        <p:tgtEl>
                                          <p:spTgt spid="16"/>
                                        </p:tgtEl>
                                        <p:attrNameLst>
                                          <p:attrName>ppt_y</p:attrName>
                                        </p:attrNameLst>
                                      </p:cBhvr>
                                      <p:tavLst>
                                        <p:tav tm="0">
                                          <p:val>
                                            <p:strVal val="ppt_y"/>
                                          </p:val>
                                        </p:tav>
                                        <p:tav tm="100000">
                                          <p:val>
                                            <p:strVal val="ppt_y"/>
                                          </p:val>
                                        </p:tav>
                                      </p:tavLst>
                                    </p:anim>
                                    <p:set>
                                      <p:cBhvr>
                                        <p:cTn id="55" dur="1" fill="hold">
                                          <p:stCondLst>
                                            <p:cond delay="2999"/>
                                          </p:stCondLst>
                                        </p:cTn>
                                        <p:tgtEl>
                                          <p:spTgt spid="16"/>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3000"/>
                                        <p:tgtEl>
                                          <p:spTgt spid="17"/>
                                        </p:tgtEl>
                                        <p:attrNameLst>
                                          <p:attrName>ppt_x</p:attrName>
                                        </p:attrNameLst>
                                      </p:cBhvr>
                                      <p:tavLst>
                                        <p:tav tm="0">
                                          <p:val>
                                            <p:strVal val="ppt_x"/>
                                          </p:val>
                                        </p:tav>
                                        <p:tav tm="100000">
                                          <p:val>
                                            <p:strVal val="1+ppt_w/2"/>
                                          </p:val>
                                        </p:tav>
                                      </p:tavLst>
                                    </p:anim>
                                    <p:anim calcmode="lin" valueType="num">
                                      <p:cBhvr additive="base">
                                        <p:cTn id="58" dur="3000"/>
                                        <p:tgtEl>
                                          <p:spTgt spid="17"/>
                                        </p:tgtEl>
                                        <p:attrNameLst>
                                          <p:attrName>ppt_y</p:attrName>
                                        </p:attrNameLst>
                                      </p:cBhvr>
                                      <p:tavLst>
                                        <p:tav tm="0">
                                          <p:val>
                                            <p:strVal val="ppt_y"/>
                                          </p:val>
                                        </p:tav>
                                        <p:tav tm="100000">
                                          <p:val>
                                            <p:strVal val="ppt_y"/>
                                          </p:val>
                                        </p:tav>
                                      </p:tavLst>
                                    </p:anim>
                                    <p:set>
                                      <p:cBhvr>
                                        <p:cTn id="59" dur="1" fill="hold">
                                          <p:stCondLst>
                                            <p:cond delay="2999"/>
                                          </p:stCondLst>
                                        </p:cTn>
                                        <p:tgtEl>
                                          <p:spTgt spid="17"/>
                                        </p:tgtEl>
                                        <p:attrNameLst>
                                          <p:attrName>style.visibility</p:attrName>
                                        </p:attrNameLst>
                                      </p:cBhvr>
                                      <p:to>
                                        <p:strVal val="hidden"/>
                                      </p:to>
                                    </p:set>
                                  </p:childTnLst>
                                </p:cTn>
                              </p:par>
                              <p:par>
                                <p:cTn id="60" presetID="2" presetClass="exit" presetSubtype="2" fill="hold" grpId="0" nodeType="withEffect">
                                  <p:stCondLst>
                                    <p:cond delay="0"/>
                                  </p:stCondLst>
                                  <p:childTnLst>
                                    <p:anim calcmode="lin" valueType="num">
                                      <p:cBhvr additive="base">
                                        <p:cTn id="61" dur="3000"/>
                                        <p:tgtEl>
                                          <p:spTgt spid="18"/>
                                        </p:tgtEl>
                                        <p:attrNameLst>
                                          <p:attrName>ppt_x</p:attrName>
                                        </p:attrNameLst>
                                      </p:cBhvr>
                                      <p:tavLst>
                                        <p:tav tm="0">
                                          <p:val>
                                            <p:strVal val="ppt_x"/>
                                          </p:val>
                                        </p:tav>
                                        <p:tav tm="100000">
                                          <p:val>
                                            <p:strVal val="1+ppt_w/2"/>
                                          </p:val>
                                        </p:tav>
                                      </p:tavLst>
                                    </p:anim>
                                    <p:anim calcmode="lin" valueType="num">
                                      <p:cBhvr additive="base">
                                        <p:cTn id="62" dur="3000"/>
                                        <p:tgtEl>
                                          <p:spTgt spid="18"/>
                                        </p:tgtEl>
                                        <p:attrNameLst>
                                          <p:attrName>ppt_y</p:attrName>
                                        </p:attrNameLst>
                                      </p:cBhvr>
                                      <p:tavLst>
                                        <p:tav tm="0">
                                          <p:val>
                                            <p:strVal val="ppt_y"/>
                                          </p:val>
                                        </p:tav>
                                        <p:tav tm="100000">
                                          <p:val>
                                            <p:strVal val="ppt_y"/>
                                          </p:val>
                                        </p:tav>
                                      </p:tavLst>
                                    </p:anim>
                                    <p:set>
                                      <p:cBhvr>
                                        <p:cTn id="63" dur="1" fill="hold">
                                          <p:stCondLst>
                                            <p:cond delay="2999"/>
                                          </p:stCondLst>
                                        </p:cTn>
                                        <p:tgtEl>
                                          <p:spTgt spid="18"/>
                                        </p:tgtEl>
                                        <p:attrNameLst>
                                          <p:attrName>style.visibility</p:attrName>
                                        </p:attrNameLst>
                                      </p:cBhvr>
                                      <p:to>
                                        <p:strVal val="hidden"/>
                                      </p:to>
                                    </p:set>
                                  </p:childTnLst>
                                </p:cTn>
                              </p:par>
                              <p:par>
                                <p:cTn id="64" presetID="2" presetClass="exit" presetSubtype="2" fill="hold" grpId="0" nodeType="withEffect">
                                  <p:stCondLst>
                                    <p:cond delay="0"/>
                                  </p:stCondLst>
                                  <p:childTnLst>
                                    <p:anim calcmode="lin" valueType="num">
                                      <p:cBhvr additive="base">
                                        <p:cTn id="65" dur="3000"/>
                                        <p:tgtEl>
                                          <p:spTgt spid="19"/>
                                        </p:tgtEl>
                                        <p:attrNameLst>
                                          <p:attrName>ppt_x</p:attrName>
                                        </p:attrNameLst>
                                      </p:cBhvr>
                                      <p:tavLst>
                                        <p:tav tm="0">
                                          <p:val>
                                            <p:strVal val="ppt_x"/>
                                          </p:val>
                                        </p:tav>
                                        <p:tav tm="100000">
                                          <p:val>
                                            <p:strVal val="1+ppt_w/2"/>
                                          </p:val>
                                        </p:tav>
                                      </p:tavLst>
                                    </p:anim>
                                    <p:anim calcmode="lin" valueType="num">
                                      <p:cBhvr additive="base">
                                        <p:cTn id="66" dur="3000"/>
                                        <p:tgtEl>
                                          <p:spTgt spid="19"/>
                                        </p:tgtEl>
                                        <p:attrNameLst>
                                          <p:attrName>ppt_y</p:attrName>
                                        </p:attrNameLst>
                                      </p:cBhvr>
                                      <p:tavLst>
                                        <p:tav tm="0">
                                          <p:val>
                                            <p:strVal val="ppt_y"/>
                                          </p:val>
                                        </p:tav>
                                        <p:tav tm="100000">
                                          <p:val>
                                            <p:strVal val="ppt_y"/>
                                          </p:val>
                                        </p:tav>
                                      </p:tavLst>
                                    </p:anim>
                                    <p:set>
                                      <p:cBhvr>
                                        <p:cTn id="67" dur="1" fill="hold">
                                          <p:stCondLst>
                                            <p:cond delay="2999"/>
                                          </p:stCondLst>
                                        </p:cTn>
                                        <p:tgtEl>
                                          <p:spTgt spid="19"/>
                                        </p:tgtEl>
                                        <p:attrNameLst>
                                          <p:attrName>style.visibility</p:attrName>
                                        </p:attrNameLst>
                                      </p:cBhvr>
                                      <p:to>
                                        <p:strVal val="hidden"/>
                                      </p:to>
                                    </p:set>
                                  </p:childTnLst>
                                </p:cTn>
                              </p:par>
                              <p:par>
                                <p:cTn id="68" presetID="2" presetClass="exit" presetSubtype="2" fill="hold" grpId="0" nodeType="withEffect">
                                  <p:stCondLst>
                                    <p:cond delay="0"/>
                                  </p:stCondLst>
                                  <p:childTnLst>
                                    <p:anim calcmode="lin" valueType="num">
                                      <p:cBhvr additive="base">
                                        <p:cTn id="69" dur="3000"/>
                                        <p:tgtEl>
                                          <p:spTgt spid="20"/>
                                        </p:tgtEl>
                                        <p:attrNameLst>
                                          <p:attrName>ppt_x</p:attrName>
                                        </p:attrNameLst>
                                      </p:cBhvr>
                                      <p:tavLst>
                                        <p:tav tm="0">
                                          <p:val>
                                            <p:strVal val="ppt_x"/>
                                          </p:val>
                                        </p:tav>
                                        <p:tav tm="100000">
                                          <p:val>
                                            <p:strVal val="1+ppt_w/2"/>
                                          </p:val>
                                        </p:tav>
                                      </p:tavLst>
                                    </p:anim>
                                    <p:anim calcmode="lin" valueType="num">
                                      <p:cBhvr additive="base">
                                        <p:cTn id="70" dur="3000"/>
                                        <p:tgtEl>
                                          <p:spTgt spid="20"/>
                                        </p:tgtEl>
                                        <p:attrNameLst>
                                          <p:attrName>ppt_y</p:attrName>
                                        </p:attrNameLst>
                                      </p:cBhvr>
                                      <p:tavLst>
                                        <p:tav tm="0">
                                          <p:val>
                                            <p:strVal val="ppt_y"/>
                                          </p:val>
                                        </p:tav>
                                        <p:tav tm="100000">
                                          <p:val>
                                            <p:strVal val="ppt_y"/>
                                          </p:val>
                                        </p:tav>
                                      </p:tavLst>
                                    </p:anim>
                                    <p:set>
                                      <p:cBhvr>
                                        <p:cTn id="71" dur="1" fill="hold">
                                          <p:stCondLst>
                                            <p:cond delay="2999"/>
                                          </p:stCondLst>
                                        </p:cTn>
                                        <p:tgtEl>
                                          <p:spTgt spid="20"/>
                                        </p:tgtEl>
                                        <p:attrNameLst>
                                          <p:attrName>style.visibility</p:attrName>
                                        </p:attrNameLst>
                                      </p:cBhvr>
                                      <p:to>
                                        <p:strVal val="hidden"/>
                                      </p:to>
                                    </p:set>
                                  </p:childTnLst>
                                </p:cTn>
                              </p:par>
                              <p:par>
                                <p:cTn id="72" presetID="2" presetClass="exit" presetSubtype="8" fill="hold" grpId="0" nodeType="withEffect">
                                  <p:stCondLst>
                                    <p:cond delay="0"/>
                                  </p:stCondLst>
                                  <p:childTnLst>
                                    <p:anim calcmode="lin" valueType="num">
                                      <p:cBhvr additive="base">
                                        <p:cTn id="73" dur="3000"/>
                                        <p:tgtEl>
                                          <p:spTgt spid="21"/>
                                        </p:tgtEl>
                                        <p:attrNameLst>
                                          <p:attrName>ppt_x</p:attrName>
                                        </p:attrNameLst>
                                      </p:cBhvr>
                                      <p:tavLst>
                                        <p:tav tm="0">
                                          <p:val>
                                            <p:strVal val="ppt_x"/>
                                          </p:val>
                                        </p:tav>
                                        <p:tav tm="100000">
                                          <p:val>
                                            <p:strVal val="0-ppt_w/2"/>
                                          </p:val>
                                        </p:tav>
                                      </p:tavLst>
                                    </p:anim>
                                    <p:anim calcmode="lin" valueType="num">
                                      <p:cBhvr additive="base">
                                        <p:cTn id="74" dur="3000"/>
                                        <p:tgtEl>
                                          <p:spTgt spid="21"/>
                                        </p:tgtEl>
                                        <p:attrNameLst>
                                          <p:attrName>ppt_y</p:attrName>
                                        </p:attrNameLst>
                                      </p:cBhvr>
                                      <p:tavLst>
                                        <p:tav tm="0">
                                          <p:val>
                                            <p:strVal val="ppt_y"/>
                                          </p:val>
                                        </p:tav>
                                        <p:tav tm="100000">
                                          <p:val>
                                            <p:strVal val="ppt_y"/>
                                          </p:val>
                                        </p:tav>
                                      </p:tavLst>
                                    </p:anim>
                                    <p:set>
                                      <p:cBhvr>
                                        <p:cTn id="75" dur="1" fill="hold">
                                          <p:stCondLst>
                                            <p:cond delay="2999"/>
                                          </p:stCondLst>
                                        </p:cTn>
                                        <p:tgtEl>
                                          <p:spTgt spid="21"/>
                                        </p:tgtEl>
                                        <p:attrNameLst>
                                          <p:attrName>style.visibility</p:attrName>
                                        </p:attrNameLst>
                                      </p:cBhvr>
                                      <p:to>
                                        <p:strVal val="hidden"/>
                                      </p:to>
                                    </p:set>
                                  </p:childTnLst>
                                </p:cTn>
                              </p:par>
                              <p:par>
                                <p:cTn id="76" presetID="2" presetClass="exit" presetSubtype="8" fill="hold" grpId="0" nodeType="withEffect">
                                  <p:stCondLst>
                                    <p:cond delay="0"/>
                                  </p:stCondLst>
                                  <p:childTnLst>
                                    <p:anim calcmode="lin" valueType="num">
                                      <p:cBhvr additive="base">
                                        <p:cTn id="77" dur="3000"/>
                                        <p:tgtEl>
                                          <p:spTgt spid="22"/>
                                        </p:tgtEl>
                                        <p:attrNameLst>
                                          <p:attrName>ppt_x</p:attrName>
                                        </p:attrNameLst>
                                      </p:cBhvr>
                                      <p:tavLst>
                                        <p:tav tm="0">
                                          <p:val>
                                            <p:strVal val="ppt_x"/>
                                          </p:val>
                                        </p:tav>
                                        <p:tav tm="100000">
                                          <p:val>
                                            <p:strVal val="0-ppt_w/2"/>
                                          </p:val>
                                        </p:tav>
                                      </p:tavLst>
                                    </p:anim>
                                    <p:anim calcmode="lin" valueType="num">
                                      <p:cBhvr additive="base">
                                        <p:cTn id="78" dur="3000"/>
                                        <p:tgtEl>
                                          <p:spTgt spid="22"/>
                                        </p:tgtEl>
                                        <p:attrNameLst>
                                          <p:attrName>ppt_y</p:attrName>
                                        </p:attrNameLst>
                                      </p:cBhvr>
                                      <p:tavLst>
                                        <p:tav tm="0">
                                          <p:val>
                                            <p:strVal val="ppt_y"/>
                                          </p:val>
                                        </p:tav>
                                        <p:tav tm="100000">
                                          <p:val>
                                            <p:strVal val="ppt_y"/>
                                          </p:val>
                                        </p:tav>
                                      </p:tavLst>
                                    </p:anim>
                                    <p:set>
                                      <p:cBhvr>
                                        <p:cTn id="79" dur="1" fill="hold">
                                          <p:stCondLst>
                                            <p:cond delay="2999"/>
                                          </p:stCondLst>
                                        </p:cTn>
                                        <p:tgtEl>
                                          <p:spTgt spid="22"/>
                                        </p:tgtEl>
                                        <p:attrNameLst>
                                          <p:attrName>style.visibility</p:attrName>
                                        </p:attrNameLst>
                                      </p:cBhvr>
                                      <p:to>
                                        <p:strVal val="hidden"/>
                                      </p:to>
                                    </p:set>
                                  </p:childTnLst>
                                </p:cTn>
                              </p:par>
                              <p:par>
                                <p:cTn id="80" presetID="2" presetClass="exit" presetSubtype="8" fill="hold" grpId="0" nodeType="withEffect">
                                  <p:stCondLst>
                                    <p:cond delay="0"/>
                                  </p:stCondLst>
                                  <p:childTnLst>
                                    <p:anim calcmode="lin" valueType="num">
                                      <p:cBhvr additive="base">
                                        <p:cTn id="81" dur="3000"/>
                                        <p:tgtEl>
                                          <p:spTgt spid="23"/>
                                        </p:tgtEl>
                                        <p:attrNameLst>
                                          <p:attrName>ppt_x</p:attrName>
                                        </p:attrNameLst>
                                      </p:cBhvr>
                                      <p:tavLst>
                                        <p:tav tm="0">
                                          <p:val>
                                            <p:strVal val="ppt_x"/>
                                          </p:val>
                                        </p:tav>
                                        <p:tav tm="100000">
                                          <p:val>
                                            <p:strVal val="0-ppt_w/2"/>
                                          </p:val>
                                        </p:tav>
                                      </p:tavLst>
                                    </p:anim>
                                    <p:anim calcmode="lin" valueType="num">
                                      <p:cBhvr additive="base">
                                        <p:cTn id="82" dur="3000"/>
                                        <p:tgtEl>
                                          <p:spTgt spid="23"/>
                                        </p:tgtEl>
                                        <p:attrNameLst>
                                          <p:attrName>ppt_y</p:attrName>
                                        </p:attrNameLst>
                                      </p:cBhvr>
                                      <p:tavLst>
                                        <p:tav tm="0">
                                          <p:val>
                                            <p:strVal val="ppt_y"/>
                                          </p:val>
                                        </p:tav>
                                        <p:tav tm="100000">
                                          <p:val>
                                            <p:strVal val="ppt_y"/>
                                          </p:val>
                                        </p:tav>
                                      </p:tavLst>
                                    </p:anim>
                                    <p:set>
                                      <p:cBhvr>
                                        <p:cTn id="83" dur="1" fill="hold">
                                          <p:stCondLst>
                                            <p:cond delay="2999"/>
                                          </p:stCondLst>
                                        </p:cTn>
                                        <p:tgtEl>
                                          <p:spTgt spid="23"/>
                                        </p:tgtEl>
                                        <p:attrNameLst>
                                          <p:attrName>style.visibility</p:attrName>
                                        </p:attrNameLst>
                                      </p:cBhvr>
                                      <p:to>
                                        <p:strVal val="hidden"/>
                                      </p:to>
                                    </p:set>
                                  </p:childTnLst>
                                </p:cTn>
                              </p:par>
                              <p:par>
                                <p:cTn id="84" presetID="2" presetClass="exit" presetSubtype="8" fill="hold" grpId="0" nodeType="withEffect">
                                  <p:stCondLst>
                                    <p:cond delay="0"/>
                                  </p:stCondLst>
                                  <p:childTnLst>
                                    <p:anim calcmode="lin" valueType="num">
                                      <p:cBhvr additive="base">
                                        <p:cTn id="85" dur="3000"/>
                                        <p:tgtEl>
                                          <p:spTgt spid="24"/>
                                        </p:tgtEl>
                                        <p:attrNameLst>
                                          <p:attrName>ppt_x</p:attrName>
                                        </p:attrNameLst>
                                      </p:cBhvr>
                                      <p:tavLst>
                                        <p:tav tm="0">
                                          <p:val>
                                            <p:strVal val="ppt_x"/>
                                          </p:val>
                                        </p:tav>
                                        <p:tav tm="100000">
                                          <p:val>
                                            <p:strVal val="0-ppt_w/2"/>
                                          </p:val>
                                        </p:tav>
                                      </p:tavLst>
                                    </p:anim>
                                    <p:anim calcmode="lin" valueType="num">
                                      <p:cBhvr additive="base">
                                        <p:cTn id="86" dur="3000"/>
                                        <p:tgtEl>
                                          <p:spTgt spid="24"/>
                                        </p:tgtEl>
                                        <p:attrNameLst>
                                          <p:attrName>ppt_y</p:attrName>
                                        </p:attrNameLst>
                                      </p:cBhvr>
                                      <p:tavLst>
                                        <p:tav tm="0">
                                          <p:val>
                                            <p:strVal val="ppt_y"/>
                                          </p:val>
                                        </p:tav>
                                        <p:tav tm="100000">
                                          <p:val>
                                            <p:strVal val="ppt_y"/>
                                          </p:val>
                                        </p:tav>
                                      </p:tavLst>
                                    </p:anim>
                                    <p:set>
                                      <p:cBhvr>
                                        <p:cTn id="87" dur="1" fill="hold">
                                          <p:stCondLst>
                                            <p:cond delay="2999"/>
                                          </p:stCondLst>
                                        </p:cTn>
                                        <p:tgtEl>
                                          <p:spTgt spid="24"/>
                                        </p:tgtEl>
                                        <p:attrNameLst>
                                          <p:attrName>style.visibility</p:attrName>
                                        </p:attrNameLst>
                                      </p:cBhvr>
                                      <p:to>
                                        <p:strVal val="hidden"/>
                                      </p:to>
                                    </p:set>
                                  </p:childTnLst>
                                </p:cTn>
                              </p:par>
                              <p:par>
                                <p:cTn id="88" presetID="2" presetClass="exit" presetSubtype="8" fill="hold" grpId="0" nodeType="withEffect">
                                  <p:stCondLst>
                                    <p:cond delay="0"/>
                                  </p:stCondLst>
                                  <p:childTnLst>
                                    <p:anim calcmode="lin" valueType="num">
                                      <p:cBhvr additive="base">
                                        <p:cTn id="89" dur="3000"/>
                                        <p:tgtEl>
                                          <p:spTgt spid="25"/>
                                        </p:tgtEl>
                                        <p:attrNameLst>
                                          <p:attrName>ppt_x</p:attrName>
                                        </p:attrNameLst>
                                      </p:cBhvr>
                                      <p:tavLst>
                                        <p:tav tm="0">
                                          <p:val>
                                            <p:strVal val="ppt_x"/>
                                          </p:val>
                                        </p:tav>
                                        <p:tav tm="100000">
                                          <p:val>
                                            <p:strVal val="0-ppt_w/2"/>
                                          </p:val>
                                        </p:tav>
                                      </p:tavLst>
                                    </p:anim>
                                    <p:anim calcmode="lin" valueType="num">
                                      <p:cBhvr additive="base">
                                        <p:cTn id="90" dur="3000"/>
                                        <p:tgtEl>
                                          <p:spTgt spid="25"/>
                                        </p:tgtEl>
                                        <p:attrNameLst>
                                          <p:attrName>ppt_y</p:attrName>
                                        </p:attrNameLst>
                                      </p:cBhvr>
                                      <p:tavLst>
                                        <p:tav tm="0">
                                          <p:val>
                                            <p:strVal val="ppt_y"/>
                                          </p:val>
                                        </p:tav>
                                        <p:tav tm="100000">
                                          <p:val>
                                            <p:strVal val="ppt_y"/>
                                          </p:val>
                                        </p:tav>
                                      </p:tavLst>
                                    </p:anim>
                                    <p:set>
                                      <p:cBhvr>
                                        <p:cTn id="91" dur="1" fill="hold">
                                          <p:stCondLst>
                                            <p:cond delay="2999"/>
                                          </p:stCondLst>
                                        </p:cTn>
                                        <p:tgtEl>
                                          <p:spTgt spid="25"/>
                                        </p:tgtEl>
                                        <p:attrNameLst>
                                          <p:attrName>style.visibility</p:attrName>
                                        </p:attrNameLst>
                                      </p:cBhvr>
                                      <p:to>
                                        <p:strVal val="hidden"/>
                                      </p:to>
                                    </p:set>
                                  </p:childTnLst>
                                </p:cTn>
                              </p:par>
                              <p:par>
                                <p:cTn id="92" presetID="2" presetClass="exit" presetSubtype="8" fill="hold" grpId="0" nodeType="withEffect">
                                  <p:stCondLst>
                                    <p:cond delay="0"/>
                                  </p:stCondLst>
                                  <p:childTnLst>
                                    <p:anim calcmode="lin" valueType="num">
                                      <p:cBhvr additive="base">
                                        <p:cTn id="93" dur="3000"/>
                                        <p:tgtEl>
                                          <p:spTgt spid="26"/>
                                        </p:tgtEl>
                                        <p:attrNameLst>
                                          <p:attrName>ppt_x</p:attrName>
                                        </p:attrNameLst>
                                      </p:cBhvr>
                                      <p:tavLst>
                                        <p:tav tm="0">
                                          <p:val>
                                            <p:strVal val="ppt_x"/>
                                          </p:val>
                                        </p:tav>
                                        <p:tav tm="100000">
                                          <p:val>
                                            <p:strVal val="0-ppt_w/2"/>
                                          </p:val>
                                        </p:tav>
                                      </p:tavLst>
                                    </p:anim>
                                    <p:anim calcmode="lin" valueType="num">
                                      <p:cBhvr additive="base">
                                        <p:cTn id="94" dur="3000"/>
                                        <p:tgtEl>
                                          <p:spTgt spid="26"/>
                                        </p:tgtEl>
                                        <p:attrNameLst>
                                          <p:attrName>ppt_y</p:attrName>
                                        </p:attrNameLst>
                                      </p:cBhvr>
                                      <p:tavLst>
                                        <p:tav tm="0">
                                          <p:val>
                                            <p:strVal val="ppt_y"/>
                                          </p:val>
                                        </p:tav>
                                        <p:tav tm="100000">
                                          <p:val>
                                            <p:strVal val="ppt_y"/>
                                          </p:val>
                                        </p:tav>
                                      </p:tavLst>
                                    </p:anim>
                                    <p:set>
                                      <p:cBhvr>
                                        <p:cTn id="95" dur="1" fill="hold">
                                          <p:stCondLst>
                                            <p:cond delay="2999"/>
                                          </p:stCondLst>
                                        </p:cTn>
                                        <p:tgtEl>
                                          <p:spTgt spid="26"/>
                                        </p:tgtEl>
                                        <p:attrNameLst>
                                          <p:attrName>style.visibility</p:attrName>
                                        </p:attrNameLst>
                                      </p:cBhvr>
                                      <p:to>
                                        <p:strVal val="hidden"/>
                                      </p:to>
                                    </p:set>
                                  </p:childTnLst>
                                </p:cTn>
                              </p:par>
                              <p:par>
                                <p:cTn id="96" presetID="2" presetClass="exit" presetSubtype="8" fill="hold" grpId="0" nodeType="withEffect">
                                  <p:stCondLst>
                                    <p:cond delay="0"/>
                                  </p:stCondLst>
                                  <p:childTnLst>
                                    <p:anim calcmode="lin" valueType="num">
                                      <p:cBhvr additive="base">
                                        <p:cTn id="97" dur="3000"/>
                                        <p:tgtEl>
                                          <p:spTgt spid="27"/>
                                        </p:tgtEl>
                                        <p:attrNameLst>
                                          <p:attrName>ppt_x</p:attrName>
                                        </p:attrNameLst>
                                      </p:cBhvr>
                                      <p:tavLst>
                                        <p:tav tm="0">
                                          <p:val>
                                            <p:strVal val="ppt_x"/>
                                          </p:val>
                                        </p:tav>
                                        <p:tav tm="100000">
                                          <p:val>
                                            <p:strVal val="0-ppt_w/2"/>
                                          </p:val>
                                        </p:tav>
                                      </p:tavLst>
                                    </p:anim>
                                    <p:anim calcmode="lin" valueType="num">
                                      <p:cBhvr additive="base">
                                        <p:cTn id="98" dur="3000"/>
                                        <p:tgtEl>
                                          <p:spTgt spid="27"/>
                                        </p:tgtEl>
                                        <p:attrNameLst>
                                          <p:attrName>ppt_y</p:attrName>
                                        </p:attrNameLst>
                                      </p:cBhvr>
                                      <p:tavLst>
                                        <p:tav tm="0">
                                          <p:val>
                                            <p:strVal val="ppt_y"/>
                                          </p:val>
                                        </p:tav>
                                        <p:tav tm="100000">
                                          <p:val>
                                            <p:strVal val="ppt_y"/>
                                          </p:val>
                                        </p:tav>
                                      </p:tavLst>
                                    </p:anim>
                                    <p:set>
                                      <p:cBhvr>
                                        <p:cTn id="99" dur="1" fill="hold">
                                          <p:stCondLst>
                                            <p:cond delay="2999"/>
                                          </p:stCondLst>
                                        </p:cTn>
                                        <p:tgtEl>
                                          <p:spTgt spid="27"/>
                                        </p:tgtEl>
                                        <p:attrNameLst>
                                          <p:attrName>style.visibility</p:attrName>
                                        </p:attrNameLst>
                                      </p:cBhvr>
                                      <p:to>
                                        <p:strVal val="hidden"/>
                                      </p:to>
                                    </p:set>
                                  </p:childTnLst>
                                </p:cTn>
                              </p:par>
                              <p:par>
                                <p:cTn id="100" presetID="2" presetClass="exit" presetSubtype="8" fill="hold" grpId="0" nodeType="withEffect">
                                  <p:stCondLst>
                                    <p:cond delay="0"/>
                                  </p:stCondLst>
                                  <p:childTnLst>
                                    <p:anim calcmode="lin" valueType="num">
                                      <p:cBhvr additive="base">
                                        <p:cTn id="101" dur="3000"/>
                                        <p:tgtEl>
                                          <p:spTgt spid="28"/>
                                        </p:tgtEl>
                                        <p:attrNameLst>
                                          <p:attrName>ppt_x</p:attrName>
                                        </p:attrNameLst>
                                      </p:cBhvr>
                                      <p:tavLst>
                                        <p:tav tm="0">
                                          <p:val>
                                            <p:strVal val="ppt_x"/>
                                          </p:val>
                                        </p:tav>
                                        <p:tav tm="100000">
                                          <p:val>
                                            <p:strVal val="0-ppt_w/2"/>
                                          </p:val>
                                        </p:tav>
                                      </p:tavLst>
                                    </p:anim>
                                    <p:anim calcmode="lin" valueType="num">
                                      <p:cBhvr additive="base">
                                        <p:cTn id="102" dur="3000"/>
                                        <p:tgtEl>
                                          <p:spTgt spid="28"/>
                                        </p:tgtEl>
                                        <p:attrNameLst>
                                          <p:attrName>ppt_y</p:attrName>
                                        </p:attrNameLst>
                                      </p:cBhvr>
                                      <p:tavLst>
                                        <p:tav tm="0">
                                          <p:val>
                                            <p:strVal val="ppt_y"/>
                                          </p:val>
                                        </p:tav>
                                        <p:tav tm="100000">
                                          <p:val>
                                            <p:strVal val="ppt_y"/>
                                          </p:val>
                                        </p:tav>
                                      </p:tavLst>
                                    </p:anim>
                                    <p:set>
                                      <p:cBhvr>
                                        <p:cTn id="103" dur="1" fill="hold">
                                          <p:stCondLst>
                                            <p:cond delay="2999"/>
                                          </p:stCondLst>
                                        </p:cTn>
                                        <p:tgtEl>
                                          <p:spTgt spid="28"/>
                                        </p:tgtEl>
                                        <p:attrNameLst>
                                          <p:attrName>style.visibility</p:attrName>
                                        </p:attrNameLst>
                                      </p:cBhvr>
                                      <p:to>
                                        <p:strVal val="hidden"/>
                                      </p:to>
                                    </p:set>
                                  </p:childTnLst>
                                </p:cTn>
                              </p:par>
                              <p:par>
                                <p:cTn id="104" presetID="2" presetClass="exit" presetSubtype="8" fill="hold" grpId="0" nodeType="withEffect">
                                  <p:stCondLst>
                                    <p:cond delay="0"/>
                                  </p:stCondLst>
                                  <p:childTnLst>
                                    <p:anim calcmode="lin" valueType="num">
                                      <p:cBhvr additive="base">
                                        <p:cTn id="105" dur="3000"/>
                                        <p:tgtEl>
                                          <p:spTgt spid="29"/>
                                        </p:tgtEl>
                                        <p:attrNameLst>
                                          <p:attrName>ppt_x</p:attrName>
                                        </p:attrNameLst>
                                      </p:cBhvr>
                                      <p:tavLst>
                                        <p:tav tm="0">
                                          <p:val>
                                            <p:strVal val="ppt_x"/>
                                          </p:val>
                                        </p:tav>
                                        <p:tav tm="100000">
                                          <p:val>
                                            <p:strVal val="0-ppt_w/2"/>
                                          </p:val>
                                        </p:tav>
                                      </p:tavLst>
                                    </p:anim>
                                    <p:anim calcmode="lin" valueType="num">
                                      <p:cBhvr additive="base">
                                        <p:cTn id="106" dur="3000"/>
                                        <p:tgtEl>
                                          <p:spTgt spid="29"/>
                                        </p:tgtEl>
                                        <p:attrNameLst>
                                          <p:attrName>ppt_y</p:attrName>
                                        </p:attrNameLst>
                                      </p:cBhvr>
                                      <p:tavLst>
                                        <p:tav tm="0">
                                          <p:val>
                                            <p:strVal val="ppt_y"/>
                                          </p:val>
                                        </p:tav>
                                        <p:tav tm="100000">
                                          <p:val>
                                            <p:strVal val="ppt_y"/>
                                          </p:val>
                                        </p:tav>
                                      </p:tavLst>
                                    </p:anim>
                                    <p:set>
                                      <p:cBhvr>
                                        <p:cTn id="107" dur="1" fill="hold">
                                          <p:stCondLst>
                                            <p:cond delay="2999"/>
                                          </p:stCondLst>
                                        </p:cTn>
                                        <p:tgtEl>
                                          <p:spTgt spid="29"/>
                                        </p:tgtEl>
                                        <p:attrNameLst>
                                          <p:attrName>style.visibility</p:attrName>
                                        </p:attrNameLst>
                                      </p:cBhvr>
                                      <p:to>
                                        <p:strVal val="hidden"/>
                                      </p:to>
                                    </p:set>
                                  </p:childTnLst>
                                </p:cTn>
                              </p:par>
                              <p:par>
                                <p:cTn id="108" presetID="2" presetClass="exit" presetSubtype="8" fill="hold" grpId="0" nodeType="withEffect">
                                  <p:stCondLst>
                                    <p:cond delay="0"/>
                                  </p:stCondLst>
                                  <p:childTnLst>
                                    <p:anim calcmode="lin" valueType="num">
                                      <p:cBhvr additive="base">
                                        <p:cTn id="109" dur="3000"/>
                                        <p:tgtEl>
                                          <p:spTgt spid="30"/>
                                        </p:tgtEl>
                                        <p:attrNameLst>
                                          <p:attrName>ppt_x</p:attrName>
                                        </p:attrNameLst>
                                      </p:cBhvr>
                                      <p:tavLst>
                                        <p:tav tm="0">
                                          <p:val>
                                            <p:strVal val="ppt_x"/>
                                          </p:val>
                                        </p:tav>
                                        <p:tav tm="100000">
                                          <p:val>
                                            <p:strVal val="0-ppt_w/2"/>
                                          </p:val>
                                        </p:tav>
                                      </p:tavLst>
                                    </p:anim>
                                    <p:anim calcmode="lin" valueType="num">
                                      <p:cBhvr additive="base">
                                        <p:cTn id="110" dur="3000"/>
                                        <p:tgtEl>
                                          <p:spTgt spid="30"/>
                                        </p:tgtEl>
                                        <p:attrNameLst>
                                          <p:attrName>ppt_y</p:attrName>
                                        </p:attrNameLst>
                                      </p:cBhvr>
                                      <p:tavLst>
                                        <p:tav tm="0">
                                          <p:val>
                                            <p:strVal val="ppt_y"/>
                                          </p:val>
                                        </p:tav>
                                        <p:tav tm="100000">
                                          <p:val>
                                            <p:strVal val="ppt_y"/>
                                          </p:val>
                                        </p:tav>
                                      </p:tavLst>
                                    </p:anim>
                                    <p:set>
                                      <p:cBhvr>
                                        <p:cTn id="111" dur="1" fill="hold">
                                          <p:stCondLst>
                                            <p:cond delay="2999"/>
                                          </p:stCondLst>
                                        </p:cTn>
                                        <p:tgtEl>
                                          <p:spTgt spid="30"/>
                                        </p:tgtEl>
                                        <p:attrNameLst>
                                          <p:attrName>style.visibility</p:attrName>
                                        </p:attrNameLst>
                                      </p:cBhvr>
                                      <p:to>
                                        <p:strVal val="hidden"/>
                                      </p:to>
                                    </p:set>
                                  </p:childTnLst>
                                </p:cTn>
                              </p:par>
                              <p:par>
                                <p:cTn id="112" presetID="2" presetClass="exit" presetSubtype="8" fill="hold" grpId="0" nodeType="withEffect">
                                  <p:stCondLst>
                                    <p:cond delay="0"/>
                                  </p:stCondLst>
                                  <p:childTnLst>
                                    <p:anim calcmode="lin" valueType="num">
                                      <p:cBhvr additive="base">
                                        <p:cTn id="113" dur="3000"/>
                                        <p:tgtEl>
                                          <p:spTgt spid="31"/>
                                        </p:tgtEl>
                                        <p:attrNameLst>
                                          <p:attrName>ppt_x</p:attrName>
                                        </p:attrNameLst>
                                      </p:cBhvr>
                                      <p:tavLst>
                                        <p:tav tm="0">
                                          <p:val>
                                            <p:strVal val="ppt_x"/>
                                          </p:val>
                                        </p:tav>
                                        <p:tav tm="100000">
                                          <p:val>
                                            <p:strVal val="0-ppt_w/2"/>
                                          </p:val>
                                        </p:tav>
                                      </p:tavLst>
                                    </p:anim>
                                    <p:anim calcmode="lin" valueType="num">
                                      <p:cBhvr additive="base">
                                        <p:cTn id="114" dur="3000"/>
                                        <p:tgtEl>
                                          <p:spTgt spid="31"/>
                                        </p:tgtEl>
                                        <p:attrNameLst>
                                          <p:attrName>ppt_y</p:attrName>
                                        </p:attrNameLst>
                                      </p:cBhvr>
                                      <p:tavLst>
                                        <p:tav tm="0">
                                          <p:val>
                                            <p:strVal val="ppt_y"/>
                                          </p:val>
                                        </p:tav>
                                        <p:tav tm="100000">
                                          <p:val>
                                            <p:strVal val="ppt_y"/>
                                          </p:val>
                                        </p:tav>
                                      </p:tavLst>
                                    </p:anim>
                                    <p:set>
                                      <p:cBhvr>
                                        <p:cTn id="115" dur="1" fill="hold">
                                          <p:stCondLst>
                                            <p:cond delay="2999"/>
                                          </p:stCondLst>
                                        </p:cTn>
                                        <p:tgtEl>
                                          <p:spTgt spid="31"/>
                                        </p:tgtEl>
                                        <p:attrNameLst>
                                          <p:attrName>style.visibility</p:attrName>
                                        </p:attrNameLst>
                                      </p:cBhvr>
                                      <p:to>
                                        <p:strVal val="hidden"/>
                                      </p:to>
                                    </p:set>
                                  </p:childTnLst>
                                </p:cTn>
                              </p:par>
                              <p:par>
                                <p:cTn id="116" presetID="2" presetClass="exit" presetSubtype="8" fill="hold" grpId="0" nodeType="withEffect">
                                  <p:stCondLst>
                                    <p:cond delay="0"/>
                                  </p:stCondLst>
                                  <p:childTnLst>
                                    <p:anim calcmode="lin" valueType="num">
                                      <p:cBhvr additive="base">
                                        <p:cTn id="117" dur="3000"/>
                                        <p:tgtEl>
                                          <p:spTgt spid="32"/>
                                        </p:tgtEl>
                                        <p:attrNameLst>
                                          <p:attrName>ppt_x</p:attrName>
                                        </p:attrNameLst>
                                      </p:cBhvr>
                                      <p:tavLst>
                                        <p:tav tm="0">
                                          <p:val>
                                            <p:strVal val="ppt_x"/>
                                          </p:val>
                                        </p:tav>
                                        <p:tav tm="100000">
                                          <p:val>
                                            <p:strVal val="0-ppt_w/2"/>
                                          </p:val>
                                        </p:tav>
                                      </p:tavLst>
                                    </p:anim>
                                    <p:anim calcmode="lin" valueType="num">
                                      <p:cBhvr additive="base">
                                        <p:cTn id="118" dur="3000"/>
                                        <p:tgtEl>
                                          <p:spTgt spid="32"/>
                                        </p:tgtEl>
                                        <p:attrNameLst>
                                          <p:attrName>ppt_y</p:attrName>
                                        </p:attrNameLst>
                                      </p:cBhvr>
                                      <p:tavLst>
                                        <p:tav tm="0">
                                          <p:val>
                                            <p:strVal val="ppt_y"/>
                                          </p:val>
                                        </p:tav>
                                        <p:tav tm="100000">
                                          <p:val>
                                            <p:strVal val="ppt_y"/>
                                          </p:val>
                                        </p:tav>
                                      </p:tavLst>
                                    </p:anim>
                                    <p:set>
                                      <p:cBhvr>
                                        <p:cTn id="119" dur="1" fill="hold">
                                          <p:stCondLst>
                                            <p:cond delay="2999"/>
                                          </p:stCondLst>
                                        </p:cTn>
                                        <p:tgtEl>
                                          <p:spTgt spid="32"/>
                                        </p:tgtEl>
                                        <p:attrNameLst>
                                          <p:attrName>style.visibility</p:attrName>
                                        </p:attrNameLst>
                                      </p:cBhvr>
                                      <p:to>
                                        <p:strVal val="hidden"/>
                                      </p:to>
                                    </p:set>
                                  </p:childTnLst>
                                </p:cTn>
                              </p:par>
                              <p:par>
                                <p:cTn id="120" presetID="2" presetClass="exit" presetSubtype="8" fill="hold" grpId="0" nodeType="withEffect">
                                  <p:stCondLst>
                                    <p:cond delay="0"/>
                                  </p:stCondLst>
                                  <p:childTnLst>
                                    <p:anim calcmode="lin" valueType="num">
                                      <p:cBhvr additive="base">
                                        <p:cTn id="121" dur="3000"/>
                                        <p:tgtEl>
                                          <p:spTgt spid="33"/>
                                        </p:tgtEl>
                                        <p:attrNameLst>
                                          <p:attrName>ppt_x</p:attrName>
                                        </p:attrNameLst>
                                      </p:cBhvr>
                                      <p:tavLst>
                                        <p:tav tm="0">
                                          <p:val>
                                            <p:strVal val="ppt_x"/>
                                          </p:val>
                                        </p:tav>
                                        <p:tav tm="100000">
                                          <p:val>
                                            <p:strVal val="0-ppt_w/2"/>
                                          </p:val>
                                        </p:tav>
                                      </p:tavLst>
                                    </p:anim>
                                    <p:anim calcmode="lin" valueType="num">
                                      <p:cBhvr additive="base">
                                        <p:cTn id="122" dur="3000"/>
                                        <p:tgtEl>
                                          <p:spTgt spid="33"/>
                                        </p:tgtEl>
                                        <p:attrNameLst>
                                          <p:attrName>ppt_y</p:attrName>
                                        </p:attrNameLst>
                                      </p:cBhvr>
                                      <p:tavLst>
                                        <p:tav tm="0">
                                          <p:val>
                                            <p:strVal val="ppt_y"/>
                                          </p:val>
                                        </p:tav>
                                        <p:tav tm="100000">
                                          <p:val>
                                            <p:strVal val="ppt_y"/>
                                          </p:val>
                                        </p:tav>
                                      </p:tavLst>
                                    </p:anim>
                                    <p:set>
                                      <p:cBhvr>
                                        <p:cTn id="123" dur="1" fill="hold">
                                          <p:stCondLst>
                                            <p:cond delay="2999"/>
                                          </p:stCondLst>
                                        </p:cTn>
                                        <p:tgtEl>
                                          <p:spTgt spid="33"/>
                                        </p:tgtEl>
                                        <p:attrNameLst>
                                          <p:attrName>style.visibility</p:attrName>
                                        </p:attrNameLst>
                                      </p:cBhvr>
                                      <p:to>
                                        <p:strVal val="hidden"/>
                                      </p:to>
                                    </p:set>
                                  </p:childTnLst>
                                </p:cTn>
                              </p:par>
                              <p:par>
                                <p:cTn id="124" presetID="2" presetClass="exit" presetSubtype="8" fill="hold" grpId="0" nodeType="withEffect">
                                  <p:stCondLst>
                                    <p:cond delay="0"/>
                                  </p:stCondLst>
                                  <p:childTnLst>
                                    <p:anim calcmode="lin" valueType="num">
                                      <p:cBhvr additive="base">
                                        <p:cTn id="125" dur="3000"/>
                                        <p:tgtEl>
                                          <p:spTgt spid="34"/>
                                        </p:tgtEl>
                                        <p:attrNameLst>
                                          <p:attrName>ppt_x</p:attrName>
                                        </p:attrNameLst>
                                      </p:cBhvr>
                                      <p:tavLst>
                                        <p:tav tm="0">
                                          <p:val>
                                            <p:strVal val="ppt_x"/>
                                          </p:val>
                                        </p:tav>
                                        <p:tav tm="100000">
                                          <p:val>
                                            <p:strVal val="0-ppt_w/2"/>
                                          </p:val>
                                        </p:tav>
                                      </p:tavLst>
                                    </p:anim>
                                    <p:anim calcmode="lin" valueType="num">
                                      <p:cBhvr additive="base">
                                        <p:cTn id="126" dur="3000"/>
                                        <p:tgtEl>
                                          <p:spTgt spid="34"/>
                                        </p:tgtEl>
                                        <p:attrNameLst>
                                          <p:attrName>ppt_y</p:attrName>
                                        </p:attrNameLst>
                                      </p:cBhvr>
                                      <p:tavLst>
                                        <p:tav tm="0">
                                          <p:val>
                                            <p:strVal val="ppt_y"/>
                                          </p:val>
                                        </p:tav>
                                        <p:tav tm="100000">
                                          <p:val>
                                            <p:strVal val="ppt_y"/>
                                          </p:val>
                                        </p:tav>
                                      </p:tavLst>
                                    </p:anim>
                                    <p:set>
                                      <p:cBhvr>
                                        <p:cTn id="127" dur="1" fill="hold">
                                          <p:stCondLst>
                                            <p:cond delay="2999"/>
                                          </p:stCondLst>
                                        </p:cTn>
                                        <p:tgtEl>
                                          <p:spTgt spid="34"/>
                                        </p:tgtEl>
                                        <p:attrNameLst>
                                          <p:attrName>style.visibility</p:attrName>
                                        </p:attrNameLst>
                                      </p:cBhvr>
                                      <p:to>
                                        <p:strVal val="hidden"/>
                                      </p:to>
                                    </p:set>
                                  </p:childTnLst>
                                </p:cTn>
                              </p:par>
                              <p:par>
                                <p:cTn id="128" presetID="2" presetClass="exit" presetSubtype="8" fill="hold" grpId="0" nodeType="withEffect">
                                  <p:stCondLst>
                                    <p:cond delay="0"/>
                                  </p:stCondLst>
                                  <p:childTnLst>
                                    <p:anim calcmode="lin" valueType="num">
                                      <p:cBhvr additive="base">
                                        <p:cTn id="129" dur="3000"/>
                                        <p:tgtEl>
                                          <p:spTgt spid="35"/>
                                        </p:tgtEl>
                                        <p:attrNameLst>
                                          <p:attrName>ppt_x</p:attrName>
                                        </p:attrNameLst>
                                      </p:cBhvr>
                                      <p:tavLst>
                                        <p:tav tm="0">
                                          <p:val>
                                            <p:strVal val="ppt_x"/>
                                          </p:val>
                                        </p:tav>
                                        <p:tav tm="100000">
                                          <p:val>
                                            <p:strVal val="0-ppt_w/2"/>
                                          </p:val>
                                        </p:tav>
                                      </p:tavLst>
                                    </p:anim>
                                    <p:anim calcmode="lin" valueType="num">
                                      <p:cBhvr additive="base">
                                        <p:cTn id="130" dur="3000"/>
                                        <p:tgtEl>
                                          <p:spTgt spid="35"/>
                                        </p:tgtEl>
                                        <p:attrNameLst>
                                          <p:attrName>ppt_y</p:attrName>
                                        </p:attrNameLst>
                                      </p:cBhvr>
                                      <p:tavLst>
                                        <p:tav tm="0">
                                          <p:val>
                                            <p:strVal val="ppt_y"/>
                                          </p:val>
                                        </p:tav>
                                        <p:tav tm="100000">
                                          <p:val>
                                            <p:strVal val="ppt_y"/>
                                          </p:val>
                                        </p:tav>
                                      </p:tavLst>
                                    </p:anim>
                                    <p:set>
                                      <p:cBhvr>
                                        <p:cTn id="131" dur="1" fill="hold">
                                          <p:stCondLst>
                                            <p:cond delay="2999"/>
                                          </p:stCondLst>
                                        </p:cTn>
                                        <p:tgtEl>
                                          <p:spTgt spid="35"/>
                                        </p:tgtEl>
                                        <p:attrNameLst>
                                          <p:attrName>style.visibility</p:attrName>
                                        </p:attrNameLst>
                                      </p:cBhvr>
                                      <p:to>
                                        <p:strVal val="hidden"/>
                                      </p:to>
                                    </p:set>
                                  </p:childTnLst>
                                </p:cTn>
                              </p:par>
                              <p:par>
                                <p:cTn id="132" presetID="2" presetClass="exit" presetSubtype="8" fill="hold" grpId="0" nodeType="withEffect">
                                  <p:stCondLst>
                                    <p:cond delay="0"/>
                                  </p:stCondLst>
                                  <p:childTnLst>
                                    <p:anim calcmode="lin" valueType="num">
                                      <p:cBhvr additive="base">
                                        <p:cTn id="133" dur="3000"/>
                                        <p:tgtEl>
                                          <p:spTgt spid="36"/>
                                        </p:tgtEl>
                                        <p:attrNameLst>
                                          <p:attrName>ppt_x</p:attrName>
                                        </p:attrNameLst>
                                      </p:cBhvr>
                                      <p:tavLst>
                                        <p:tav tm="0">
                                          <p:val>
                                            <p:strVal val="ppt_x"/>
                                          </p:val>
                                        </p:tav>
                                        <p:tav tm="100000">
                                          <p:val>
                                            <p:strVal val="0-ppt_w/2"/>
                                          </p:val>
                                        </p:tav>
                                      </p:tavLst>
                                    </p:anim>
                                    <p:anim calcmode="lin" valueType="num">
                                      <p:cBhvr additive="base">
                                        <p:cTn id="134" dur="3000"/>
                                        <p:tgtEl>
                                          <p:spTgt spid="36"/>
                                        </p:tgtEl>
                                        <p:attrNameLst>
                                          <p:attrName>ppt_y</p:attrName>
                                        </p:attrNameLst>
                                      </p:cBhvr>
                                      <p:tavLst>
                                        <p:tav tm="0">
                                          <p:val>
                                            <p:strVal val="ppt_y"/>
                                          </p:val>
                                        </p:tav>
                                        <p:tav tm="100000">
                                          <p:val>
                                            <p:strVal val="ppt_y"/>
                                          </p:val>
                                        </p:tav>
                                      </p:tavLst>
                                    </p:anim>
                                    <p:set>
                                      <p:cBhvr>
                                        <p:cTn id="135" dur="1" fill="hold">
                                          <p:stCondLst>
                                            <p:cond delay="2999"/>
                                          </p:stCondLst>
                                        </p:cTn>
                                        <p:tgtEl>
                                          <p:spTgt spid="36"/>
                                        </p:tgtEl>
                                        <p:attrNameLst>
                                          <p:attrName>style.visibility</p:attrName>
                                        </p:attrNameLst>
                                      </p:cBhvr>
                                      <p:to>
                                        <p:strVal val="hidden"/>
                                      </p:to>
                                    </p:set>
                                  </p:childTnLst>
                                </p:cTn>
                              </p:par>
                              <p:par>
                                <p:cTn id="136" presetID="23" presetClass="entr" presetSubtype="16"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fltVal val="0"/>
                                          </p:val>
                                        </p:tav>
                                        <p:tav tm="100000">
                                          <p:val>
                                            <p:strVal val="#ppt_w"/>
                                          </p:val>
                                        </p:tav>
                                      </p:tavLst>
                                    </p:anim>
                                    <p:anim calcmode="lin" valueType="num">
                                      <p:cBhvr>
                                        <p:cTn id="139" dur="3000" fill="hold"/>
                                        <p:tgtEl>
                                          <p:spTgt spid="4"/>
                                        </p:tgtEl>
                                        <p:attrNameLst>
                                          <p:attrName>ppt_h</p:attrName>
                                        </p:attrNameLst>
                                      </p:cBhvr>
                                      <p:tavLst>
                                        <p:tav tm="0">
                                          <p:val>
                                            <p:fltVal val="0"/>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arn(outVertical)">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solidFill>
            <a:schemeClr val="accent5">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857224" y="1643050"/>
            <a:ext cx="7429552" cy="3785652"/>
          </a:xfrm>
          <a:prstGeom prst="rect">
            <a:avLst/>
          </a:prstGeom>
          <a:noFill/>
        </p:spPr>
        <p:txBody>
          <a:bodyPr wrap="square" rtlCol="0">
            <a:spAutoFit/>
          </a:bodyPr>
          <a:lstStyle/>
          <a:p>
            <a:r>
              <a:rPr lang="es-ES" sz="2400" b="1" dirty="0" smtClean="0">
                <a:solidFill>
                  <a:schemeClr val="accent5">
                    <a:lumMod val="50000"/>
                  </a:schemeClr>
                </a:solidFill>
                <a:latin typeface="Agency FB" pitchFamily="34" charset="0"/>
              </a:rPr>
              <a:t>Hoy la isla es casi totalmente dependiente del turismo. En los últimos años varios centros turísticos se han construido en los islotes del arrecife (motu) que rodea la laguna. Hace treinta años, el Hotel Bora Bora construyó los primeros </a:t>
            </a:r>
            <a:r>
              <a:rPr lang="es-ES" sz="2400" b="1" i="1" dirty="0" err="1" smtClean="0">
                <a:solidFill>
                  <a:schemeClr val="accent5">
                    <a:lumMod val="50000"/>
                  </a:schemeClr>
                </a:solidFill>
                <a:latin typeface="Agency FB" pitchFamily="34" charset="0"/>
              </a:rPr>
              <a:t>over-the-water</a:t>
            </a:r>
            <a:r>
              <a:rPr lang="es-ES" sz="2400" b="1" dirty="0" smtClean="0">
                <a:solidFill>
                  <a:schemeClr val="accent5">
                    <a:lumMod val="50000"/>
                  </a:schemeClr>
                </a:solidFill>
                <a:latin typeface="Agency FB" pitchFamily="34" charset="0"/>
              </a:rPr>
              <a:t> ('sobre el agua'), </a:t>
            </a:r>
            <a:r>
              <a:rPr lang="es-ES" sz="2400" b="1" dirty="0" err="1" smtClean="0">
                <a:solidFill>
                  <a:schemeClr val="accent5">
                    <a:lumMod val="50000"/>
                  </a:schemeClr>
                </a:solidFill>
                <a:latin typeface="Agency FB" pitchFamily="34" charset="0"/>
              </a:rPr>
              <a:t>bungalows</a:t>
            </a:r>
            <a:r>
              <a:rPr lang="es-ES" sz="2400" b="1" dirty="0" smtClean="0">
                <a:solidFill>
                  <a:schemeClr val="accent5">
                    <a:lumMod val="50000"/>
                  </a:schemeClr>
                </a:solidFill>
                <a:latin typeface="Agency FB" pitchFamily="34" charset="0"/>
              </a:rPr>
              <a:t> sobre pilotes en la laguna y en la actualidad este tipo de edificaciones es una característica estándar en la mayoría de los complejos de Bora Bora. La calidad de los </a:t>
            </a:r>
            <a:r>
              <a:rPr lang="es-ES" sz="2400" b="1" dirty="0" err="1" smtClean="0">
                <a:solidFill>
                  <a:schemeClr val="accent5">
                    <a:lumMod val="50000"/>
                  </a:schemeClr>
                </a:solidFill>
                <a:latin typeface="Agency FB" pitchFamily="34" charset="0"/>
              </a:rPr>
              <a:t>bungalows</a:t>
            </a:r>
            <a:r>
              <a:rPr lang="es-ES" sz="2400" b="1" dirty="0" smtClean="0">
                <a:solidFill>
                  <a:schemeClr val="accent5">
                    <a:lumMod val="50000"/>
                  </a:schemeClr>
                </a:solidFill>
                <a:latin typeface="Agency FB" pitchFamily="34" charset="0"/>
              </a:rPr>
              <a:t> oscila de comparativamente baratos, con las condiciones básicas de alojamiento a lugares muy lujosos. La mayoría de los destinos turísticos son </a:t>
            </a:r>
            <a:r>
              <a:rPr lang="es-ES" sz="2400" b="1" dirty="0" err="1" smtClean="0">
                <a:solidFill>
                  <a:schemeClr val="accent5">
                    <a:lumMod val="50000"/>
                  </a:schemeClr>
                </a:solidFill>
                <a:latin typeface="Agency FB" pitchFamily="34" charset="0"/>
              </a:rPr>
              <a:t>aquacéntricos</a:t>
            </a:r>
            <a:endParaRPr lang="es-ES" sz="2400" dirty="0">
              <a:solidFill>
                <a:schemeClr val="accent5">
                  <a:lumMod val="50000"/>
                </a:schemeClr>
              </a:solidFill>
              <a:latin typeface="Agency FB" pitchFamily="34" charset="0"/>
            </a:endParaRPr>
          </a:p>
        </p:txBody>
      </p:sp>
      <p:sp>
        <p:nvSpPr>
          <p:cNvPr id="7" name="6 Rectángulo"/>
          <p:cNvSpPr/>
          <p:nvPr/>
        </p:nvSpPr>
        <p:spPr>
          <a:xfrm>
            <a:off x="152400" y="15240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6431321.jpg"/>
          <p:cNvPicPr>
            <a:picLocks noChangeAspect="1"/>
          </p:cNvPicPr>
          <p:nvPr/>
        </p:nvPicPr>
        <p:blipFill>
          <a:blip r:embed="rId2"/>
          <a:stretch>
            <a:fillRect/>
          </a:stretch>
        </p:blipFill>
        <p:spPr>
          <a:xfrm>
            <a:off x="0" y="0"/>
            <a:ext cx="9144000" cy="6858000"/>
          </a:xfrm>
          <a:prstGeom prst="rect">
            <a:avLst/>
          </a:prstGeom>
        </p:spPr>
      </p:pic>
      <p:sp>
        <p:nvSpPr>
          <p:cNvPr id="22" name="21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rot="6386116"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785850" y="0"/>
            <a:ext cx="10572824" cy="87154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3000" fill="hold"/>
                                        <p:tgtEl>
                                          <p:spTgt spid="22"/>
                                        </p:tgtEl>
                                        <p:attrNameLst>
                                          <p:attrName>ppt_x</p:attrName>
                                        </p:attrNameLst>
                                      </p:cBhvr>
                                      <p:tavLst>
                                        <p:tav tm="0">
                                          <p:val>
                                            <p:strVal val="1+#ppt_w/2"/>
                                          </p:val>
                                        </p:tav>
                                        <p:tav tm="100000">
                                          <p:val>
                                            <p:strVal val="#ppt_x"/>
                                          </p:val>
                                        </p:tav>
                                      </p:tavLst>
                                    </p:anim>
                                    <p:anim calcmode="lin" valueType="num">
                                      <p:cBhvr additive="base">
                                        <p:cTn id="11" dur="3000" fill="hold"/>
                                        <p:tgtEl>
                                          <p:spTgt spid="22"/>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3000" fill="hold"/>
                                        <p:tgtEl>
                                          <p:spTgt spid="24"/>
                                        </p:tgtEl>
                                        <p:attrNameLst>
                                          <p:attrName>ppt_x</p:attrName>
                                        </p:attrNameLst>
                                      </p:cBhvr>
                                      <p:tavLst>
                                        <p:tav tm="0">
                                          <p:val>
                                            <p:strVal val="1+#ppt_w/2"/>
                                          </p:val>
                                        </p:tav>
                                        <p:tav tm="100000">
                                          <p:val>
                                            <p:strVal val="#ppt_x"/>
                                          </p:val>
                                        </p:tav>
                                      </p:tavLst>
                                    </p:anim>
                                    <p:anim calcmode="lin" valueType="num">
                                      <p:cBhvr additive="base">
                                        <p:cTn id="15" dur="30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3000" fill="hold"/>
                                        <p:tgtEl>
                                          <p:spTgt spid="25"/>
                                        </p:tgtEl>
                                        <p:attrNameLst>
                                          <p:attrName>ppt_x</p:attrName>
                                        </p:attrNameLst>
                                      </p:cBhvr>
                                      <p:tavLst>
                                        <p:tav tm="0">
                                          <p:val>
                                            <p:strVal val="1+#ppt_w/2"/>
                                          </p:val>
                                        </p:tav>
                                        <p:tav tm="100000">
                                          <p:val>
                                            <p:strVal val="#ppt_x"/>
                                          </p:val>
                                        </p:tav>
                                      </p:tavLst>
                                    </p:anim>
                                    <p:anim calcmode="lin" valueType="num">
                                      <p:cBhvr additive="base">
                                        <p:cTn id="19" dur="30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3000" fill="hold"/>
                                        <p:tgtEl>
                                          <p:spTgt spid="26"/>
                                        </p:tgtEl>
                                        <p:attrNameLst>
                                          <p:attrName>ppt_x</p:attrName>
                                        </p:attrNameLst>
                                      </p:cBhvr>
                                      <p:tavLst>
                                        <p:tav tm="0">
                                          <p:val>
                                            <p:strVal val="1+#ppt_w/2"/>
                                          </p:val>
                                        </p:tav>
                                        <p:tav tm="100000">
                                          <p:val>
                                            <p:strVal val="#ppt_x"/>
                                          </p:val>
                                        </p:tav>
                                      </p:tavLst>
                                    </p:anim>
                                    <p:anim calcmode="lin" valueType="num">
                                      <p:cBhvr additive="base">
                                        <p:cTn id="23" dur="3000" fill="hold"/>
                                        <p:tgtEl>
                                          <p:spTgt spid="2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3000" fill="hold"/>
                                        <p:tgtEl>
                                          <p:spTgt spid="27"/>
                                        </p:tgtEl>
                                        <p:attrNameLst>
                                          <p:attrName>ppt_x</p:attrName>
                                        </p:attrNameLst>
                                      </p:cBhvr>
                                      <p:tavLst>
                                        <p:tav tm="0">
                                          <p:val>
                                            <p:strVal val="1+#ppt_w/2"/>
                                          </p:val>
                                        </p:tav>
                                        <p:tav tm="100000">
                                          <p:val>
                                            <p:strVal val="#ppt_x"/>
                                          </p:val>
                                        </p:tav>
                                      </p:tavLst>
                                    </p:anim>
                                    <p:anim calcmode="lin" valueType="num">
                                      <p:cBhvr additive="base">
                                        <p:cTn id="27" dur="30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3000" fill="hold"/>
                                        <p:tgtEl>
                                          <p:spTgt spid="28"/>
                                        </p:tgtEl>
                                        <p:attrNameLst>
                                          <p:attrName>ppt_x</p:attrName>
                                        </p:attrNameLst>
                                      </p:cBhvr>
                                      <p:tavLst>
                                        <p:tav tm="0">
                                          <p:val>
                                            <p:strVal val="1+#ppt_w/2"/>
                                          </p:val>
                                        </p:tav>
                                        <p:tav tm="100000">
                                          <p:val>
                                            <p:strVal val="#ppt_x"/>
                                          </p:val>
                                        </p:tav>
                                      </p:tavLst>
                                    </p:anim>
                                    <p:anim calcmode="lin" valueType="num">
                                      <p:cBhvr additive="base">
                                        <p:cTn id="31" dur="3000" fill="hold"/>
                                        <p:tgtEl>
                                          <p:spTgt spid="2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3000" fill="hold"/>
                                        <p:tgtEl>
                                          <p:spTgt spid="29"/>
                                        </p:tgtEl>
                                        <p:attrNameLst>
                                          <p:attrName>ppt_x</p:attrName>
                                        </p:attrNameLst>
                                      </p:cBhvr>
                                      <p:tavLst>
                                        <p:tav tm="0">
                                          <p:val>
                                            <p:strVal val="1+#ppt_w/2"/>
                                          </p:val>
                                        </p:tav>
                                        <p:tav tm="100000">
                                          <p:val>
                                            <p:strVal val="#ppt_x"/>
                                          </p:val>
                                        </p:tav>
                                      </p:tavLst>
                                    </p:anim>
                                    <p:anim calcmode="lin" valueType="num">
                                      <p:cBhvr additive="base">
                                        <p:cTn id="35" dur="30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0-#ppt_w/2"/>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3000" fill="hold"/>
                                        <p:tgtEl>
                                          <p:spTgt spid="30"/>
                                        </p:tgtEl>
                                        <p:attrNameLst>
                                          <p:attrName>ppt_x</p:attrName>
                                        </p:attrNameLst>
                                      </p:cBhvr>
                                      <p:tavLst>
                                        <p:tav tm="0">
                                          <p:val>
                                            <p:strVal val="0-#ppt_w/2"/>
                                          </p:val>
                                        </p:tav>
                                        <p:tav tm="100000">
                                          <p:val>
                                            <p:strVal val="#ppt_x"/>
                                          </p:val>
                                        </p:tav>
                                      </p:tavLst>
                                    </p:anim>
                                    <p:anim calcmode="lin" valueType="num">
                                      <p:cBhvr additive="base">
                                        <p:cTn id="43" dur="3000" fill="hold"/>
                                        <p:tgtEl>
                                          <p:spTgt spid="30"/>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3000" fill="hold"/>
                                        <p:tgtEl>
                                          <p:spTgt spid="31"/>
                                        </p:tgtEl>
                                        <p:attrNameLst>
                                          <p:attrName>ppt_x</p:attrName>
                                        </p:attrNameLst>
                                      </p:cBhvr>
                                      <p:tavLst>
                                        <p:tav tm="0">
                                          <p:val>
                                            <p:strVal val="0-#ppt_w/2"/>
                                          </p:val>
                                        </p:tav>
                                        <p:tav tm="100000">
                                          <p:val>
                                            <p:strVal val="#ppt_x"/>
                                          </p:val>
                                        </p:tav>
                                      </p:tavLst>
                                    </p:anim>
                                    <p:anim calcmode="lin" valueType="num">
                                      <p:cBhvr additive="base">
                                        <p:cTn id="47" dur="3000" fill="hold"/>
                                        <p:tgtEl>
                                          <p:spTgt spid="31"/>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3000" fill="hold"/>
                                        <p:tgtEl>
                                          <p:spTgt spid="32"/>
                                        </p:tgtEl>
                                        <p:attrNameLst>
                                          <p:attrName>ppt_x</p:attrName>
                                        </p:attrNameLst>
                                      </p:cBhvr>
                                      <p:tavLst>
                                        <p:tav tm="0">
                                          <p:val>
                                            <p:strVal val="0-#ppt_w/2"/>
                                          </p:val>
                                        </p:tav>
                                        <p:tav tm="100000">
                                          <p:val>
                                            <p:strVal val="#ppt_x"/>
                                          </p:val>
                                        </p:tav>
                                      </p:tavLst>
                                    </p:anim>
                                    <p:anim calcmode="lin" valueType="num">
                                      <p:cBhvr additive="base">
                                        <p:cTn id="51" dur="3000" fill="hold"/>
                                        <p:tgtEl>
                                          <p:spTgt spid="3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3000" fill="hold"/>
                                        <p:tgtEl>
                                          <p:spTgt spid="33"/>
                                        </p:tgtEl>
                                        <p:attrNameLst>
                                          <p:attrName>ppt_x</p:attrName>
                                        </p:attrNameLst>
                                      </p:cBhvr>
                                      <p:tavLst>
                                        <p:tav tm="0">
                                          <p:val>
                                            <p:strVal val="0-#ppt_w/2"/>
                                          </p:val>
                                        </p:tav>
                                        <p:tav tm="100000">
                                          <p:val>
                                            <p:strVal val="#ppt_x"/>
                                          </p:val>
                                        </p:tav>
                                      </p:tavLst>
                                    </p:anim>
                                    <p:anim calcmode="lin" valueType="num">
                                      <p:cBhvr additive="base">
                                        <p:cTn id="55" dur="3000" fill="hold"/>
                                        <p:tgtEl>
                                          <p:spTgt spid="3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3000" fill="hold"/>
                                        <p:tgtEl>
                                          <p:spTgt spid="34"/>
                                        </p:tgtEl>
                                        <p:attrNameLst>
                                          <p:attrName>ppt_x</p:attrName>
                                        </p:attrNameLst>
                                      </p:cBhvr>
                                      <p:tavLst>
                                        <p:tav tm="0">
                                          <p:val>
                                            <p:strVal val="0-#ppt_w/2"/>
                                          </p:val>
                                        </p:tav>
                                        <p:tav tm="100000">
                                          <p:val>
                                            <p:strVal val="#ppt_x"/>
                                          </p:val>
                                        </p:tav>
                                      </p:tavLst>
                                    </p:anim>
                                    <p:anim calcmode="lin" valueType="num">
                                      <p:cBhvr additive="base">
                                        <p:cTn id="59" dur="3000" fill="hold"/>
                                        <p:tgtEl>
                                          <p:spTgt spid="34"/>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3000" fill="hold"/>
                                        <p:tgtEl>
                                          <p:spTgt spid="35"/>
                                        </p:tgtEl>
                                        <p:attrNameLst>
                                          <p:attrName>ppt_x</p:attrName>
                                        </p:attrNameLst>
                                      </p:cBhvr>
                                      <p:tavLst>
                                        <p:tav tm="0">
                                          <p:val>
                                            <p:strVal val="0-#ppt_w/2"/>
                                          </p:val>
                                        </p:tav>
                                        <p:tav tm="100000">
                                          <p:val>
                                            <p:strVal val="#ppt_x"/>
                                          </p:val>
                                        </p:tav>
                                      </p:tavLst>
                                    </p:anim>
                                    <p:anim calcmode="lin" valueType="num">
                                      <p:cBhvr additive="base">
                                        <p:cTn id="63" dur="3000" fill="hold"/>
                                        <p:tgtEl>
                                          <p:spTgt spid="35"/>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blinds(horizontal)">
                                      <p:cBhvr>
                                        <p:cTn id="66" dur="3000"/>
                                        <p:tgtEl>
                                          <p:spTgt spid="22"/>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blinds(horizontal)">
                                      <p:cBhvr>
                                        <p:cTn id="69" dur="3000"/>
                                        <p:tgtEl>
                                          <p:spTgt spid="24"/>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blinds(horizontal)">
                                      <p:cBhvr>
                                        <p:cTn id="72" dur="3000"/>
                                        <p:tgtEl>
                                          <p:spTgt spid="25"/>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blinds(horizontal)">
                                      <p:cBhvr>
                                        <p:cTn id="75" dur="3000"/>
                                        <p:tgtEl>
                                          <p:spTgt spid="26"/>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blinds(horizontal)">
                                      <p:cBhvr>
                                        <p:cTn id="78" dur="3000"/>
                                        <p:tgtEl>
                                          <p:spTgt spid="27"/>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blinds(horizontal)">
                                      <p:cBhvr>
                                        <p:cTn id="81" dur="3000"/>
                                        <p:tgtEl>
                                          <p:spTgt spid="28"/>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blinds(horizontal)">
                                      <p:cBhvr>
                                        <p:cTn id="84" dur="3000"/>
                                        <p:tgtEl>
                                          <p:spTgt spid="29"/>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blinds(horizontal)">
                                      <p:cBhvr>
                                        <p:cTn id="87" dur="3000"/>
                                        <p:tgtEl>
                                          <p:spTgt spid="30"/>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blinds(horizontal)">
                                      <p:cBhvr>
                                        <p:cTn id="90" dur="3000"/>
                                        <p:tgtEl>
                                          <p:spTgt spid="31"/>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blinds(horizontal)">
                                      <p:cBhvr>
                                        <p:cTn id="93" dur="3000"/>
                                        <p:tgtEl>
                                          <p:spTgt spid="32"/>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blinds(horizontal)">
                                      <p:cBhvr>
                                        <p:cTn id="96" dur="3000"/>
                                        <p:tgtEl>
                                          <p:spTgt spid="33"/>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34"/>
                                        </p:tgtEl>
                                        <p:attrNameLst>
                                          <p:attrName>style.visibility</p:attrName>
                                        </p:attrNameLst>
                                      </p:cBhvr>
                                      <p:to>
                                        <p:strVal val="visible"/>
                                      </p:to>
                                    </p:set>
                                    <p:animEffect transition="in" filter="blinds(horizontal)">
                                      <p:cBhvr>
                                        <p:cTn id="99" dur="3000"/>
                                        <p:tgtEl>
                                          <p:spTgt spid="34"/>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blinds(horizontal)">
                                      <p:cBhvr>
                                        <p:cTn id="102" dur="3000"/>
                                        <p:tgtEl>
                                          <p:spTgt spid="35"/>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23"/>
                                        </p:tgtEl>
                                        <p:attrNameLst>
                                          <p:attrName>style.visibility</p:attrName>
                                        </p:attrNameLst>
                                      </p:cBhvr>
                                      <p:to>
                                        <p:strVal val="visible"/>
                                      </p:to>
                                    </p:set>
                                    <p:animEffect transition="in" filter="blinds(horizontal)">
                                      <p:cBhvr>
                                        <p:cTn id="105" dur="3000"/>
                                        <p:tgtEl>
                                          <p:spTgt spid="23"/>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22"/>
                                        </p:tgtEl>
                                        <p:attrNameLst>
                                          <p:attrName>ppt_x</p:attrName>
                                        </p:attrNameLst>
                                      </p:cBhvr>
                                      <p:tavLst>
                                        <p:tav tm="0">
                                          <p:val>
                                            <p:strVal val="ppt_x"/>
                                          </p:val>
                                        </p:tav>
                                        <p:tav tm="100000">
                                          <p:val>
                                            <p:strVal val="0-ppt_w/2"/>
                                          </p:val>
                                        </p:tav>
                                      </p:tavLst>
                                    </p:anim>
                                    <p:anim calcmode="lin" valueType="num">
                                      <p:cBhvr additive="base">
                                        <p:cTn id="109" dur="3000"/>
                                        <p:tgtEl>
                                          <p:spTgt spid="22"/>
                                        </p:tgtEl>
                                        <p:attrNameLst>
                                          <p:attrName>ppt_y</p:attrName>
                                        </p:attrNameLst>
                                      </p:cBhvr>
                                      <p:tavLst>
                                        <p:tav tm="0">
                                          <p:val>
                                            <p:strVal val="ppt_y"/>
                                          </p:val>
                                        </p:tav>
                                        <p:tav tm="100000">
                                          <p:val>
                                            <p:strVal val="0-ppt_h/2"/>
                                          </p:val>
                                        </p:tav>
                                      </p:tavLst>
                                    </p:anim>
                                    <p:set>
                                      <p:cBhvr>
                                        <p:cTn id="110" dur="1" fill="hold">
                                          <p:stCondLst>
                                            <p:cond delay="2999"/>
                                          </p:stCondLst>
                                        </p:cTn>
                                        <p:tgtEl>
                                          <p:spTgt spid="22"/>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24"/>
                                        </p:tgtEl>
                                        <p:attrNameLst>
                                          <p:attrName>ppt_x</p:attrName>
                                        </p:attrNameLst>
                                      </p:cBhvr>
                                      <p:tavLst>
                                        <p:tav tm="0">
                                          <p:val>
                                            <p:strVal val="ppt_x"/>
                                          </p:val>
                                        </p:tav>
                                        <p:tav tm="100000">
                                          <p:val>
                                            <p:strVal val="0-ppt_w/2"/>
                                          </p:val>
                                        </p:tav>
                                      </p:tavLst>
                                    </p:anim>
                                    <p:anim calcmode="lin" valueType="num">
                                      <p:cBhvr additive="base">
                                        <p:cTn id="113" dur="3000"/>
                                        <p:tgtEl>
                                          <p:spTgt spid="24"/>
                                        </p:tgtEl>
                                        <p:attrNameLst>
                                          <p:attrName>ppt_y</p:attrName>
                                        </p:attrNameLst>
                                      </p:cBhvr>
                                      <p:tavLst>
                                        <p:tav tm="0">
                                          <p:val>
                                            <p:strVal val="ppt_y"/>
                                          </p:val>
                                        </p:tav>
                                        <p:tav tm="100000">
                                          <p:val>
                                            <p:strVal val="0-ppt_h/2"/>
                                          </p:val>
                                        </p:tav>
                                      </p:tavLst>
                                    </p:anim>
                                    <p:set>
                                      <p:cBhvr>
                                        <p:cTn id="114" dur="1" fill="hold">
                                          <p:stCondLst>
                                            <p:cond delay="2999"/>
                                          </p:stCondLst>
                                        </p:cTn>
                                        <p:tgtEl>
                                          <p:spTgt spid="24"/>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25"/>
                                        </p:tgtEl>
                                        <p:attrNameLst>
                                          <p:attrName>ppt_x</p:attrName>
                                        </p:attrNameLst>
                                      </p:cBhvr>
                                      <p:tavLst>
                                        <p:tav tm="0">
                                          <p:val>
                                            <p:strVal val="ppt_x"/>
                                          </p:val>
                                        </p:tav>
                                        <p:tav tm="100000">
                                          <p:val>
                                            <p:strVal val="0-ppt_w/2"/>
                                          </p:val>
                                        </p:tav>
                                      </p:tavLst>
                                    </p:anim>
                                    <p:anim calcmode="lin" valueType="num">
                                      <p:cBhvr additive="base">
                                        <p:cTn id="117" dur="3000"/>
                                        <p:tgtEl>
                                          <p:spTgt spid="25"/>
                                        </p:tgtEl>
                                        <p:attrNameLst>
                                          <p:attrName>ppt_y</p:attrName>
                                        </p:attrNameLst>
                                      </p:cBhvr>
                                      <p:tavLst>
                                        <p:tav tm="0">
                                          <p:val>
                                            <p:strVal val="ppt_y"/>
                                          </p:val>
                                        </p:tav>
                                        <p:tav tm="100000">
                                          <p:val>
                                            <p:strVal val="0-ppt_h/2"/>
                                          </p:val>
                                        </p:tav>
                                      </p:tavLst>
                                    </p:anim>
                                    <p:set>
                                      <p:cBhvr>
                                        <p:cTn id="118" dur="1" fill="hold">
                                          <p:stCondLst>
                                            <p:cond delay="2999"/>
                                          </p:stCondLst>
                                        </p:cTn>
                                        <p:tgtEl>
                                          <p:spTgt spid="25"/>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26"/>
                                        </p:tgtEl>
                                        <p:attrNameLst>
                                          <p:attrName>ppt_x</p:attrName>
                                        </p:attrNameLst>
                                      </p:cBhvr>
                                      <p:tavLst>
                                        <p:tav tm="0">
                                          <p:val>
                                            <p:strVal val="ppt_x"/>
                                          </p:val>
                                        </p:tav>
                                        <p:tav tm="100000">
                                          <p:val>
                                            <p:strVal val="0-ppt_w/2"/>
                                          </p:val>
                                        </p:tav>
                                      </p:tavLst>
                                    </p:anim>
                                    <p:anim calcmode="lin" valueType="num">
                                      <p:cBhvr additive="base">
                                        <p:cTn id="121" dur="3000"/>
                                        <p:tgtEl>
                                          <p:spTgt spid="26"/>
                                        </p:tgtEl>
                                        <p:attrNameLst>
                                          <p:attrName>ppt_y</p:attrName>
                                        </p:attrNameLst>
                                      </p:cBhvr>
                                      <p:tavLst>
                                        <p:tav tm="0">
                                          <p:val>
                                            <p:strVal val="ppt_y"/>
                                          </p:val>
                                        </p:tav>
                                        <p:tav tm="100000">
                                          <p:val>
                                            <p:strVal val="0-ppt_h/2"/>
                                          </p:val>
                                        </p:tav>
                                      </p:tavLst>
                                    </p:anim>
                                    <p:set>
                                      <p:cBhvr>
                                        <p:cTn id="122" dur="1" fill="hold">
                                          <p:stCondLst>
                                            <p:cond delay="2999"/>
                                          </p:stCondLst>
                                        </p:cTn>
                                        <p:tgtEl>
                                          <p:spTgt spid="26"/>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27"/>
                                        </p:tgtEl>
                                        <p:attrNameLst>
                                          <p:attrName>ppt_x</p:attrName>
                                        </p:attrNameLst>
                                      </p:cBhvr>
                                      <p:tavLst>
                                        <p:tav tm="0">
                                          <p:val>
                                            <p:strVal val="ppt_x"/>
                                          </p:val>
                                        </p:tav>
                                        <p:tav tm="100000">
                                          <p:val>
                                            <p:strVal val="0-ppt_w/2"/>
                                          </p:val>
                                        </p:tav>
                                      </p:tavLst>
                                    </p:anim>
                                    <p:anim calcmode="lin" valueType="num">
                                      <p:cBhvr additive="base">
                                        <p:cTn id="125" dur="3000"/>
                                        <p:tgtEl>
                                          <p:spTgt spid="27"/>
                                        </p:tgtEl>
                                        <p:attrNameLst>
                                          <p:attrName>ppt_y</p:attrName>
                                        </p:attrNameLst>
                                      </p:cBhvr>
                                      <p:tavLst>
                                        <p:tav tm="0">
                                          <p:val>
                                            <p:strVal val="ppt_y"/>
                                          </p:val>
                                        </p:tav>
                                        <p:tav tm="100000">
                                          <p:val>
                                            <p:strVal val="0-ppt_h/2"/>
                                          </p:val>
                                        </p:tav>
                                      </p:tavLst>
                                    </p:anim>
                                    <p:set>
                                      <p:cBhvr>
                                        <p:cTn id="126" dur="1" fill="hold">
                                          <p:stCondLst>
                                            <p:cond delay="2999"/>
                                          </p:stCondLst>
                                        </p:cTn>
                                        <p:tgtEl>
                                          <p:spTgt spid="27"/>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28"/>
                                        </p:tgtEl>
                                        <p:attrNameLst>
                                          <p:attrName>ppt_x</p:attrName>
                                        </p:attrNameLst>
                                      </p:cBhvr>
                                      <p:tavLst>
                                        <p:tav tm="0">
                                          <p:val>
                                            <p:strVal val="ppt_x"/>
                                          </p:val>
                                        </p:tav>
                                        <p:tav tm="100000">
                                          <p:val>
                                            <p:strVal val="0-ppt_w/2"/>
                                          </p:val>
                                        </p:tav>
                                      </p:tavLst>
                                    </p:anim>
                                    <p:anim calcmode="lin" valueType="num">
                                      <p:cBhvr additive="base">
                                        <p:cTn id="129" dur="3000"/>
                                        <p:tgtEl>
                                          <p:spTgt spid="28"/>
                                        </p:tgtEl>
                                        <p:attrNameLst>
                                          <p:attrName>ppt_y</p:attrName>
                                        </p:attrNameLst>
                                      </p:cBhvr>
                                      <p:tavLst>
                                        <p:tav tm="0">
                                          <p:val>
                                            <p:strVal val="ppt_y"/>
                                          </p:val>
                                        </p:tav>
                                        <p:tav tm="100000">
                                          <p:val>
                                            <p:strVal val="0-ppt_h/2"/>
                                          </p:val>
                                        </p:tav>
                                      </p:tavLst>
                                    </p:anim>
                                    <p:set>
                                      <p:cBhvr>
                                        <p:cTn id="130" dur="1" fill="hold">
                                          <p:stCondLst>
                                            <p:cond delay="2999"/>
                                          </p:stCondLst>
                                        </p:cTn>
                                        <p:tgtEl>
                                          <p:spTgt spid="28"/>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29"/>
                                        </p:tgtEl>
                                        <p:attrNameLst>
                                          <p:attrName>ppt_x</p:attrName>
                                        </p:attrNameLst>
                                      </p:cBhvr>
                                      <p:tavLst>
                                        <p:tav tm="0">
                                          <p:val>
                                            <p:strVal val="ppt_x"/>
                                          </p:val>
                                        </p:tav>
                                        <p:tav tm="100000">
                                          <p:val>
                                            <p:strVal val="0-ppt_w/2"/>
                                          </p:val>
                                        </p:tav>
                                      </p:tavLst>
                                    </p:anim>
                                    <p:anim calcmode="lin" valueType="num">
                                      <p:cBhvr additive="base">
                                        <p:cTn id="133" dur="3000"/>
                                        <p:tgtEl>
                                          <p:spTgt spid="29"/>
                                        </p:tgtEl>
                                        <p:attrNameLst>
                                          <p:attrName>ppt_y</p:attrName>
                                        </p:attrNameLst>
                                      </p:cBhvr>
                                      <p:tavLst>
                                        <p:tav tm="0">
                                          <p:val>
                                            <p:strVal val="ppt_y"/>
                                          </p:val>
                                        </p:tav>
                                        <p:tav tm="100000">
                                          <p:val>
                                            <p:strVal val="0-ppt_h/2"/>
                                          </p:val>
                                        </p:tav>
                                      </p:tavLst>
                                    </p:anim>
                                    <p:set>
                                      <p:cBhvr>
                                        <p:cTn id="134" dur="1" fill="hold">
                                          <p:stCondLst>
                                            <p:cond delay="2999"/>
                                          </p:stCondLst>
                                        </p:cTn>
                                        <p:tgtEl>
                                          <p:spTgt spid="29"/>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23"/>
                                        </p:tgtEl>
                                        <p:attrNameLst>
                                          <p:attrName>ppt_x</p:attrName>
                                        </p:attrNameLst>
                                      </p:cBhvr>
                                      <p:tavLst>
                                        <p:tav tm="0">
                                          <p:val>
                                            <p:strVal val="ppt_x"/>
                                          </p:val>
                                        </p:tav>
                                        <p:tav tm="100000">
                                          <p:val>
                                            <p:strVal val="1+ppt_w/2"/>
                                          </p:val>
                                        </p:tav>
                                      </p:tavLst>
                                    </p:anim>
                                    <p:anim calcmode="lin" valueType="num">
                                      <p:cBhvr additive="base">
                                        <p:cTn id="137" dur="3000"/>
                                        <p:tgtEl>
                                          <p:spTgt spid="23"/>
                                        </p:tgtEl>
                                        <p:attrNameLst>
                                          <p:attrName>ppt_y</p:attrName>
                                        </p:attrNameLst>
                                      </p:cBhvr>
                                      <p:tavLst>
                                        <p:tav tm="0">
                                          <p:val>
                                            <p:strVal val="ppt_y"/>
                                          </p:val>
                                        </p:tav>
                                        <p:tav tm="100000">
                                          <p:val>
                                            <p:strVal val="0-ppt_h/2"/>
                                          </p:val>
                                        </p:tav>
                                      </p:tavLst>
                                    </p:anim>
                                    <p:set>
                                      <p:cBhvr>
                                        <p:cTn id="138" dur="1" fill="hold">
                                          <p:stCondLst>
                                            <p:cond delay="2999"/>
                                          </p:stCondLst>
                                        </p:cTn>
                                        <p:tgtEl>
                                          <p:spTgt spid="23"/>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30"/>
                                        </p:tgtEl>
                                        <p:attrNameLst>
                                          <p:attrName>ppt_x</p:attrName>
                                        </p:attrNameLst>
                                      </p:cBhvr>
                                      <p:tavLst>
                                        <p:tav tm="0">
                                          <p:val>
                                            <p:strVal val="ppt_x"/>
                                          </p:val>
                                        </p:tav>
                                        <p:tav tm="100000">
                                          <p:val>
                                            <p:strVal val="1+ppt_w/2"/>
                                          </p:val>
                                        </p:tav>
                                      </p:tavLst>
                                    </p:anim>
                                    <p:anim calcmode="lin" valueType="num">
                                      <p:cBhvr additive="base">
                                        <p:cTn id="141" dur="3000"/>
                                        <p:tgtEl>
                                          <p:spTgt spid="30"/>
                                        </p:tgtEl>
                                        <p:attrNameLst>
                                          <p:attrName>ppt_y</p:attrName>
                                        </p:attrNameLst>
                                      </p:cBhvr>
                                      <p:tavLst>
                                        <p:tav tm="0">
                                          <p:val>
                                            <p:strVal val="ppt_y"/>
                                          </p:val>
                                        </p:tav>
                                        <p:tav tm="100000">
                                          <p:val>
                                            <p:strVal val="0-ppt_h/2"/>
                                          </p:val>
                                        </p:tav>
                                      </p:tavLst>
                                    </p:anim>
                                    <p:set>
                                      <p:cBhvr>
                                        <p:cTn id="142" dur="1" fill="hold">
                                          <p:stCondLst>
                                            <p:cond delay="2999"/>
                                          </p:stCondLst>
                                        </p:cTn>
                                        <p:tgtEl>
                                          <p:spTgt spid="30"/>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31"/>
                                        </p:tgtEl>
                                        <p:attrNameLst>
                                          <p:attrName>ppt_x</p:attrName>
                                        </p:attrNameLst>
                                      </p:cBhvr>
                                      <p:tavLst>
                                        <p:tav tm="0">
                                          <p:val>
                                            <p:strVal val="ppt_x"/>
                                          </p:val>
                                        </p:tav>
                                        <p:tav tm="100000">
                                          <p:val>
                                            <p:strVal val="1+ppt_w/2"/>
                                          </p:val>
                                        </p:tav>
                                      </p:tavLst>
                                    </p:anim>
                                    <p:anim calcmode="lin" valueType="num">
                                      <p:cBhvr additive="base">
                                        <p:cTn id="145" dur="3000"/>
                                        <p:tgtEl>
                                          <p:spTgt spid="31"/>
                                        </p:tgtEl>
                                        <p:attrNameLst>
                                          <p:attrName>ppt_y</p:attrName>
                                        </p:attrNameLst>
                                      </p:cBhvr>
                                      <p:tavLst>
                                        <p:tav tm="0">
                                          <p:val>
                                            <p:strVal val="ppt_y"/>
                                          </p:val>
                                        </p:tav>
                                        <p:tav tm="100000">
                                          <p:val>
                                            <p:strVal val="0-ppt_h/2"/>
                                          </p:val>
                                        </p:tav>
                                      </p:tavLst>
                                    </p:anim>
                                    <p:set>
                                      <p:cBhvr>
                                        <p:cTn id="146" dur="1" fill="hold">
                                          <p:stCondLst>
                                            <p:cond delay="2999"/>
                                          </p:stCondLst>
                                        </p:cTn>
                                        <p:tgtEl>
                                          <p:spTgt spid="31"/>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32"/>
                                        </p:tgtEl>
                                        <p:attrNameLst>
                                          <p:attrName>ppt_x</p:attrName>
                                        </p:attrNameLst>
                                      </p:cBhvr>
                                      <p:tavLst>
                                        <p:tav tm="0">
                                          <p:val>
                                            <p:strVal val="ppt_x"/>
                                          </p:val>
                                        </p:tav>
                                        <p:tav tm="100000">
                                          <p:val>
                                            <p:strVal val="1+ppt_w/2"/>
                                          </p:val>
                                        </p:tav>
                                      </p:tavLst>
                                    </p:anim>
                                    <p:anim calcmode="lin" valueType="num">
                                      <p:cBhvr additive="base">
                                        <p:cTn id="149" dur="3000"/>
                                        <p:tgtEl>
                                          <p:spTgt spid="32"/>
                                        </p:tgtEl>
                                        <p:attrNameLst>
                                          <p:attrName>ppt_y</p:attrName>
                                        </p:attrNameLst>
                                      </p:cBhvr>
                                      <p:tavLst>
                                        <p:tav tm="0">
                                          <p:val>
                                            <p:strVal val="ppt_y"/>
                                          </p:val>
                                        </p:tav>
                                        <p:tav tm="100000">
                                          <p:val>
                                            <p:strVal val="0-ppt_h/2"/>
                                          </p:val>
                                        </p:tav>
                                      </p:tavLst>
                                    </p:anim>
                                    <p:set>
                                      <p:cBhvr>
                                        <p:cTn id="150" dur="1" fill="hold">
                                          <p:stCondLst>
                                            <p:cond delay="2999"/>
                                          </p:stCondLst>
                                        </p:cTn>
                                        <p:tgtEl>
                                          <p:spTgt spid="32"/>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33"/>
                                        </p:tgtEl>
                                        <p:attrNameLst>
                                          <p:attrName>ppt_x</p:attrName>
                                        </p:attrNameLst>
                                      </p:cBhvr>
                                      <p:tavLst>
                                        <p:tav tm="0">
                                          <p:val>
                                            <p:strVal val="ppt_x"/>
                                          </p:val>
                                        </p:tav>
                                        <p:tav tm="100000">
                                          <p:val>
                                            <p:strVal val="1+ppt_w/2"/>
                                          </p:val>
                                        </p:tav>
                                      </p:tavLst>
                                    </p:anim>
                                    <p:anim calcmode="lin" valueType="num">
                                      <p:cBhvr additive="base">
                                        <p:cTn id="153" dur="3000"/>
                                        <p:tgtEl>
                                          <p:spTgt spid="33"/>
                                        </p:tgtEl>
                                        <p:attrNameLst>
                                          <p:attrName>ppt_y</p:attrName>
                                        </p:attrNameLst>
                                      </p:cBhvr>
                                      <p:tavLst>
                                        <p:tav tm="0">
                                          <p:val>
                                            <p:strVal val="ppt_y"/>
                                          </p:val>
                                        </p:tav>
                                        <p:tav tm="100000">
                                          <p:val>
                                            <p:strVal val="0-ppt_h/2"/>
                                          </p:val>
                                        </p:tav>
                                      </p:tavLst>
                                    </p:anim>
                                    <p:set>
                                      <p:cBhvr>
                                        <p:cTn id="154" dur="1" fill="hold">
                                          <p:stCondLst>
                                            <p:cond delay="2999"/>
                                          </p:stCondLst>
                                        </p:cTn>
                                        <p:tgtEl>
                                          <p:spTgt spid="33"/>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34"/>
                                        </p:tgtEl>
                                        <p:attrNameLst>
                                          <p:attrName>ppt_x</p:attrName>
                                        </p:attrNameLst>
                                      </p:cBhvr>
                                      <p:tavLst>
                                        <p:tav tm="0">
                                          <p:val>
                                            <p:strVal val="ppt_x"/>
                                          </p:val>
                                        </p:tav>
                                        <p:tav tm="100000">
                                          <p:val>
                                            <p:strVal val="1+ppt_w/2"/>
                                          </p:val>
                                        </p:tav>
                                      </p:tavLst>
                                    </p:anim>
                                    <p:anim calcmode="lin" valueType="num">
                                      <p:cBhvr additive="base">
                                        <p:cTn id="157" dur="3000"/>
                                        <p:tgtEl>
                                          <p:spTgt spid="34"/>
                                        </p:tgtEl>
                                        <p:attrNameLst>
                                          <p:attrName>ppt_y</p:attrName>
                                        </p:attrNameLst>
                                      </p:cBhvr>
                                      <p:tavLst>
                                        <p:tav tm="0">
                                          <p:val>
                                            <p:strVal val="ppt_y"/>
                                          </p:val>
                                        </p:tav>
                                        <p:tav tm="100000">
                                          <p:val>
                                            <p:strVal val="0-ppt_h/2"/>
                                          </p:val>
                                        </p:tav>
                                      </p:tavLst>
                                    </p:anim>
                                    <p:set>
                                      <p:cBhvr>
                                        <p:cTn id="158" dur="1" fill="hold">
                                          <p:stCondLst>
                                            <p:cond delay="2999"/>
                                          </p:stCondLst>
                                        </p:cTn>
                                        <p:tgtEl>
                                          <p:spTgt spid="34"/>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35"/>
                                        </p:tgtEl>
                                        <p:attrNameLst>
                                          <p:attrName>ppt_x</p:attrName>
                                        </p:attrNameLst>
                                      </p:cBhvr>
                                      <p:tavLst>
                                        <p:tav tm="0">
                                          <p:val>
                                            <p:strVal val="ppt_x"/>
                                          </p:val>
                                        </p:tav>
                                        <p:tav tm="100000">
                                          <p:val>
                                            <p:strVal val="1+ppt_w/2"/>
                                          </p:val>
                                        </p:tav>
                                      </p:tavLst>
                                    </p:anim>
                                    <p:anim calcmode="lin" valueType="num">
                                      <p:cBhvr additive="base">
                                        <p:cTn id="161" dur="3000"/>
                                        <p:tgtEl>
                                          <p:spTgt spid="35"/>
                                        </p:tgtEl>
                                        <p:attrNameLst>
                                          <p:attrName>ppt_y</p:attrName>
                                        </p:attrNameLst>
                                      </p:cBhvr>
                                      <p:tavLst>
                                        <p:tav tm="0">
                                          <p:val>
                                            <p:strVal val="ppt_y"/>
                                          </p:val>
                                        </p:tav>
                                        <p:tav tm="100000">
                                          <p:val>
                                            <p:strVal val="0-ppt_h/2"/>
                                          </p:val>
                                        </p:tav>
                                      </p:tavLst>
                                    </p:anim>
                                    <p:set>
                                      <p:cBhvr>
                                        <p:cTn id="162" dur="1" fill="hold">
                                          <p:stCondLst>
                                            <p:cond delay="2999"/>
                                          </p:stCondLst>
                                        </p:cTn>
                                        <p:tgtEl>
                                          <p:spTgt spid="35"/>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manecer.jpg"/>
          <p:cNvPicPr>
            <a:picLocks noChangeAspect="1"/>
          </p:cNvPicPr>
          <p:nvPr/>
        </p:nvPicPr>
        <p:blipFill>
          <a:blip r:embed="rId2"/>
          <a:stretch>
            <a:fillRect/>
          </a:stretch>
        </p:blipFill>
        <p:spPr>
          <a:xfrm>
            <a:off x="0" y="16662"/>
            <a:ext cx="9144000" cy="6824676"/>
          </a:xfrm>
          <a:prstGeom prst="rect">
            <a:avLst/>
          </a:prstGeom>
        </p:spPr>
      </p:pic>
      <p:sp>
        <p:nvSpPr>
          <p:cNvPr id="7" name="6 Franja diagonal"/>
          <p:cNvSpPr/>
          <p:nvPr/>
        </p:nvSpPr>
        <p:spPr>
          <a:xfrm>
            <a:off x="0" y="0"/>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flipH="1">
            <a:off x="4643438" y="0"/>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a:off x="0" y="642918"/>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flipH="1">
            <a:off x="4643438" y="642918"/>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a:off x="0" y="1143008"/>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flipH="1">
            <a:off x="4643438" y="1143008"/>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a:off x="0" y="1857364"/>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flipH="1">
            <a:off x="4643438" y="1785926"/>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a:off x="0" y="2428892"/>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flipH="1">
            <a:off x="4643438" y="2428892"/>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a:off x="0" y="3071810"/>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flipH="1">
            <a:off x="4643438" y="3071810"/>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a:off x="0" y="3571900"/>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flipH="1">
            <a:off x="4643438" y="3571900"/>
            <a:ext cx="4500562" cy="2643182"/>
          </a:xfrm>
          <a:prstGeom prst="diagStripe">
            <a:avLst>
              <a:gd name="adj" fmla="val 9366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a:off x="0" y="4214818"/>
            <a:ext cx="4500562" cy="2643182"/>
          </a:xfrm>
          <a:prstGeom prst="diagStripe">
            <a:avLst>
              <a:gd name="adj" fmla="val 92219"/>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flipH="1">
            <a:off x="4643438" y="4214818"/>
            <a:ext cx="4500562" cy="2643182"/>
          </a:xfrm>
          <a:prstGeom prst="diagStripe">
            <a:avLst>
              <a:gd name="adj" fmla="val 92940"/>
            </a:avLst>
          </a:prstGeom>
          <a:gradFill>
            <a:gsLst>
              <a:gs pos="0">
                <a:schemeClr val="accent6">
                  <a:lumMod val="75000"/>
                </a:schemeClr>
              </a:gs>
              <a:gs pos="64999">
                <a:srgbClr val="F0EBD5"/>
              </a:gs>
              <a:gs pos="100000">
                <a:srgbClr val="D1C39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0" y="0"/>
            <a:ext cx="9144000" cy="8786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3"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1+#ppt_w/2"/>
                                          </p:val>
                                        </p:tav>
                                        <p:tav tm="100000">
                                          <p:val>
                                            <p:strVal val="#ppt_x"/>
                                          </p:val>
                                        </p:tav>
                                      </p:tavLst>
                                    </p:anim>
                                    <p:anim calcmode="lin" valueType="num">
                                      <p:cBhvr additive="base">
                                        <p:cTn id="23" dur="3000" fill="hold"/>
                                        <p:tgtEl>
                                          <p:spTgt spid="13"/>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1+#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3000" fill="hold"/>
                                        <p:tgtEl>
                                          <p:spTgt spid="22"/>
                                        </p:tgtEl>
                                        <p:attrNameLst>
                                          <p:attrName>ppt_x</p:attrName>
                                        </p:attrNameLst>
                                      </p:cBhvr>
                                      <p:tavLst>
                                        <p:tav tm="0">
                                          <p:val>
                                            <p:strVal val="0-#ppt_w/2"/>
                                          </p:val>
                                        </p:tav>
                                        <p:tav tm="100000">
                                          <p:val>
                                            <p:strVal val="#ppt_x"/>
                                          </p:val>
                                        </p:tav>
                                      </p:tavLst>
                                    </p:anim>
                                    <p:anim calcmode="lin" valueType="num">
                                      <p:cBhvr additive="base">
                                        <p:cTn id="71" dur="3000" fill="hold"/>
                                        <p:tgtEl>
                                          <p:spTgt spid="22"/>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Effect transition="in" filter="plus(in)">
                                      <p:cBhvr>
                                        <p:cTn id="74" dur="3000"/>
                                        <p:tgtEl>
                                          <p:spTgt spid="7"/>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plus(in)">
                                      <p:cBhvr>
                                        <p:cTn id="80" dur="3000"/>
                                        <p:tgtEl>
                                          <p:spTgt spid="11"/>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plus(in)">
                                      <p:cBhvr>
                                        <p:cTn id="83" dur="3000"/>
                                        <p:tgtEl>
                                          <p:spTgt spid="13"/>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plus(in)">
                                      <p:cBhvr>
                                        <p:cTn id="86" dur="3000"/>
                                        <p:tgtEl>
                                          <p:spTgt spid="15"/>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plus(in)">
                                      <p:cBhvr>
                                        <p:cTn id="89" dur="3000"/>
                                        <p:tgtEl>
                                          <p:spTgt spid="17"/>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plus(in)">
                                      <p:cBhvr>
                                        <p:cTn id="92" dur="3000"/>
                                        <p:tgtEl>
                                          <p:spTgt spid="19"/>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plus(in)">
                                      <p:cBhvr>
                                        <p:cTn id="95" dur="3000"/>
                                        <p:tgtEl>
                                          <p:spTgt spid="21"/>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plus(in)">
                                      <p:cBhvr>
                                        <p:cTn id="98" dur="3000"/>
                                        <p:tgtEl>
                                          <p:spTgt spid="8"/>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10"/>
                                        </p:tgtEl>
                                        <p:attrNameLst>
                                          <p:attrName>style.visibility</p:attrName>
                                        </p:attrNameLst>
                                      </p:cBhvr>
                                      <p:to>
                                        <p:strVal val="visible"/>
                                      </p:to>
                                    </p:set>
                                    <p:animEffect transition="in" filter="plus(in)">
                                      <p:cBhvr>
                                        <p:cTn id="101" dur="3000"/>
                                        <p:tgtEl>
                                          <p:spTgt spid="10"/>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plus(in)">
                                      <p:cBhvr>
                                        <p:cTn id="104" dur="3000"/>
                                        <p:tgtEl>
                                          <p:spTgt spid="12"/>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plus(in)">
                                      <p:cBhvr>
                                        <p:cTn id="107" dur="3000"/>
                                        <p:tgtEl>
                                          <p:spTgt spid="14"/>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plus(in)">
                                      <p:cBhvr>
                                        <p:cTn id="110" dur="3000"/>
                                        <p:tgtEl>
                                          <p:spTgt spid="16"/>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plus(in)">
                                      <p:cBhvr>
                                        <p:cTn id="116" dur="3000"/>
                                        <p:tgtEl>
                                          <p:spTgt spid="20"/>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2"/>
                                        </p:tgtEl>
                                        <p:attrNameLst>
                                          <p:attrName>style.visibility</p:attrName>
                                        </p:attrNameLst>
                                      </p:cBhvr>
                                      <p:to>
                                        <p:strVal val="visible"/>
                                      </p:to>
                                    </p:set>
                                    <p:animEffect transition="in" filter="plus(in)">
                                      <p:cBhvr>
                                        <p:cTn id="119" dur="3000"/>
                                        <p:tgtEl>
                                          <p:spTgt spid="22"/>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1+ppt_h/2"/>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1+ppt_h/2"/>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1+ppt_h/2"/>
                                          </p:val>
                                        </p:tav>
                                      </p:tavLst>
                                    </p:anim>
                                    <p:set>
                                      <p:cBhvr>
                                        <p:cTn id="136" dur="1" fill="hold">
                                          <p:stCondLst>
                                            <p:cond delay="2999"/>
                                          </p:stCondLst>
                                        </p:cTn>
                                        <p:tgtEl>
                                          <p:spTgt spid="13"/>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0-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0-ppt_w/2"/>
                                          </p:val>
                                        </p:tav>
                                      </p:tavLst>
                                    </p:anim>
                                    <p:anim calcmode="lin" valueType="num">
                                      <p:cBhvr additive="base">
                                        <p:cTn id="143" dur="3000"/>
                                        <p:tgtEl>
                                          <p:spTgt spid="17"/>
                                        </p:tgtEl>
                                        <p:attrNameLst>
                                          <p:attrName>ppt_y</p:attrName>
                                        </p:attrNameLst>
                                      </p:cBhvr>
                                      <p:tavLst>
                                        <p:tav tm="0">
                                          <p:val>
                                            <p:strVal val="ppt_y"/>
                                          </p:val>
                                        </p:tav>
                                        <p:tav tm="100000">
                                          <p:val>
                                            <p:strVal val="1+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9"/>
                                        </p:tgtEl>
                                        <p:attrNameLst>
                                          <p:attrName>ppt_x</p:attrName>
                                        </p:attrNameLst>
                                      </p:cBhvr>
                                      <p:tavLst>
                                        <p:tav tm="0">
                                          <p:val>
                                            <p:strVal val="ppt_x"/>
                                          </p:val>
                                        </p:tav>
                                        <p:tav tm="100000">
                                          <p:val>
                                            <p:strVal val="0-ppt_w/2"/>
                                          </p:val>
                                        </p:tav>
                                      </p:tavLst>
                                    </p:anim>
                                    <p:anim calcmode="lin" valueType="num">
                                      <p:cBhvr additive="base">
                                        <p:cTn id="147" dur="3000"/>
                                        <p:tgtEl>
                                          <p:spTgt spid="19"/>
                                        </p:tgtEl>
                                        <p:attrNameLst>
                                          <p:attrName>ppt_y</p:attrName>
                                        </p:attrNameLst>
                                      </p:cBhvr>
                                      <p:tavLst>
                                        <p:tav tm="0">
                                          <p:val>
                                            <p:strVal val="ppt_y"/>
                                          </p:val>
                                        </p:tav>
                                        <p:tav tm="100000">
                                          <p:val>
                                            <p:strVal val="1+ppt_h/2"/>
                                          </p:val>
                                        </p:tav>
                                      </p:tavLst>
                                    </p:anim>
                                    <p:set>
                                      <p:cBhvr>
                                        <p:cTn id="148" dur="1" fill="hold">
                                          <p:stCondLst>
                                            <p:cond delay="2999"/>
                                          </p:stCondLst>
                                        </p:cTn>
                                        <p:tgtEl>
                                          <p:spTgt spid="19"/>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1"/>
                                        </p:tgtEl>
                                        <p:attrNameLst>
                                          <p:attrName>ppt_x</p:attrName>
                                        </p:attrNameLst>
                                      </p:cBhvr>
                                      <p:tavLst>
                                        <p:tav tm="0">
                                          <p:val>
                                            <p:strVal val="ppt_x"/>
                                          </p:val>
                                        </p:tav>
                                        <p:tav tm="100000">
                                          <p:val>
                                            <p:strVal val="0-ppt_w/2"/>
                                          </p:val>
                                        </p:tav>
                                      </p:tavLst>
                                    </p:anim>
                                    <p:anim calcmode="lin" valueType="num">
                                      <p:cBhvr additive="base">
                                        <p:cTn id="151" dur="3000"/>
                                        <p:tgtEl>
                                          <p:spTgt spid="21"/>
                                        </p:tgtEl>
                                        <p:attrNameLst>
                                          <p:attrName>ppt_y</p:attrName>
                                        </p:attrNameLst>
                                      </p:cBhvr>
                                      <p:tavLst>
                                        <p:tav tm="0">
                                          <p:val>
                                            <p:strVal val="ppt_y"/>
                                          </p:val>
                                        </p:tav>
                                        <p:tav tm="100000">
                                          <p:val>
                                            <p:strVal val="1+ppt_h/2"/>
                                          </p:val>
                                        </p:tav>
                                      </p:tavLst>
                                    </p:anim>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1+ppt_w/2"/>
                                          </p:val>
                                        </p:tav>
                                      </p:tavLst>
                                    </p:anim>
                                    <p:anim calcmode="lin" valueType="num">
                                      <p:cBhvr additive="base">
                                        <p:cTn id="155" dur="3000"/>
                                        <p:tgtEl>
                                          <p:spTgt spid="8"/>
                                        </p:tgtEl>
                                        <p:attrNameLst>
                                          <p:attrName>ppt_y</p:attrName>
                                        </p:attrNameLst>
                                      </p:cBhvr>
                                      <p:tavLst>
                                        <p:tav tm="0">
                                          <p:val>
                                            <p:strVal val="ppt_y"/>
                                          </p:val>
                                        </p:tav>
                                        <p:tav tm="100000">
                                          <p:val>
                                            <p:strVal val="1+ppt_h/2"/>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1+ppt_w/2"/>
                                          </p:val>
                                        </p:tav>
                                      </p:tavLst>
                                    </p:anim>
                                    <p:anim calcmode="lin" valueType="num">
                                      <p:cBhvr additive="base">
                                        <p:cTn id="159" dur="3000"/>
                                        <p:tgtEl>
                                          <p:spTgt spid="10"/>
                                        </p:tgtEl>
                                        <p:attrNameLst>
                                          <p:attrName>ppt_y</p:attrName>
                                        </p:attrNameLst>
                                      </p:cBhvr>
                                      <p:tavLst>
                                        <p:tav tm="0">
                                          <p:val>
                                            <p:strVal val="ppt_y"/>
                                          </p:val>
                                        </p:tav>
                                        <p:tav tm="100000">
                                          <p:val>
                                            <p:strVal val="1+ppt_h/2"/>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1+ppt_w/2"/>
                                          </p:val>
                                        </p:tav>
                                      </p:tavLst>
                                    </p:anim>
                                    <p:anim calcmode="lin" valueType="num">
                                      <p:cBhvr additive="base">
                                        <p:cTn id="163" dur="3000"/>
                                        <p:tgtEl>
                                          <p:spTgt spid="12"/>
                                        </p:tgtEl>
                                        <p:attrNameLst>
                                          <p:attrName>ppt_y</p:attrName>
                                        </p:attrNameLst>
                                      </p:cBhvr>
                                      <p:tavLst>
                                        <p:tav tm="0">
                                          <p:val>
                                            <p:strVal val="ppt_y"/>
                                          </p:val>
                                        </p:tav>
                                        <p:tav tm="100000">
                                          <p:val>
                                            <p:strVal val="1+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1+ppt_w/2"/>
                                          </p:val>
                                        </p:tav>
                                      </p:tavLst>
                                    </p:anim>
                                    <p:anim calcmode="lin" valueType="num">
                                      <p:cBhvr additive="base">
                                        <p:cTn id="167" dur="3000"/>
                                        <p:tgtEl>
                                          <p:spTgt spid="14"/>
                                        </p:tgtEl>
                                        <p:attrNameLst>
                                          <p:attrName>ppt_y</p:attrName>
                                        </p:attrNameLst>
                                      </p:cBhvr>
                                      <p:tavLst>
                                        <p:tav tm="0">
                                          <p:val>
                                            <p:strVal val="ppt_y"/>
                                          </p:val>
                                        </p:tav>
                                        <p:tav tm="100000">
                                          <p:val>
                                            <p:strVal val="1+ppt_h/2"/>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6"/>
                                        </p:tgtEl>
                                        <p:attrNameLst>
                                          <p:attrName>ppt_x</p:attrName>
                                        </p:attrNameLst>
                                      </p:cBhvr>
                                      <p:tavLst>
                                        <p:tav tm="0">
                                          <p:val>
                                            <p:strVal val="ppt_x"/>
                                          </p:val>
                                        </p:tav>
                                        <p:tav tm="100000">
                                          <p:val>
                                            <p:strVal val="1+ppt_w/2"/>
                                          </p:val>
                                        </p:tav>
                                      </p:tavLst>
                                    </p:anim>
                                    <p:anim calcmode="lin" valueType="num">
                                      <p:cBhvr additive="base">
                                        <p:cTn id="171" dur="3000"/>
                                        <p:tgtEl>
                                          <p:spTgt spid="16"/>
                                        </p:tgtEl>
                                        <p:attrNameLst>
                                          <p:attrName>ppt_y</p:attrName>
                                        </p:attrNameLst>
                                      </p:cBhvr>
                                      <p:tavLst>
                                        <p:tav tm="0">
                                          <p:val>
                                            <p:strVal val="ppt_y"/>
                                          </p:val>
                                        </p:tav>
                                        <p:tav tm="100000">
                                          <p:val>
                                            <p:strVal val="1+ppt_h/2"/>
                                          </p:val>
                                        </p:tav>
                                      </p:tavLst>
                                    </p:anim>
                                    <p:set>
                                      <p:cBhvr>
                                        <p:cTn id="172" dur="1" fill="hold">
                                          <p:stCondLst>
                                            <p:cond delay="2999"/>
                                          </p:stCondLst>
                                        </p:cTn>
                                        <p:tgtEl>
                                          <p:spTgt spid="16"/>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8"/>
                                        </p:tgtEl>
                                        <p:attrNameLst>
                                          <p:attrName>ppt_x</p:attrName>
                                        </p:attrNameLst>
                                      </p:cBhvr>
                                      <p:tavLst>
                                        <p:tav tm="0">
                                          <p:val>
                                            <p:strVal val="ppt_x"/>
                                          </p:val>
                                        </p:tav>
                                        <p:tav tm="100000">
                                          <p:val>
                                            <p:strVal val="1+ppt_w/2"/>
                                          </p:val>
                                        </p:tav>
                                      </p:tavLst>
                                    </p:anim>
                                    <p:anim calcmode="lin" valueType="num">
                                      <p:cBhvr additive="base">
                                        <p:cTn id="175" dur="3000"/>
                                        <p:tgtEl>
                                          <p:spTgt spid="18"/>
                                        </p:tgtEl>
                                        <p:attrNameLst>
                                          <p:attrName>ppt_y</p:attrName>
                                        </p:attrNameLst>
                                      </p:cBhvr>
                                      <p:tavLst>
                                        <p:tav tm="0">
                                          <p:val>
                                            <p:strVal val="ppt_y"/>
                                          </p:val>
                                        </p:tav>
                                        <p:tav tm="100000">
                                          <p:val>
                                            <p:strVal val="1+ppt_h/2"/>
                                          </p:val>
                                        </p:tav>
                                      </p:tavLst>
                                    </p:anim>
                                    <p:set>
                                      <p:cBhvr>
                                        <p:cTn id="176" dur="1" fill="hold">
                                          <p:stCondLst>
                                            <p:cond delay="2999"/>
                                          </p:stCondLst>
                                        </p:cTn>
                                        <p:tgtEl>
                                          <p:spTgt spid="18"/>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1+ppt_w/2"/>
                                          </p:val>
                                        </p:tav>
                                      </p:tavLst>
                                    </p:anim>
                                    <p:anim calcmode="lin" valueType="num">
                                      <p:cBhvr additive="base">
                                        <p:cTn id="179" dur="3000"/>
                                        <p:tgtEl>
                                          <p:spTgt spid="20"/>
                                        </p:tgtEl>
                                        <p:attrNameLst>
                                          <p:attrName>ppt_y</p:attrName>
                                        </p:attrNameLst>
                                      </p:cBhvr>
                                      <p:tavLst>
                                        <p:tav tm="0">
                                          <p:val>
                                            <p:strVal val="ppt_y"/>
                                          </p:val>
                                        </p:tav>
                                        <p:tav tm="100000">
                                          <p:val>
                                            <p:strVal val="1+ppt_h/2"/>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1+ppt_w/2"/>
                                          </p:val>
                                        </p:tav>
                                      </p:tavLst>
                                    </p:anim>
                                    <p:anim calcmode="lin" valueType="num">
                                      <p:cBhvr additive="base">
                                        <p:cTn id="183" dur="3000"/>
                                        <p:tgtEl>
                                          <p:spTgt spid="22"/>
                                        </p:tgtEl>
                                        <p:attrNameLst>
                                          <p:attrName>ppt_y</p:attrName>
                                        </p:attrNameLst>
                                      </p:cBhvr>
                                      <p:tavLst>
                                        <p:tav tm="0">
                                          <p:val>
                                            <p:strVal val="ppt_y"/>
                                          </p:val>
                                        </p:tav>
                                        <p:tav tm="100000">
                                          <p:val>
                                            <p:strVal val="1+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5"/>
                                        </p:tgtEl>
                                        <p:attrNameLst>
                                          <p:attrName>style.visibility</p:attrName>
                                        </p:attrNameLst>
                                      </p:cBhvr>
                                      <p:to>
                                        <p:strVal val="visible"/>
                                      </p:to>
                                    </p:set>
                                    <p:anim calcmode="lin" valueType="num">
                                      <p:cBhvr>
                                        <p:cTn id="187" dur="3000" fill="hold"/>
                                        <p:tgtEl>
                                          <p:spTgt spid="5"/>
                                        </p:tgtEl>
                                        <p:attrNameLst>
                                          <p:attrName>ppt_w</p:attrName>
                                        </p:attrNameLst>
                                      </p:cBhvr>
                                      <p:tavLst>
                                        <p:tav tm="0">
                                          <p:val>
                                            <p:strVal val="2/3*#ppt_w"/>
                                          </p:val>
                                        </p:tav>
                                        <p:tav tm="100000">
                                          <p:val>
                                            <p:strVal val="#ppt_w"/>
                                          </p:val>
                                        </p:tav>
                                      </p:tavLst>
                                    </p:anim>
                                    <p:anim calcmode="lin" valueType="num">
                                      <p:cBhvr>
                                        <p:cTn id="188" dur="3000" fill="hold"/>
                                        <p:tgtEl>
                                          <p:spTgt spid="5"/>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5"/>
                                        </p:tgtEl>
                                        <p:attrNameLst>
                                          <p:attrName>style.visibility</p:attrName>
                                        </p:attrNameLst>
                                      </p:cBhvr>
                                      <p:to>
                                        <p:strVal val="visible"/>
                                      </p:to>
                                    </p:set>
                                    <p:animEffect transition="in" filter="barn(outVertical)">
                                      <p:cBhvr>
                                        <p:cTn id="19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bD6FE.jpg"/>
          <p:cNvPicPr>
            <a:picLocks noChangeAspect="1"/>
          </p:cNvPicPr>
          <p:nvPr/>
        </p:nvPicPr>
        <p:blipFill>
          <a:blip r:embed="rId2"/>
          <a:stretch>
            <a:fillRect/>
          </a:stretch>
        </p:blipFill>
        <p:spPr>
          <a:xfrm>
            <a:off x="0" y="33324"/>
            <a:ext cx="9144000" cy="6824676"/>
          </a:xfrm>
          <a:prstGeom prst="rect">
            <a:avLst/>
          </a:prstGeom>
        </p:spPr>
      </p:pic>
      <p:sp>
        <p:nvSpPr>
          <p:cNvPr id="5" name="4 Anillo"/>
          <p:cNvSpPr/>
          <p:nvPr/>
        </p:nvSpPr>
        <p:spPr>
          <a:xfrm>
            <a:off x="0" y="500042"/>
            <a:ext cx="1142976" cy="4857784"/>
          </a:xfrm>
          <a:prstGeom prst="donut">
            <a:avLst>
              <a:gd name="adj" fmla="val 13406"/>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89297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solidFill>
            <a:schemeClr val="accent5">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643042" y="2643182"/>
            <a:ext cx="5429288" cy="1569660"/>
          </a:xfrm>
          <a:prstGeom prst="rect">
            <a:avLst/>
          </a:prstGeom>
          <a:noFill/>
        </p:spPr>
        <p:txBody>
          <a:bodyPr wrap="square" rtlCol="0">
            <a:spAutoFit/>
          </a:bodyPr>
          <a:lstStyle/>
          <a:p>
            <a:pPr algn="ctr"/>
            <a:r>
              <a:rPr lang="es-ES" sz="2400" b="1" dirty="0" smtClean="0">
                <a:solidFill>
                  <a:schemeClr val="accent5">
                    <a:lumMod val="50000"/>
                  </a:schemeClr>
                </a:solidFill>
                <a:latin typeface="Agency FB" pitchFamily="34" charset="0"/>
              </a:rPr>
              <a:t>El buceo en estas aguas limpias y cálidas es una experiencia sublime, entre miles de peces multicolores que se divierten rozando, curiosos, a sus invitados.</a:t>
            </a:r>
            <a:endParaRPr lang="es-ES" sz="2400" dirty="0"/>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lagoon1024.jpg"/>
          <p:cNvPicPr>
            <a:picLocks noChangeAspect="1"/>
          </p:cNvPicPr>
          <p:nvPr/>
        </p:nvPicPr>
        <p:blipFill>
          <a:blip r:embed="rId2"/>
          <a:stretch>
            <a:fillRect/>
          </a:stretch>
        </p:blipFill>
        <p:spPr>
          <a:xfrm>
            <a:off x="0" y="13342"/>
            <a:ext cx="9144000" cy="6831315"/>
          </a:xfrm>
          <a:prstGeom prst="rect">
            <a:avLst/>
          </a:prstGeom>
        </p:spPr>
      </p:pic>
      <p:sp>
        <p:nvSpPr>
          <p:cNvPr id="5" name="4 Lágrima"/>
          <p:cNvSpPr/>
          <p:nvPr/>
        </p:nvSpPr>
        <p:spPr>
          <a:xfrm rot="18990112">
            <a:off x="-39445" y="3950139"/>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9218">
            <a:off x="1318313" y="395024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73113">
            <a:off x="2675729" y="4021561"/>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24398">
            <a:off x="3960705" y="3948425"/>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54017">
            <a:off x="5246588" y="3948424"/>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80375">
            <a:off x="6603911" y="4019864"/>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918">
            <a:off x="7961233" y="401986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67452">
            <a:off x="-40318" y="2235114"/>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7452">
            <a:off x="1317001" y="223511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7452">
            <a:off x="2674325" y="2235115"/>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267452">
            <a:off x="4031646" y="223511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7452">
            <a:off x="5317500" y="2235112"/>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267452">
            <a:off x="6674820" y="2306552"/>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7452">
            <a:off x="8032174" y="2306552"/>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2000" fill="hold"/>
                                        <p:tgtEl>
                                          <p:spTgt spid="12"/>
                                        </p:tgtEl>
                                        <p:attrNameLst>
                                          <p:attrName>ppt_x</p:attrName>
                                        </p:attrNameLst>
                                      </p:cBhvr>
                                      <p:tavLst>
                                        <p:tav tm="0">
                                          <p:val>
                                            <p:strVal val="0-#ppt_w/2"/>
                                          </p:val>
                                        </p:tav>
                                        <p:tav tm="100000">
                                          <p:val>
                                            <p:strVal val="#ppt_x"/>
                                          </p:val>
                                        </p:tav>
                                      </p:tavLst>
                                    </p:anim>
                                    <p:anim calcmode="lin" valueType="num">
                                      <p:cBhvr additive="base">
                                        <p:cTn id="11" dur="20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0-#ppt_w/2"/>
                                          </p:val>
                                        </p:tav>
                                        <p:tav tm="100000">
                                          <p:val>
                                            <p:strVal val="#ppt_x"/>
                                          </p:val>
                                        </p:tav>
                                      </p:tavLst>
                                    </p:anim>
                                    <p:anim calcmode="lin" valueType="num">
                                      <p:cBhvr additive="base">
                                        <p:cTn id="15" dur="2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0-#ppt_w/2"/>
                                          </p:val>
                                        </p:tav>
                                        <p:tav tm="100000">
                                          <p:val>
                                            <p:strVal val="#ppt_x"/>
                                          </p:val>
                                        </p:tav>
                                      </p:tavLst>
                                    </p:anim>
                                    <p:anim calcmode="lin" valueType="num">
                                      <p:cBhvr additive="base">
                                        <p:cTn id="19" dur="2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0-#ppt_w/2"/>
                                          </p:val>
                                        </p:tav>
                                        <p:tav tm="100000">
                                          <p:val>
                                            <p:strVal val="#ppt_x"/>
                                          </p:val>
                                        </p:tav>
                                      </p:tavLst>
                                    </p:anim>
                                    <p:anim calcmode="lin" valueType="num">
                                      <p:cBhvr additive="base">
                                        <p:cTn id="23" dur="2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0-#ppt_w/2"/>
                                          </p:val>
                                        </p:tav>
                                        <p:tav tm="100000">
                                          <p:val>
                                            <p:strVal val="#ppt_x"/>
                                          </p:val>
                                        </p:tav>
                                      </p:tavLst>
                                    </p:anim>
                                    <p:anim calcmode="lin" valueType="num">
                                      <p:cBhvr additive="base">
                                        <p:cTn id="27" dur="2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0-#ppt_w/2"/>
                                          </p:val>
                                        </p:tav>
                                        <p:tav tm="100000">
                                          <p:val>
                                            <p:strVal val="#ppt_x"/>
                                          </p:val>
                                        </p:tav>
                                      </p:tavLst>
                                    </p:anim>
                                    <p:anim calcmode="lin" valueType="num">
                                      <p:cBhvr additive="base">
                                        <p:cTn id="31" dur="2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1+#ppt_w/2"/>
                                          </p:val>
                                        </p:tav>
                                        <p:tav tm="100000">
                                          <p:val>
                                            <p:strVal val="#ppt_x"/>
                                          </p:val>
                                        </p:tav>
                                      </p:tavLst>
                                    </p:anim>
                                    <p:anim calcmode="lin" valueType="num">
                                      <p:cBhvr additive="base">
                                        <p:cTn id="47" dur="2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1+#ppt_w/2"/>
                                          </p:val>
                                        </p:tav>
                                        <p:tav tm="100000">
                                          <p:val>
                                            <p:strVal val="#ppt_x"/>
                                          </p:val>
                                        </p:tav>
                                      </p:tavLst>
                                    </p:anim>
                                    <p:anim calcmode="lin" valueType="num">
                                      <p:cBhvr additive="base">
                                        <p:cTn id="63" dur="2000" fill="hold"/>
                                        <p:tgtEl>
                                          <p:spTgt spid="11"/>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2" presetClass="exit" presetSubtype="4" fill="hold" grpId="1" nodeType="afterEffect">
                                  <p:stCondLst>
                                    <p:cond delay="0"/>
                                  </p:stCondLst>
                                  <p:childTnLst>
                                    <p:anim calcmode="lin" valueType="num">
                                      <p:cBhvr additive="base">
                                        <p:cTn id="66" dur="2000"/>
                                        <p:tgtEl>
                                          <p:spTgt spid="12"/>
                                        </p:tgtEl>
                                        <p:attrNameLst>
                                          <p:attrName>ppt_x</p:attrName>
                                        </p:attrNameLst>
                                      </p:cBhvr>
                                      <p:tavLst>
                                        <p:tav tm="0">
                                          <p:val>
                                            <p:strVal val="ppt_x"/>
                                          </p:val>
                                        </p:tav>
                                        <p:tav tm="100000">
                                          <p:val>
                                            <p:strVal val="ppt_x"/>
                                          </p:val>
                                        </p:tav>
                                      </p:tavLst>
                                    </p:anim>
                                    <p:anim calcmode="lin" valueType="num">
                                      <p:cBhvr additive="base">
                                        <p:cTn id="67" dur="2000"/>
                                        <p:tgtEl>
                                          <p:spTgt spid="12"/>
                                        </p:tgtEl>
                                        <p:attrNameLst>
                                          <p:attrName>ppt_y</p:attrName>
                                        </p:attrNameLst>
                                      </p:cBhvr>
                                      <p:tavLst>
                                        <p:tav tm="0">
                                          <p:val>
                                            <p:strVal val="ppt_y"/>
                                          </p:val>
                                        </p:tav>
                                        <p:tav tm="100000">
                                          <p:val>
                                            <p:strVal val="1+ppt_h/2"/>
                                          </p:val>
                                        </p:tav>
                                      </p:tavLst>
                                    </p:anim>
                                    <p:set>
                                      <p:cBhvr>
                                        <p:cTn id="68" dur="1" fill="hold">
                                          <p:stCondLst>
                                            <p:cond delay="1999"/>
                                          </p:stCondLst>
                                        </p:cTn>
                                        <p:tgtEl>
                                          <p:spTgt spid="12"/>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13"/>
                                        </p:tgtEl>
                                        <p:attrNameLst>
                                          <p:attrName>ppt_x</p:attrName>
                                        </p:attrNameLst>
                                      </p:cBhvr>
                                      <p:tavLst>
                                        <p:tav tm="0">
                                          <p:val>
                                            <p:strVal val="ppt_x"/>
                                          </p:val>
                                        </p:tav>
                                        <p:tav tm="100000">
                                          <p:val>
                                            <p:strVal val="ppt_x"/>
                                          </p:val>
                                        </p:tav>
                                      </p:tavLst>
                                    </p:anim>
                                    <p:anim calcmode="lin" valueType="num">
                                      <p:cBhvr additive="base">
                                        <p:cTn id="71" dur="2000"/>
                                        <p:tgtEl>
                                          <p:spTgt spid="13"/>
                                        </p:tgtEl>
                                        <p:attrNameLst>
                                          <p:attrName>ppt_y</p:attrName>
                                        </p:attrNameLst>
                                      </p:cBhvr>
                                      <p:tavLst>
                                        <p:tav tm="0">
                                          <p:val>
                                            <p:strVal val="ppt_y"/>
                                          </p:val>
                                        </p:tav>
                                        <p:tav tm="100000">
                                          <p:val>
                                            <p:strVal val="1+ppt_h/2"/>
                                          </p:val>
                                        </p:tav>
                                      </p:tavLst>
                                    </p:anim>
                                    <p:set>
                                      <p:cBhvr>
                                        <p:cTn id="72" dur="1" fill="hold">
                                          <p:stCondLst>
                                            <p:cond delay="1999"/>
                                          </p:stCondLst>
                                        </p:cTn>
                                        <p:tgtEl>
                                          <p:spTgt spid="13"/>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2000"/>
                                        <p:tgtEl>
                                          <p:spTgt spid="14"/>
                                        </p:tgtEl>
                                        <p:attrNameLst>
                                          <p:attrName>ppt_x</p:attrName>
                                        </p:attrNameLst>
                                      </p:cBhvr>
                                      <p:tavLst>
                                        <p:tav tm="0">
                                          <p:val>
                                            <p:strVal val="ppt_x"/>
                                          </p:val>
                                        </p:tav>
                                        <p:tav tm="100000">
                                          <p:val>
                                            <p:strVal val="ppt_x"/>
                                          </p:val>
                                        </p:tav>
                                      </p:tavLst>
                                    </p:anim>
                                    <p:anim calcmode="lin" valueType="num">
                                      <p:cBhvr additive="base">
                                        <p:cTn id="75" dur="2000"/>
                                        <p:tgtEl>
                                          <p:spTgt spid="14"/>
                                        </p:tgtEl>
                                        <p:attrNameLst>
                                          <p:attrName>ppt_y</p:attrName>
                                        </p:attrNameLst>
                                      </p:cBhvr>
                                      <p:tavLst>
                                        <p:tav tm="0">
                                          <p:val>
                                            <p:strVal val="ppt_y"/>
                                          </p:val>
                                        </p:tav>
                                        <p:tav tm="100000">
                                          <p:val>
                                            <p:strVal val="1+ppt_h/2"/>
                                          </p:val>
                                        </p:tav>
                                      </p:tavLst>
                                    </p:anim>
                                    <p:set>
                                      <p:cBhvr>
                                        <p:cTn id="76" dur="1" fill="hold">
                                          <p:stCondLst>
                                            <p:cond delay="1999"/>
                                          </p:stCondLst>
                                        </p:cTn>
                                        <p:tgtEl>
                                          <p:spTgt spid="14"/>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15"/>
                                        </p:tgtEl>
                                        <p:attrNameLst>
                                          <p:attrName>ppt_x</p:attrName>
                                        </p:attrNameLst>
                                      </p:cBhvr>
                                      <p:tavLst>
                                        <p:tav tm="0">
                                          <p:val>
                                            <p:strVal val="ppt_x"/>
                                          </p:val>
                                        </p:tav>
                                        <p:tav tm="100000">
                                          <p:val>
                                            <p:strVal val="ppt_x"/>
                                          </p:val>
                                        </p:tav>
                                      </p:tavLst>
                                    </p:anim>
                                    <p:anim calcmode="lin" valueType="num">
                                      <p:cBhvr additive="base">
                                        <p:cTn id="79" dur="2000"/>
                                        <p:tgtEl>
                                          <p:spTgt spid="15"/>
                                        </p:tgtEl>
                                        <p:attrNameLst>
                                          <p:attrName>ppt_y</p:attrName>
                                        </p:attrNameLst>
                                      </p:cBhvr>
                                      <p:tavLst>
                                        <p:tav tm="0">
                                          <p:val>
                                            <p:strVal val="ppt_y"/>
                                          </p:val>
                                        </p:tav>
                                        <p:tav tm="100000">
                                          <p:val>
                                            <p:strVal val="1+ppt_h/2"/>
                                          </p:val>
                                        </p:tav>
                                      </p:tavLst>
                                    </p:anim>
                                    <p:set>
                                      <p:cBhvr>
                                        <p:cTn id="80" dur="1" fill="hold">
                                          <p:stCondLst>
                                            <p:cond delay="1999"/>
                                          </p:stCondLst>
                                        </p:cTn>
                                        <p:tgtEl>
                                          <p:spTgt spid="15"/>
                                        </p:tgtEl>
                                        <p:attrNameLst>
                                          <p:attrName>style.visibility</p:attrName>
                                        </p:attrNameLst>
                                      </p:cBhvr>
                                      <p:to>
                                        <p:strVal val="hidden"/>
                                      </p:to>
                                    </p:set>
                                  </p:childTnLst>
                                </p:cTn>
                              </p:par>
                              <p:par>
                                <p:cTn id="81" presetID="2" presetClass="exit" presetSubtype="4" fill="hold" grpId="1" nodeType="withEffect">
                                  <p:stCondLst>
                                    <p:cond delay="0"/>
                                  </p:stCondLst>
                                  <p:childTnLst>
                                    <p:anim calcmode="lin" valueType="num">
                                      <p:cBhvr additive="base">
                                        <p:cTn id="82" dur="2000"/>
                                        <p:tgtEl>
                                          <p:spTgt spid="16"/>
                                        </p:tgtEl>
                                        <p:attrNameLst>
                                          <p:attrName>ppt_x</p:attrName>
                                        </p:attrNameLst>
                                      </p:cBhvr>
                                      <p:tavLst>
                                        <p:tav tm="0">
                                          <p:val>
                                            <p:strVal val="ppt_x"/>
                                          </p:val>
                                        </p:tav>
                                        <p:tav tm="100000">
                                          <p:val>
                                            <p:strVal val="ppt_x"/>
                                          </p:val>
                                        </p:tav>
                                      </p:tavLst>
                                    </p:anim>
                                    <p:anim calcmode="lin" valueType="num">
                                      <p:cBhvr additive="base">
                                        <p:cTn id="83" dur="2000"/>
                                        <p:tgtEl>
                                          <p:spTgt spid="16"/>
                                        </p:tgtEl>
                                        <p:attrNameLst>
                                          <p:attrName>ppt_y</p:attrName>
                                        </p:attrNameLst>
                                      </p:cBhvr>
                                      <p:tavLst>
                                        <p:tav tm="0">
                                          <p:val>
                                            <p:strVal val="ppt_y"/>
                                          </p:val>
                                        </p:tav>
                                        <p:tav tm="100000">
                                          <p:val>
                                            <p:strVal val="1+ppt_h/2"/>
                                          </p:val>
                                        </p:tav>
                                      </p:tavLst>
                                    </p:anim>
                                    <p:set>
                                      <p:cBhvr>
                                        <p:cTn id="84" dur="1" fill="hold">
                                          <p:stCondLst>
                                            <p:cond delay="1999"/>
                                          </p:stCondLst>
                                        </p:cTn>
                                        <p:tgtEl>
                                          <p:spTgt spid="16"/>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2000"/>
                                        <p:tgtEl>
                                          <p:spTgt spid="17"/>
                                        </p:tgtEl>
                                        <p:attrNameLst>
                                          <p:attrName>ppt_x</p:attrName>
                                        </p:attrNameLst>
                                      </p:cBhvr>
                                      <p:tavLst>
                                        <p:tav tm="0">
                                          <p:val>
                                            <p:strVal val="ppt_x"/>
                                          </p:val>
                                        </p:tav>
                                        <p:tav tm="100000">
                                          <p:val>
                                            <p:strVal val="ppt_x"/>
                                          </p:val>
                                        </p:tav>
                                      </p:tavLst>
                                    </p:anim>
                                    <p:anim calcmode="lin" valueType="num">
                                      <p:cBhvr additive="base">
                                        <p:cTn id="87" dur="2000"/>
                                        <p:tgtEl>
                                          <p:spTgt spid="17"/>
                                        </p:tgtEl>
                                        <p:attrNameLst>
                                          <p:attrName>ppt_y</p:attrName>
                                        </p:attrNameLst>
                                      </p:cBhvr>
                                      <p:tavLst>
                                        <p:tav tm="0">
                                          <p:val>
                                            <p:strVal val="ppt_y"/>
                                          </p:val>
                                        </p:tav>
                                        <p:tav tm="100000">
                                          <p:val>
                                            <p:strVal val="1+ppt_h/2"/>
                                          </p:val>
                                        </p:tav>
                                      </p:tavLst>
                                    </p:anim>
                                    <p:set>
                                      <p:cBhvr>
                                        <p:cTn id="88" dur="1" fill="hold">
                                          <p:stCondLst>
                                            <p:cond delay="1999"/>
                                          </p:stCondLst>
                                        </p:cTn>
                                        <p:tgtEl>
                                          <p:spTgt spid="17"/>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18"/>
                                        </p:tgtEl>
                                        <p:attrNameLst>
                                          <p:attrName>ppt_x</p:attrName>
                                        </p:attrNameLst>
                                      </p:cBhvr>
                                      <p:tavLst>
                                        <p:tav tm="0">
                                          <p:val>
                                            <p:strVal val="ppt_x"/>
                                          </p:val>
                                        </p:tav>
                                        <p:tav tm="100000">
                                          <p:val>
                                            <p:strVal val="ppt_x"/>
                                          </p:val>
                                        </p:tav>
                                      </p:tavLst>
                                    </p:anim>
                                    <p:anim calcmode="lin" valueType="num">
                                      <p:cBhvr additive="base">
                                        <p:cTn id="91" dur="2000"/>
                                        <p:tgtEl>
                                          <p:spTgt spid="18"/>
                                        </p:tgtEl>
                                        <p:attrNameLst>
                                          <p:attrName>ppt_y</p:attrName>
                                        </p:attrNameLst>
                                      </p:cBhvr>
                                      <p:tavLst>
                                        <p:tav tm="0">
                                          <p:val>
                                            <p:strVal val="ppt_y"/>
                                          </p:val>
                                        </p:tav>
                                        <p:tav tm="100000">
                                          <p:val>
                                            <p:strVal val="1+ppt_h/2"/>
                                          </p:val>
                                        </p:tav>
                                      </p:tavLst>
                                    </p:anim>
                                    <p:set>
                                      <p:cBhvr>
                                        <p:cTn id="92" dur="1" fill="hold">
                                          <p:stCondLst>
                                            <p:cond delay="1999"/>
                                          </p:stCondLst>
                                        </p:cTn>
                                        <p:tgtEl>
                                          <p:spTgt spid="18"/>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0-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0-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0-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ppt_x"/>
                                          </p:val>
                                        </p:tav>
                                      </p:tavLst>
                                    </p:anim>
                                    <p:anim calcmode="lin" valueType="num">
                                      <p:cBhvr additive="base">
                                        <p:cTn id="115" dur="2000"/>
                                        <p:tgtEl>
                                          <p:spTgt spid="10"/>
                                        </p:tgtEl>
                                        <p:attrNameLst>
                                          <p:attrName>ppt_y</p:attrName>
                                        </p:attrNameLst>
                                      </p:cBhvr>
                                      <p:tavLst>
                                        <p:tav tm="0">
                                          <p:val>
                                            <p:strVal val="ppt_y"/>
                                          </p:val>
                                        </p:tav>
                                        <p:tav tm="100000">
                                          <p:val>
                                            <p:strVal val="0-ppt_h/2"/>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0-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2/3*#ppt_w"/>
                                          </p:val>
                                        </p:tav>
                                        <p:tav tm="100000">
                                          <p:val>
                                            <p:strVal val="#ppt_w"/>
                                          </p:val>
                                        </p:tav>
                                      </p:tavLst>
                                    </p:anim>
                                    <p:anim calcmode="lin" valueType="num">
                                      <p:cBhvr>
                                        <p:cTn id="124" dur="2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2903.jpe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rot="3638755">
            <a:off x="-318362" y="-201748"/>
            <a:ext cx="4650346" cy="3136957"/>
          </a:xfrm>
          <a:prstGeom prst="diagStripe">
            <a:avLst>
              <a:gd name="adj" fmla="val 9326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785850" y="0"/>
            <a:ext cx="10644262" cy="9429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big.photo.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rot="18817936">
            <a:off x="3368564" y="1669602"/>
            <a:ext cx="110693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gradFill flip="none" rotWithShape="1">
            <a:gsLst>
              <a:gs pos="62000">
                <a:schemeClr val="accent5">
                  <a:lumMod val="40000"/>
                  <a:lumOff val="60000"/>
                  <a:alpha val="42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grpId="1"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grpId="1"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grpId="1"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gela-Bora-Bora-1024x682.jpg"/>
          <p:cNvPicPr>
            <a:picLocks noChangeAspect="1"/>
          </p:cNvPicPr>
          <p:nvPr/>
        </p:nvPicPr>
        <p:blipFill>
          <a:blip r:embed="rId2"/>
          <a:stretch>
            <a:fillRect/>
          </a:stretch>
        </p:blipFill>
        <p:spPr>
          <a:xfrm>
            <a:off x="0" y="16662"/>
            <a:ext cx="9144000" cy="6824676"/>
          </a:xfrm>
          <a:prstGeom prst="rect">
            <a:avLst/>
          </a:prstGeom>
        </p:spPr>
      </p:pic>
      <p:sp>
        <p:nvSpPr>
          <p:cNvPr id="5" name="4 Lágrima"/>
          <p:cNvSpPr/>
          <p:nvPr/>
        </p:nvSpPr>
        <p:spPr>
          <a:xfrm rot="18990112">
            <a:off x="-39445" y="3950139"/>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9218">
            <a:off x="1318313" y="3950243"/>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73113">
            <a:off x="2675729" y="4021561"/>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24398">
            <a:off x="3960705" y="3948425"/>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54017">
            <a:off x="5246588" y="3948424"/>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80375">
            <a:off x="6603911" y="4019864"/>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918">
            <a:off x="7961233" y="4019863"/>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67452">
            <a:off x="-40318" y="2235114"/>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7452">
            <a:off x="1317001" y="2235113"/>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7452">
            <a:off x="2674325" y="2235115"/>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267452">
            <a:off x="4031646" y="2235113"/>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7452">
            <a:off x="5317500" y="2235112"/>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267452">
            <a:off x="6674820" y="2306552"/>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7452">
            <a:off x="8032174" y="2306552"/>
            <a:ext cx="1152979" cy="1175727"/>
          </a:xfrm>
          <a:prstGeom prst="teardrop">
            <a:avLst/>
          </a:prstGeom>
          <a:gradFill flip="none" rotWithShape="1">
            <a:gsLst>
              <a:gs pos="52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2000" fill="hold"/>
                                        <p:tgtEl>
                                          <p:spTgt spid="12"/>
                                        </p:tgtEl>
                                        <p:attrNameLst>
                                          <p:attrName>ppt_x</p:attrName>
                                        </p:attrNameLst>
                                      </p:cBhvr>
                                      <p:tavLst>
                                        <p:tav tm="0">
                                          <p:val>
                                            <p:strVal val="0-#ppt_w/2"/>
                                          </p:val>
                                        </p:tav>
                                        <p:tav tm="100000">
                                          <p:val>
                                            <p:strVal val="#ppt_x"/>
                                          </p:val>
                                        </p:tav>
                                      </p:tavLst>
                                    </p:anim>
                                    <p:anim calcmode="lin" valueType="num">
                                      <p:cBhvr additive="base">
                                        <p:cTn id="11" dur="20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0-#ppt_w/2"/>
                                          </p:val>
                                        </p:tav>
                                        <p:tav tm="100000">
                                          <p:val>
                                            <p:strVal val="#ppt_x"/>
                                          </p:val>
                                        </p:tav>
                                      </p:tavLst>
                                    </p:anim>
                                    <p:anim calcmode="lin" valueType="num">
                                      <p:cBhvr additive="base">
                                        <p:cTn id="15" dur="2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0-#ppt_w/2"/>
                                          </p:val>
                                        </p:tav>
                                        <p:tav tm="100000">
                                          <p:val>
                                            <p:strVal val="#ppt_x"/>
                                          </p:val>
                                        </p:tav>
                                      </p:tavLst>
                                    </p:anim>
                                    <p:anim calcmode="lin" valueType="num">
                                      <p:cBhvr additive="base">
                                        <p:cTn id="19" dur="2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0-#ppt_w/2"/>
                                          </p:val>
                                        </p:tav>
                                        <p:tav tm="100000">
                                          <p:val>
                                            <p:strVal val="#ppt_x"/>
                                          </p:val>
                                        </p:tav>
                                      </p:tavLst>
                                    </p:anim>
                                    <p:anim calcmode="lin" valueType="num">
                                      <p:cBhvr additive="base">
                                        <p:cTn id="23" dur="2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0-#ppt_w/2"/>
                                          </p:val>
                                        </p:tav>
                                        <p:tav tm="100000">
                                          <p:val>
                                            <p:strVal val="#ppt_x"/>
                                          </p:val>
                                        </p:tav>
                                      </p:tavLst>
                                    </p:anim>
                                    <p:anim calcmode="lin" valueType="num">
                                      <p:cBhvr additive="base">
                                        <p:cTn id="27" dur="2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0-#ppt_w/2"/>
                                          </p:val>
                                        </p:tav>
                                        <p:tav tm="100000">
                                          <p:val>
                                            <p:strVal val="#ppt_x"/>
                                          </p:val>
                                        </p:tav>
                                      </p:tavLst>
                                    </p:anim>
                                    <p:anim calcmode="lin" valueType="num">
                                      <p:cBhvr additive="base">
                                        <p:cTn id="31" dur="2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1+#ppt_w/2"/>
                                          </p:val>
                                        </p:tav>
                                        <p:tav tm="100000">
                                          <p:val>
                                            <p:strVal val="#ppt_x"/>
                                          </p:val>
                                        </p:tav>
                                      </p:tavLst>
                                    </p:anim>
                                    <p:anim calcmode="lin" valueType="num">
                                      <p:cBhvr additive="base">
                                        <p:cTn id="47" dur="2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1+#ppt_w/2"/>
                                          </p:val>
                                        </p:tav>
                                        <p:tav tm="100000">
                                          <p:val>
                                            <p:strVal val="#ppt_x"/>
                                          </p:val>
                                        </p:tav>
                                      </p:tavLst>
                                    </p:anim>
                                    <p:anim calcmode="lin" valueType="num">
                                      <p:cBhvr additive="base">
                                        <p:cTn id="63" dur="2000" fill="hold"/>
                                        <p:tgtEl>
                                          <p:spTgt spid="11"/>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2" presetClass="exit" presetSubtype="4" fill="hold" grpId="1" nodeType="afterEffect">
                                  <p:stCondLst>
                                    <p:cond delay="0"/>
                                  </p:stCondLst>
                                  <p:childTnLst>
                                    <p:anim calcmode="lin" valueType="num">
                                      <p:cBhvr additive="base">
                                        <p:cTn id="66" dur="2000"/>
                                        <p:tgtEl>
                                          <p:spTgt spid="12"/>
                                        </p:tgtEl>
                                        <p:attrNameLst>
                                          <p:attrName>ppt_x</p:attrName>
                                        </p:attrNameLst>
                                      </p:cBhvr>
                                      <p:tavLst>
                                        <p:tav tm="0">
                                          <p:val>
                                            <p:strVal val="ppt_x"/>
                                          </p:val>
                                        </p:tav>
                                        <p:tav tm="100000">
                                          <p:val>
                                            <p:strVal val="ppt_x"/>
                                          </p:val>
                                        </p:tav>
                                      </p:tavLst>
                                    </p:anim>
                                    <p:anim calcmode="lin" valueType="num">
                                      <p:cBhvr additive="base">
                                        <p:cTn id="67" dur="2000"/>
                                        <p:tgtEl>
                                          <p:spTgt spid="12"/>
                                        </p:tgtEl>
                                        <p:attrNameLst>
                                          <p:attrName>ppt_y</p:attrName>
                                        </p:attrNameLst>
                                      </p:cBhvr>
                                      <p:tavLst>
                                        <p:tav tm="0">
                                          <p:val>
                                            <p:strVal val="ppt_y"/>
                                          </p:val>
                                        </p:tav>
                                        <p:tav tm="100000">
                                          <p:val>
                                            <p:strVal val="1+ppt_h/2"/>
                                          </p:val>
                                        </p:tav>
                                      </p:tavLst>
                                    </p:anim>
                                    <p:set>
                                      <p:cBhvr>
                                        <p:cTn id="68" dur="1" fill="hold">
                                          <p:stCondLst>
                                            <p:cond delay="1999"/>
                                          </p:stCondLst>
                                        </p:cTn>
                                        <p:tgtEl>
                                          <p:spTgt spid="12"/>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13"/>
                                        </p:tgtEl>
                                        <p:attrNameLst>
                                          <p:attrName>ppt_x</p:attrName>
                                        </p:attrNameLst>
                                      </p:cBhvr>
                                      <p:tavLst>
                                        <p:tav tm="0">
                                          <p:val>
                                            <p:strVal val="ppt_x"/>
                                          </p:val>
                                        </p:tav>
                                        <p:tav tm="100000">
                                          <p:val>
                                            <p:strVal val="ppt_x"/>
                                          </p:val>
                                        </p:tav>
                                      </p:tavLst>
                                    </p:anim>
                                    <p:anim calcmode="lin" valueType="num">
                                      <p:cBhvr additive="base">
                                        <p:cTn id="71" dur="2000"/>
                                        <p:tgtEl>
                                          <p:spTgt spid="13"/>
                                        </p:tgtEl>
                                        <p:attrNameLst>
                                          <p:attrName>ppt_y</p:attrName>
                                        </p:attrNameLst>
                                      </p:cBhvr>
                                      <p:tavLst>
                                        <p:tav tm="0">
                                          <p:val>
                                            <p:strVal val="ppt_y"/>
                                          </p:val>
                                        </p:tav>
                                        <p:tav tm="100000">
                                          <p:val>
                                            <p:strVal val="1+ppt_h/2"/>
                                          </p:val>
                                        </p:tav>
                                      </p:tavLst>
                                    </p:anim>
                                    <p:set>
                                      <p:cBhvr>
                                        <p:cTn id="72" dur="1" fill="hold">
                                          <p:stCondLst>
                                            <p:cond delay="1999"/>
                                          </p:stCondLst>
                                        </p:cTn>
                                        <p:tgtEl>
                                          <p:spTgt spid="13"/>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2000"/>
                                        <p:tgtEl>
                                          <p:spTgt spid="14"/>
                                        </p:tgtEl>
                                        <p:attrNameLst>
                                          <p:attrName>ppt_x</p:attrName>
                                        </p:attrNameLst>
                                      </p:cBhvr>
                                      <p:tavLst>
                                        <p:tav tm="0">
                                          <p:val>
                                            <p:strVal val="ppt_x"/>
                                          </p:val>
                                        </p:tav>
                                        <p:tav tm="100000">
                                          <p:val>
                                            <p:strVal val="ppt_x"/>
                                          </p:val>
                                        </p:tav>
                                      </p:tavLst>
                                    </p:anim>
                                    <p:anim calcmode="lin" valueType="num">
                                      <p:cBhvr additive="base">
                                        <p:cTn id="75" dur="2000"/>
                                        <p:tgtEl>
                                          <p:spTgt spid="14"/>
                                        </p:tgtEl>
                                        <p:attrNameLst>
                                          <p:attrName>ppt_y</p:attrName>
                                        </p:attrNameLst>
                                      </p:cBhvr>
                                      <p:tavLst>
                                        <p:tav tm="0">
                                          <p:val>
                                            <p:strVal val="ppt_y"/>
                                          </p:val>
                                        </p:tav>
                                        <p:tav tm="100000">
                                          <p:val>
                                            <p:strVal val="1+ppt_h/2"/>
                                          </p:val>
                                        </p:tav>
                                      </p:tavLst>
                                    </p:anim>
                                    <p:set>
                                      <p:cBhvr>
                                        <p:cTn id="76" dur="1" fill="hold">
                                          <p:stCondLst>
                                            <p:cond delay="1999"/>
                                          </p:stCondLst>
                                        </p:cTn>
                                        <p:tgtEl>
                                          <p:spTgt spid="14"/>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15"/>
                                        </p:tgtEl>
                                        <p:attrNameLst>
                                          <p:attrName>ppt_x</p:attrName>
                                        </p:attrNameLst>
                                      </p:cBhvr>
                                      <p:tavLst>
                                        <p:tav tm="0">
                                          <p:val>
                                            <p:strVal val="ppt_x"/>
                                          </p:val>
                                        </p:tav>
                                        <p:tav tm="100000">
                                          <p:val>
                                            <p:strVal val="ppt_x"/>
                                          </p:val>
                                        </p:tav>
                                      </p:tavLst>
                                    </p:anim>
                                    <p:anim calcmode="lin" valueType="num">
                                      <p:cBhvr additive="base">
                                        <p:cTn id="79" dur="2000"/>
                                        <p:tgtEl>
                                          <p:spTgt spid="15"/>
                                        </p:tgtEl>
                                        <p:attrNameLst>
                                          <p:attrName>ppt_y</p:attrName>
                                        </p:attrNameLst>
                                      </p:cBhvr>
                                      <p:tavLst>
                                        <p:tav tm="0">
                                          <p:val>
                                            <p:strVal val="ppt_y"/>
                                          </p:val>
                                        </p:tav>
                                        <p:tav tm="100000">
                                          <p:val>
                                            <p:strVal val="1+ppt_h/2"/>
                                          </p:val>
                                        </p:tav>
                                      </p:tavLst>
                                    </p:anim>
                                    <p:set>
                                      <p:cBhvr>
                                        <p:cTn id="80" dur="1" fill="hold">
                                          <p:stCondLst>
                                            <p:cond delay="1999"/>
                                          </p:stCondLst>
                                        </p:cTn>
                                        <p:tgtEl>
                                          <p:spTgt spid="15"/>
                                        </p:tgtEl>
                                        <p:attrNameLst>
                                          <p:attrName>style.visibility</p:attrName>
                                        </p:attrNameLst>
                                      </p:cBhvr>
                                      <p:to>
                                        <p:strVal val="hidden"/>
                                      </p:to>
                                    </p:set>
                                  </p:childTnLst>
                                </p:cTn>
                              </p:par>
                              <p:par>
                                <p:cTn id="81" presetID="2" presetClass="exit" presetSubtype="4" fill="hold" grpId="1" nodeType="withEffect">
                                  <p:stCondLst>
                                    <p:cond delay="0"/>
                                  </p:stCondLst>
                                  <p:childTnLst>
                                    <p:anim calcmode="lin" valueType="num">
                                      <p:cBhvr additive="base">
                                        <p:cTn id="82" dur="2000"/>
                                        <p:tgtEl>
                                          <p:spTgt spid="16"/>
                                        </p:tgtEl>
                                        <p:attrNameLst>
                                          <p:attrName>ppt_x</p:attrName>
                                        </p:attrNameLst>
                                      </p:cBhvr>
                                      <p:tavLst>
                                        <p:tav tm="0">
                                          <p:val>
                                            <p:strVal val="ppt_x"/>
                                          </p:val>
                                        </p:tav>
                                        <p:tav tm="100000">
                                          <p:val>
                                            <p:strVal val="ppt_x"/>
                                          </p:val>
                                        </p:tav>
                                      </p:tavLst>
                                    </p:anim>
                                    <p:anim calcmode="lin" valueType="num">
                                      <p:cBhvr additive="base">
                                        <p:cTn id="83" dur="2000"/>
                                        <p:tgtEl>
                                          <p:spTgt spid="16"/>
                                        </p:tgtEl>
                                        <p:attrNameLst>
                                          <p:attrName>ppt_y</p:attrName>
                                        </p:attrNameLst>
                                      </p:cBhvr>
                                      <p:tavLst>
                                        <p:tav tm="0">
                                          <p:val>
                                            <p:strVal val="ppt_y"/>
                                          </p:val>
                                        </p:tav>
                                        <p:tav tm="100000">
                                          <p:val>
                                            <p:strVal val="1+ppt_h/2"/>
                                          </p:val>
                                        </p:tav>
                                      </p:tavLst>
                                    </p:anim>
                                    <p:set>
                                      <p:cBhvr>
                                        <p:cTn id="84" dur="1" fill="hold">
                                          <p:stCondLst>
                                            <p:cond delay="1999"/>
                                          </p:stCondLst>
                                        </p:cTn>
                                        <p:tgtEl>
                                          <p:spTgt spid="16"/>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2000"/>
                                        <p:tgtEl>
                                          <p:spTgt spid="17"/>
                                        </p:tgtEl>
                                        <p:attrNameLst>
                                          <p:attrName>ppt_x</p:attrName>
                                        </p:attrNameLst>
                                      </p:cBhvr>
                                      <p:tavLst>
                                        <p:tav tm="0">
                                          <p:val>
                                            <p:strVal val="ppt_x"/>
                                          </p:val>
                                        </p:tav>
                                        <p:tav tm="100000">
                                          <p:val>
                                            <p:strVal val="ppt_x"/>
                                          </p:val>
                                        </p:tav>
                                      </p:tavLst>
                                    </p:anim>
                                    <p:anim calcmode="lin" valueType="num">
                                      <p:cBhvr additive="base">
                                        <p:cTn id="87" dur="2000"/>
                                        <p:tgtEl>
                                          <p:spTgt spid="17"/>
                                        </p:tgtEl>
                                        <p:attrNameLst>
                                          <p:attrName>ppt_y</p:attrName>
                                        </p:attrNameLst>
                                      </p:cBhvr>
                                      <p:tavLst>
                                        <p:tav tm="0">
                                          <p:val>
                                            <p:strVal val="ppt_y"/>
                                          </p:val>
                                        </p:tav>
                                        <p:tav tm="100000">
                                          <p:val>
                                            <p:strVal val="1+ppt_h/2"/>
                                          </p:val>
                                        </p:tav>
                                      </p:tavLst>
                                    </p:anim>
                                    <p:set>
                                      <p:cBhvr>
                                        <p:cTn id="88" dur="1" fill="hold">
                                          <p:stCondLst>
                                            <p:cond delay="1999"/>
                                          </p:stCondLst>
                                        </p:cTn>
                                        <p:tgtEl>
                                          <p:spTgt spid="17"/>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18"/>
                                        </p:tgtEl>
                                        <p:attrNameLst>
                                          <p:attrName>ppt_x</p:attrName>
                                        </p:attrNameLst>
                                      </p:cBhvr>
                                      <p:tavLst>
                                        <p:tav tm="0">
                                          <p:val>
                                            <p:strVal val="ppt_x"/>
                                          </p:val>
                                        </p:tav>
                                        <p:tav tm="100000">
                                          <p:val>
                                            <p:strVal val="ppt_x"/>
                                          </p:val>
                                        </p:tav>
                                      </p:tavLst>
                                    </p:anim>
                                    <p:anim calcmode="lin" valueType="num">
                                      <p:cBhvr additive="base">
                                        <p:cTn id="91" dur="2000"/>
                                        <p:tgtEl>
                                          <p:spTgt spid="18"/>
                                        </p:tgtEl>
                                        <p:attrNameLst>
                                          <p:attrName>ppt_y</p:attrName>
                                        </p:attrNameLst>
                                      </p:cBhvr>
                                      <p:tavLst>
                                        <p:tav tm="0">
                                          <p:val>
                                            <p:strVal val="ppt_y"/>
                                          </p:val>
                                        </p:tav>
                                        <p:tav tm="100000">
                                          <p:val>
                                            <p:strVal val="1+ppt_h/2"/>
                                          </p:val>
                                        </p:tav>
                                      </p:tavLst>
                                    </p:anim>
                                    <p:set>
                                      <p:cBhvr>
                                        <p:cTn id="92" dur="1" fill="hold">
                                          <p:stCondLst>
                                            <p:cond delay="1999"/>
                                          </p:stCondLst>
                                        </p:cTn>
                                        <p:tgtEl>
                                          <p:spTgt spid="18"/>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0-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0-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0-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ppt_x"/>
                                          </p:val>
                                        </p:tav>
                                      </p:tavLst>
                                    </p:anim>
                                    <p:anim calcmode="lin" valueType="num">
                                      <p:cBhvr additive="base">
                                        <p:cTn id="115" dur="2000"/>
                                        <p:tgtEl>
                                          <p:spTgt spid="10"/>
                                        </p:tgtEl>
                                        <p:attrNameLst>
                                          <p:attrName>ppt_y</p:attrName>
                                        </p:attrNameLst>
                                      </p:cBhvr>
                                      <p:tavLst>
                                        <p:tav tm="0">
                                          <p:val>
                                            <p:strVal val="ppt_y"/>
                                          </p:val>
                                        </p:tav>
                                        <p:tav tm="100000">
                                          <p:val>
                                            <p:strVal val="0-ppt_h/2"/>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0-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0_9b094_79b84703_orig.jpg"/>
          <p:cNvPicPr>
            <a:picLocks noChangeAspect="1"/>
          </p:cNvPicPr>
          <p:nvPr/>
        </p:nvPicPr>
        <p:blipFill>
          <a:blip r:embed="rId2"/>
          <a:stretch>
            <a:fillRect/>
          </a:stretch>
        </p:blipFill>
        <p:spPr>
          <a:xfrm>
            <a:off x="0" y="0"/>
            <a:ext cx="9144000" cy="6858000"/>
          </a:xfrm>
          <a:prstGeom prst="rect">
            <a:avLst/>
          </a:prstGeom>
        </p:spPr>
      </p:pic>
      <p:sp>
        <p:nvSpPr>
          <p:cNvPr id="18" name="17 Rectángulo"/>
          <p:cNvSpPr/>
          <p:nvPr/>
        </p:nvSpPr>
        <p:spPr>
          <a:xfrm>
            <a:off x="28578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8581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8591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7859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28604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78608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32861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378621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2862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78634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528644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78647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28657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678661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28670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78674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42965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9297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21431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1434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121444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17144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221457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271461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321471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371474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421484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471487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521497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71500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621510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671514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21523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71527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835818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88582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5"/>
                                        </p:tgtEl>
                                        <p:attrNameLst>
                                          <p:attrName>style.opacity</p:attrName>
                                        </p:attrNameLst>
                                      </p:cBhvr>
                                      <p:to>
                                        <p:strVal val="0"/>
                                      </p:to>
                                    </p:set>
                                    <p:animEffect filter="image" prLst="opacity: 0">
                                      <p:cBhvr rctx="IE">
                                        <p:cTn id="7" dur="indefinite"/>
                                        <p:tgtEl>
                                          <p:spTgt spid="5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plus(in)">
                                      <p:cBhvr>
                                        <p:cTn id="10" dur="2000"/>
                                        <p:tgtEl>
                                          <p:spTgt spid="18"/>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2000" fill="hold"/>
                                        <p:tgtEl>
                                          <p:spTgt spid="18"/>
                                        </p:tgtEl>
                                        <p:attrNameLst>
                                          <p:attrName>ppt_x</p:attrName>
                                        </p:attrNameLst>
                                      </p:cBhvr>
                                      <p:tavLst>
                                        <p:tav tm="0">
                                          <p:val>
                                            <p:strVal val="1+#ppt_w/2"/>
                                          </p:val>
                                        </p:tav>
                                        <p:tav tm="100000">
                                          <p:val>
                                            <p:strVal val="#ppt_x"/>
                                          </p:val>
                                        </p:tav>
                                      </p:tavLst>
                                    </p:anim>
                                    <p:anim calcmode="lin" valueType="num">
                                      <p:cBhvr additive="base">
                                        <p:cTn id="14" dur="2000" fill="hold"/>
                                        <p:tgtEl>
                                          <p:spTgt spid="18"/>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2000" fill="hold"/>
                                        <p:tgtEl>
                                          <p:spTgt spid="18"/>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plus(in)">
                                      <p:cBhvr>
                                        <p:cTn id="19" dur="2000"/>
                                        <p:tgtEl>
                                          <p:spTgt spid="19"/>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000" fill="hold"/>
                                        <p:tgtEl>
                                          <p:spTgt spid="19"/>
                                        </p:tgtEl>
                                        <p:attrNameLst>
                                          <p:attrName>ppt_x</p:attrName>
                                        </p:attrNameLst>
                                      </p:cBhvr>
                                      <p:tavLst>
                                        <p:tav tm="0">
                                          <p:val>
                                            <p:strVal val="1+#ppt_w/2"/>
                                          </p:val>
                                        </p:tav>
                                        <p:tav tm="100000">
                                          <p:val>
                                            <p:strVal val="#ppt_x"/>
                                          </p:val>
                                        </p:tav>
                                      </p:tavLst>
                                    </p:anim>
                                    <p:anim calcmode="lin" valueType="num">
                                      <p:cBhvr additive="base">
                                        <p:cTn id="23" dur="2000" fill="hold"/>
                                        <p:tgtEl>
                                          <p:spTgt spid="19"/>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2000" fill="hold"/>
                                        <p:tgtEl>
                                          <p:spTgt spid="19"/>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2000"/>
                                        <p:tgtEl>
                                          <p:spTgt spid="20"/>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2000" fill="hold"/>
                                        <p:tgtEl>
                                          <p:spTgt spid="20"/>
                                        </p:tgtEl>
                                        <p:attrNameLst>
                                          <p:attrName>ppt_x</p:attrName>
                                        </p:attrNameLst>
                                      </p:cBhvr>
                                      <p:tavLst>
                                        <p:tav tm="0">
                                          <p:val>
                                            <p:strVal val="1+#ppt_w/2"/>
                                          </p:val>
                                        </p:tav>
                                        <p:tav tm="100000">
                                          <p:val>
                                            <p:strVal val="#ppt_x"/>
                                          </p:val>
                                        </p:tav>
                                      </p:tavLst>
                                    </p:anim>
                                    <p:anim calcmode="lin" valueType="num">
                                      <p:cBhvr additive="base">
                                        <p:cTn id="32" dur="2000" fill="hold"/>
                                        <p:tgtEl>
                                          <p:spTgt spid="20"/>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2000" fill="hold"/>
                                        <p:tgtEl>
                                          <p:spTgt spid="20"/>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plus(in)">
                                      <p:cBhvr>
                                        <p:cTn id="37" dur="2000"/>
                                        <p:tgtEl>
                                          <p:spTgt spid="21"/>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2000" fill="hold"/>
                                        <p:tgtEl>
                                          <p:spTgt spid="21"/>
                                        </p:tgtEl>
                                        <p:attrNameLst>
                                          <p:attrName>ppt_x</p:attrName>
                                        </p:attrNameLst>
                                      </p:cBhvr>
                                      <p:tavLst>
                                        <p:tav tm="0">
                                          <p:val>
                                            <p:strVal val="1+#ppt_w/2"/>
                                          </p:val>
                                        </p:tav>
                                        <p:tav tm="100000">
                                          <p:val>
                                            <p:strVal val="#ppt_x"/>
                                          </p:val>
                                        </p:tav>
                                      </p:tavLst>
                                    </p:anim>
                                    <p:anim calcmode="lin" valueType="num">
                                      <p:cBhvr additive="base">
                                        <p:cTn id="41" dur="2000" fill="hold"/>
                                        <p:tgtEl>
                                          <p:spTgt spid="21"/>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2000" fill="hold"/>
                                        <p:tgtEl>
                                          <p:spTgt spid="21"/>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plus(in)">
                                      <p:cBhvr>
                                        <p:cTn id="46" dur="2000"/>
                                        <p:tgtEl>
                                          <p:spTgt spid="22"/>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2000" fill="hold"/>
                                        <p:tgtEl>
                                          <p:spTgt spid="22"/>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plus(in)">
                                      <p:cBhvr>
                                        <p:cTn id="55" dur="2000"/>
                                        <p:tgtEl>
                                          <p:spTgt spid="23"/>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2000" fill="hold"/>
                                        <p:tgtEl>
                                          <p:spTgt spid="23"/>
                                        </p:tgtEl>
                                        <p:attrNameLst>
                                          <p:attrName>ppt_x</p:attrName>
                                        </p:attrNameLst>
                                      </p:cBhvr>
                                      <p:tavLst>
                                        <p:tav tm="0">
                                          <p:val>
                                            <p:strVal val="1+#ppt_w/2"/>
                                          </p:val>
                                        </p:tav>
                                        <p:tav tm="100000">
                                          <p:val>
                                            <p:strVal val="#ppt_x"/>
                                          </p:val>
                                        </p:tav>
                                      </p:tavLst>
                                    </p:anim>
                                    <p:anim calcmode="lin" valueType="num">
                                      <p:cBhvr additive="base">
                                        <p:cTn id="59" dur="2000" fill="hold"/>
                                        <p:tgtEl>
                                          <p:spTgt spid="23"/>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2000" fill="hold"/>
                                        <p:tgtEl>
                                          <p:spTgt spid="23"/>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plus(in)">
                                      <p:cBhvr>
                                        <p:cTn id="64" dur="2000"/>
                                        <p:tgtEl>
                                          <p:spTgt spid="24"/>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2000" fill="hold"/>
                                        <p:tgtEl>
                                          <p:spTgt spid="24"/>
                                        </p:tgtEl>
                                        <p:attrNameLst>
                                          <p:attrName>ppt_x</p:attrName>
                                        </p:attrNameLst>
                                      </p:cBhvr>
                                      <p:tavLst>
                                        <p:tav tm="0">
                                          <p:val>
                                            <p:strVal val="1+#ppt_w/2"/>
                                          </p:val>
                                        </p:tav>
                                        <p:tav tm="100000">
                                          <p:val>
                                            <p:strVal val="#ppt_x"/>
                                          </p:val>
                                        </p:tav>
                                      </p:tavLst>
                                    </p:anim>
                                    <p:anim calcmode="lin" valueType="num">
                                      <p:cBhvr additive="base">
                                        <p:cTn id="68" dur="2000" fill="hold"/>
                                        <p:tgtEl>
                                          <p:spTgt spid="24"/>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2000" fill="hold"/>
                                        <p:tgtEl>
                                          <p:spTgt spid="24"/>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plus(in)">
                                      <p:cBhvr>
                                        <p:cTn id="73" dur="2000"/>
                                        <p:tgtEl>
                                          <p:spTgt spid="25"/>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2000" fill="hold"/>
                                        <p:tgtEl>
                                          <p:spTgt spid="25"/>
                                        </p:tgtEl>
                                        <p:attrNameLst>
                                          <p:attrName>ppt_x</p:attrName>
                                        </p:attrNameLst>
                                      </p:cBhvr>
                                      <p:tavLst>
                                        <p:tav tm="0">
                                          <p:val>
                                            <p:strVal val="1+#ppt_w/2"/>
                                          </p:val>
                                        </p:tav>
                                        <p:tav tm="100000">
                                          <p:val>
                                            <p:strVal val="#ppt_x"/>
                                          </p:val>
                                        </p:tav>
                                      </p:tavLst>
                                    </p:anim>
                                    <p:anim calcmode="lin" valueType="num">
                                      <p:cBhvr additive="base">
                                        <p:cTn id="77" dur="2000" fill="hold"/>
                                        <p:tgtEl>
                                          <p:spTgt spid="25"/>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2000" fill="hold"/>
                                        <p:tgtEl>
                                          <p:spTgt spid="25"/>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plus(in)">
                                      <p:cBhvr>
                                        <p:cTn id="82" dur="2000"/>
                                        <p:tgtEl>
                                          <p:spTgt spid="26"/>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2000" fill="hold"/>
                                        <p:tgtEl>
                                          <p:spTgt spid="26"/>
                                        </p:tgtEl>
                                        <p:attrNameLst>
                                          <p:attrName>ppt_x</p:attrName>
                                        </p:attrNameLst>
                                      </p:cBhvr>
                                      <p:tavLst>
                                        <p:tav tm="0">
                                          <p:val>
                                            <p:strVal val="1+#ppt_w/2"/>
                                          </p:val>
                                        </p:tav>
                                        <p:tav tm="100000">
                                          <p:val>
                                            <p:strVal val="#ppt_x"/>
                                          </p:val>
                                        </p:tav>
                                      </p:tavLst>
                                    </p:anim>
                                    <p:anim calcmode="lin" valueType="num">
                                      <p:cBhvr additive="base">
                                        <p:cTn id="86" dur="2000" fill="hold"/>
                                        <p:tgtEl>
                                          <p:spTgt spid="26"/>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2000" fill="hold"/>
                                        <p:tgtEl>
                                          <p:spTgt spid="26"/>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plus(in)">
                                      <p:cBhvr>
                                        <p:cTn id="91" dur="2000"/>
                                        <p:tgtEl>
                                          <p:spTgt spid="27"/>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2000" fill="hold"/>
                                        <p:tgtEl>
                                          <p:spTgt spid="27"/>
                                        </p:tgtEl>
                                        <p:attrNameLst>
                                          <p:attrName>ppt_x</p:attrName>
                                        </p:attrNameLst>
                                      </p:cBhvr>
                                      <p:tavLst>
                                        <p:tav tm="0">
                                          <p:val>
                                            <p:strVal val="1+#ppt_w/2"/>
                                          </p:val>
                                        </p:tav>
                                        <p:tav tm="100000">
                                          <p:val>
                                            <p:strVal val="#ppt_x"/>
                                          </p:val>
                                        </p:tav>
                                      </p:tavLst>
                                    </p:anim>
                                    <p:anim calcmode="lin" valueType="num">
                                      <p:cBhvr additive="base">
                                        <p:cTn id="95" dur="2000" fill="hold"/>
                                        <p:tgtEl>
                                          <p:spTgt spid="27"/>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2000" fill="hold"/>
                                        <p:tgtEl>
                                          <p:spTgt spid="27"/>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plus(in)">
                                      <p:cBhvr>
                                        <p:cTn id="100" dur="2000"/>
                                        <p:tgtEl>
                                          <p:spTgt spid="28"/>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28"/>
                                        </p:tgtEl>
                                        <p:attrNameLst>
                                          <p:attrName>style.visibility</p:attrName>
                                        </p:attrNameLst>
                                      </p:cBhvr>
                                      <p:to>
                                        <p:strVal val="visible"/>
                                      </p:to>
                                    </p:set>
                                    <p:anim calcmode="lin" valueType="num">
                                      <p:cBhvr additive="base">
                                        <p:cTn id="103" dur="2000" fill="hold"/>
                                        <p:tgtEl>
                                          <p:spTgt spid="28"/>
                                        </p:tgtEl>
                                        <p:attrNameLst>
                                          <p:attrName>ppt_x</p:attrName>
                                        </p:attrNameLst>
                                      </p:cBhvr>
                                      <p:tavLst>
                                        <p:tav tm="0">
                                          <p:val>
                                            <p:strVal val="1+#ppt_w/2"/>
                                          </p:val>
                                        </p:tav>
                                        <p:tav tm="100000">
                                          <p:val>
                                            <p:strVal val="#ppt_x"/>
                                          </p:val>
                                        </p:tav>
                                      </p:tavLst>
                                    </p:anim>
                                    <p:anim calcmode="lin" valueType="num">
                                      <p:cBhvr additive="base">
                                        <p:cTn id="104" dur="2000" fill="hold"/>
                                        <p:tgtEl>
                                          <p:spTgt spid="28"/>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2000" fill="hold"/>
                                        <p:tgtEl>
                                          <p:spTgt spid="28"/>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Effect transition="in" filter="plus(in)">
                                      <p:cBhvr>
                                        <p:cTn id="109" dur="2000"/>
                                        <p:tgtEl>
                                          <p:spTgt spid="29"/>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29"/>
                                        </p:tgtEl>
                                        <p:attrNameLst>
                                          <p:attrName>style.visibility</p:attrName>
                                        </p:attrNameLst>
                                      </p:cBhvr>
                                      <p:to>
                                        <p:strVal val="visible"/>
                                      </p:to>
                                    </p:set>
                                    <p:anim calcmode="lin" valueType="num">
                                      <p:cBhvr additive="base">
                                        <p:cTn id="112" dur="2000" fill="hold"/>
                                        <p:tgtEl>
                                          <p:spTgt spid="29"/>
                                        </p:tgtEl>
                                        <p:attrNameLst>
                                          <p:attrName>ppt_x</p:attrName>
                                        </p:attrNameLst>
                                      </p:cBhvr>
                                      <p:tavLst>
                                        <p:tav tm="0">
                                          <p:val>
                                            <p:strVal val="1+#ppt_w/2"/>
                                          </p:val>
                                        </p:tav>
                                        <p:tav tm="100000">
                                          <p:val>
                                            <p:strVal val="#ppt_x"/>
                                          </p:val>
                                        </p:tav>
                                      </p:tavLst>
                                    </p:anim>
                                    <p:anim calcmode="lin" valueType="num">
                                      <p:cBhvr additive="base">
                                        <p:cTn id="113" dur="2000" fill="hold"/>
                                        <p:tgtEl>
                                          <p:spTgt spid="29"/>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2000" fill="hold"/>
                                        <p:tgtEl>
                                          <p:spTgt spid="29"/>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Effect transition="in" filter="plus(in)">
                                      <p:cBhvr>
                                        <p:cTn id="118" dur="2000"/>
                                        <p:tgtEl>
                                          <p:spTgt spid="30"/>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30"/>
                                        </p:tgtEl>
                                        <p:attrNameLst>
                                          <p:attrName>style.visibility</p:attrName>
                                        </p:attrNameLst>
                                      </p:cBhvr>
                                      <p:to>
                                        <p:strVal val="visible"/>
                                      </p:to>
                                    </p:set>
                                    <p:anim calcmode="lin" valueType="num">
                                      <p:cBhvr additive="base">
                                        <p:cTn id="121" dur="2000" fill="hold"/>
                                        <p:tgtEl>
                                          <p:spTgt spid="30"/>
                                        </p:tgtEl>
                                        <p:attrNameLst>
                                          <p:attrName>ppt_x</p:attrName>
                                        </p:attrNameLst>
                                      </p:cBhvr>
                                      <p:tavLst>
                                        <p:tav tm="0">
                                          <p:val>
                                            <p:strVal val="1+#ppt_w/2"/>
                                          </p:val>
                                        </p:tav>
                                        <p:tav tm="100000">
                                          <p:val>
                                            <p:strVal val="#ppt_x"/>
                                          </p:val>
                                        </p:tav>
                                      </p:tavLst>
                                    </p:anim>
                                    <p:anim calcmode="lin" valueType="num">
                                      <p:cBhvr additive="base">
                                        <p:cTn id="122" dur="2000" fill="hold"/>
                                        <p:tgtEl>
                                          <p:spTgt spid="30"/>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2000" fill="hold"/>
                                        <p:tgtEl>
                                          <p:spTgt spid="30"/>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31"/>
                                        </p:tgtEl>
                                        <p:attrNameLst>
                                          <p:attrName>style.visibility</p:attrName>
                                        </p:attrNameLst>
                                      </p:cBhvr>
                                      <p:to>
                                        <p:strVal val="visible"/>
                                      </p:to>
                                    </p:set>
                                    <p:animEffect transition="in" filter="plus(in)">
                                      <p:cBhvr>
                                        <p:cTn id="127" dur="2000"/>
                                        <p:tgtEl>
                                          <p:spTgt spid="31"/>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31"/>
                                        </p:tgtEl>
                                        <p:attrNameLst>
                                          <p:attrName>style.visibility</p:attrName>
                                        </p:attrNameLst>
                                      </p:cBhvr>
                                      <p:to>
                                        <p:strVal val="visible"/>
                                      </p:to>
                                    </p:set>
                                    <p:anim calcmode="lin" valueType="num">
                                      <p:cBhvr additive="base">
                                        <p:cTn id="130" dur="2000" fill="hold"/>
                                        <p:tgtEl>
                                          <p:spTgt spid="31"/>
                                        </p:tgtEl>
                                        <p:attrNameLst>
                                          <p:attrName>ppt_x</p:attrName>
                                        </p:attrNameLst>
                                      </p:cBhvr>
                                      <p:tavLst>
                                        <p:tav tm="0">
                                          <p:val>
                                            <p:strVal val="1+#ppt_w/2"/>
                                          </p:val>
                                        </p:tav>
                                        <p:tav tm="100000">
                                          <p:val>
                                            <p:strVal val="#ppt_x"/>
                                          </p:val>
                                        </p:tav>
                                      </p:tavLst>
                                    </p:anim>
                                    <p:anim calcmode="lin" valueType="num">
                                      <p:cBhvr additive="base">
                                        <p:cTn id="131" dur="2000" fill="hold"/>
                                        <p:tgtEl>
                                          <p:spTgt spid="31"/>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2000" fill="hold"/>
                                        <p:tgtEl>
                                          <p:spTgt spid="31"/>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32"/>
                                        </p:tgtEl>
                                        <p:attrNameLst>
                                          <p:attrName>style.visibility</p:attrName>
                                        </p:attrNameLst>
                                      </p:cBhvr>
                                      <p:to>
                                        <p:strVal val="visible"/>
                                      </p:to>
                                    </p:set>
                                    <p:animEffect transition="in" filter="plus(in)">
                                      <p:cBhvr>
                                        <p:cTn id="136" dur="2000"/>
                                        <p:tgtEl>
                                          <p:spTgt spid="32"/>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32"/>
                                        </p:tgtEl>
                                        <p:attrNameLst>
                                          <p:attrName>style.visibility</p:attrName>
                                        </p:attrNameLst>
                                      </p:cBhvr>
                                      <p:to>
                                        <p:strVal val="visible"/>
                                      </p:to>
                                    </p:set>
                                    <p:anim calcmode="lin" valueType="num">
                                      <p:cBhvr additive="base">
                                        <p:cTn id="139" dur="2000" fill="hold"/>
                                        <p:tgtEl>
                                          <p:spTgt spid="32"/>
                                        </p:tgtEl>
                                        <p:attrNameLst>
                                          <p:attrName>ppt_x</p:attrName>
                                        </p:attrNameLst>
                                      </p:cBhvr>
                                      <p:tavLst>
                                        <p:tav tm="0">
                                          <p:val>
                                            <p:strVal val="1+#ppt_w/2"/>
                                          </p:val>
                                        </p:tav>
                                        <p:tav tm="100000">
                                          <p:val>
                                            <p:strVal val="#ppt_x"/>
                                          </p:val>
                                        </p:tav>
                                      </p:tavLst>
                                    </p:anim>
                                    <p:anim calcmode="lin" valueType="num">
                                      <p:cBhvr additive="base">
                                        <p:cTn id="140" dur="2000" fill="hold"/>
                                        <p:tgtEl>
                                          <p:spTgt spid="32"/>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2000" fill="hold"/>
                                        <p:tgtEl>
                                          <p:spTgt spid="32"/>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33"/>
                                        </p:tgtEl>
                                        <p:attrNameLst>
                                          <p:attrName>style.visibility</p:attrName>
                                        </p:attrNameLst>
                                      </p:cBhvr>
                                      <p:to>
                                        <p:strVal val="visible"/>
                                      </p:to>
                                    </p:set>
                                    <p:animEffect transition="in" filter="plus(in)">
                                      <p:cBhvr>
                                        <p:cTn id="145" dur="2000"/>
                                        <p:tgtEl>
                                          <p:spTgt spid="33"/>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33"/>
                                        </p:tgtEl>
                                        <p:attrNameLst>
                                          <p:attrName>style.visibility</p:attrName>
                                        </p:attrNameLst>
                                      </p:cBhvr>
                                      <p:to>
                                        <p:strVal val="visible"/>
                                      </p:to>
                                    </p:set>
                                    <p:anim calcmode="lin" valueType="num">
                                      <p:cBhvr additive="base">
                                        <p:cTn id="148" dur="2000" fill="hold"/>
                                        <p:tgtEl>
                                          <p:spTgt spid="33"/>
                                        </p:tgtEl>
                                        <p:attrNameLst>
                                          <p:attrName>ppt_x</p:attrName>
                                        </p:attrNameLst>
                                      </p:cBhvr>
                                      <p:tavLst>
                                        <p:tav tm="0">
                                          <p:val>
                                            <p:strVal val="1+#ppt_w/2"/>
                                          </p:val>
                                        </p:tav>
                                        <p:tav tm="100000">
                                          <p:val>
                                            <p:strVal val="#ppt_x"/>
                                          </p:val>
                                        </p:tav>
                                      </p:tavLst>
                                    </p:anim>
                                    <p:anim calcmode="lin" valueType="num">
                                      <p:cBhvr additive="base">
                                        <p:cTn id="149" dur="2000" fill="hold"/>
                                        <p:tgtEl>
                                          <p:spTgt spid="33"/>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2000" fill="hold"/>
                                        <p:tgtEl>
                                          <p:spTgt spid="33"/>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34"/>
                                        </p:tgtEl>
                                        <p:attrNameLst>
                                          <p:attrName>style.visibility</p:attrName>
                                        </p:attrNameLst>
                                      </p:cBhvr>
                                      <p:to>
                                        <p:strVal val="visible"/>
                                      </p:to>
                                    </p:set>
                                    <p:animEffect transition="in" filter="plus(in)">
                                      <p:cBhvr>
                                        <p:cTn id="154" dur="2000"/>
                                        <p:tgtEl>
                                          <p:spTgt spid="34"/>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2000" fill="hold"/>
                                        <p:tgtEl>
                                          <p:spTgt spid="34"/>
                                        </p:tgtEl>
                                        <p:attrNameLst>
                                          <p:attrName>ppt_x</p:attrName>
                                        </p:attrNameLst>
                                      </p:cBhvr>
                                      <p:tavLst>
                                        <p:tav tm="0">
                                          <p:val>
                                            <p:strVal val="1+#ppt_w/2"/>
                                          </p:val>
                                        </p:tav>
                                        <p:tav tm="100000">
                                          <p:val>
                                            <p:strVal val="#ppt_x"/>
                                          </p:val>
                                        </p:tav>
                                      </p:tavLst>
                                    </p:anim>
                                    <p:anim calcmode="lin" valueType="num">
                                      <p:cBhvr additive="base">
                                        <p:cTn id="158" dur="2000" fill="hold"/>
                                        <p:tgtEl>
                                          <p:spTgt spid="34"/>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2000" fill="hold"/>
                                        <p:tgtEl>
                                          <p:spTgt spid="34"/>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35"/>
                                        </p:tgtEl>
                                        <p:attrNameLst>
                                          <p:attrName>style.visibility</p:attrName>
                                        </p:attrNameLst>
                                      </p:cBhvr>
                                      <p:to>
                                        <p:strVal val="visible"/>
                                      </p:to>
                                    </p:set>
                                    <p:animEffect transition="in" filter="plus(in)">
                                      <p:cBhvr>
                                        <p:cTn id="163" dur="2000"/>
                                        <p:tgtEl>
                                          <p:spTgt spid="35"/>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35"/>
                                        </p:tgtEl>
                                        <p:attrNameLst>
                                          <p:attrName>style.visibility</p:attrName>
                                        </p:attrNameLst>
                                      </p:cBhvr>
                                      <p:to>
                                        <p:strVal val="visible"/>
                                      </p:to>
                                    </p:set>
                                    <p:anim calcmode="lin" valueType="num">
                                      <p:cBhvr additive="base">
                                        <p:cTn id="166" dur="2000" fill="hold"/>
                                        <p:tgtEl>
                                          <p:spTgt spid="35"/>
                                        </p:tgtEl>
                                        <p:attrNameLst>
                                          <p:attrName>ppt_x</p:attrName>
                                        </p:attrNameLst>
                                      </p:cBhvr>
                                      <p:tavLst>
                                        <p:tav tm="0">
                                          <p:val>
                                            <p:strVal val="1+#ppt_w/2"/>
                                          </p:val>
                                        </p:tav>
                                        <p:tav tm="100000">
                                          <p:val>
                                            <p:strVal val="#ppt_x"/>
                                          </p:val>
                                        </p:tav>
                                      </p:tavLst>
                                    </p:anim>
                                    <p:anim calcmode="lin" valueType="num">
                                      <p:cBhvr additive="base">
                                        <p:cTn id="167" dur="2000" fill="hold"/>
                                        <p:tgtEl>
                                          <p:spTgt spid="35"/>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2000" fill="hold"/>
                                        <p:tgtEl>
                                          <p:spTgt spid="35"/>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37"/>
                                        </p:tgtEl>
                                        <p:attrNameLst>
                                          <p:attrName>style.visibility</p:attrName>
                                        </p:attrNameLst>
                                      </p:cBhvr>
                                      <p:to>
                                        <p:strVal val="visible"/>
                                      </p:to>
                                    </p:set>
                                    <p:animEffect transition="in" filter="plus(in)">
                                      <p:cBhvr>
                                        <p:cTn id="172" dur="2000"/>
                                        <p:tgtEl>
                                          <p:spTgt spid="37"/>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37"/>
                                        </p:tgtEl>
                                        <p:attrNameLst>
                                          <p:attrName>style.visibility</p:attrName>
                                        </p:attrNameLst>
                                      </p:cBhvr>
                                      <p:to>
                                        <p:strVal val="visible"/>
                                      </p:to>
                                    </p:set>
                                    <p:anim calcmode="lin" valueType="num">
                                      <p:cBhvr additive="base">
                                        <p:cTn id="175" dur="2000" fill="hold"/>
                                        <p:tgtEl>
                                          <p:spTgt spid="37"/>
                                        </p:tgtEl>
                                        <p:attrNameLst>
                                          <p:attrName>ppt_x</p:attrName>
                                        </p:attrNameLst>
                                      </p:cBhvr>
                                      <p:tavLst>
                                        <p:tav tm="0">
                                          <p:val>
                                            <p:strVal val="1+#ppt_w/2"/>
                                          </p:val>
                                        </p:tav>
                                        <p:tav tm="100000">
                                          <p:val>
                                            <p:strVal val="#ppt_x"/>
                                          </p:val>
                                        </p:tav>
                                      </p:tavLst>
                                    </p:anim>
                                    <p:anim calcmode="lin" valueType="num">
                                      <p:cBhvr additive="base">
                                        <p:cTn id="176" dur="2000" fill="hold"/>
                                        <p:tgtEl>
                                          <p:spTgt spid="37"/>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2000" fill="hold"/>
                                        <p:tgtEl>
                                          <p:spTgt spid="37"/>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38"/>
                                        </p:tgtEl>
                                        <p:attrNameLst>
                                          <p:attrName>style.visibility</p:attrName>
                                        </p:attrNameLst>
                                      </p:cBhvr>
                                      <p:to>
                                        <p:strVal val="visible"/>
                                      </p:to>
                                    </p:set>
                                    <p:animEffect transition="in" filter="plus(in)">
                                      <p:cBhvr>
                                        <p:cTn id="181" dur="2000"/>
                                        <p:tgtEl>
                                          <p:spTgt spid="38"/>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38"/>
                                        </p:tgtEl>
                                        <p:attrNameLst>
                                          <p:attrName>style.visibility</p:attrName>
                                        </p:attrNameLst>
                                      </p:cBhvr>
                                      <p:to>
                                        <p:strVal val="visible"/>
                                      </p:to>
                                    </p:set>
                                    <p:anim calcmode="lin" valueType="num">
                                      <p:cBhvr additive="base">
                                        <p:cTn id="184" dur="2000" fill="hold"/>
                                        <p:tgtEl>
                                          <p:spTgt spid="38"/>
                                        </p:tgtEl>
                                        <p:attrNameLst>
                                          <p:attrName>ppt_x</p:attrName>
                                        </p:attrNameLst>
                                      </p:cBhvr>
                                      <p:tavLst>
                                        <p:tav tm="0">
                                          <p:val>
                                            <p:strVal val="1+#ppt_w/2"/>
                                          </p:val>
                                        </p:tav>
                                        <p:tav tm="100000">
                                          <p:val>
                                            <p:strVal val="#ppt_x"/>
                                          </p:val>
                                        </p:tav>
                                      </p:tavLst>
                                    </p:anim>
                                    <p:anim calcmode="lin" valueType="num">
                                      <p:cBhvr additive="base">
                                        <p:cTn id="185" dur="2000" fill="hold"/>
                                        <p:tgtEl>
                                          <p:spTgt spid="38"/>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2000" fill="hold"/>
                                        <p:tgtEl>
                                          <p:spTgt spid="38"/>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39"/>
                                        </p:tgtEl>
                                        <p:attrNameLst>
                                          <p:attrName>style.visibility</p:attrName>
                                        </p:attrNameLst>
                                      </p:cBhvr>
                                      <p:to>
                                        <p:strVal val="visible"/>
                                      </p:to>
                                    </p:set>
                                    <p:animEffect transition="in" filter="plus(in)">
                                      <p:cBhvr>
                                        <p:cTn id="190" dur="2000"/>
                                        <p:tgtEl>
                                          <p:spTgt spid="39"/>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39"/>
                                        </p:tgtEl>
                                        <p:attrNameLst>
                                          <p:attrName>style.visibility</p:attrName>
                                        </p:attrNameLst>
                                      </p:cBhvr>
                                      <p:to>
                                        <p:strVal val="visible"/>
                                      </p:to>
                                    </p:set>
                                    <p:anim calcmode="lin" valueType="num">
                                      <p:cBhvr additive="base">
                                        <p:cTn id="193" dur="2000" fill="hold"/>
                                        <p:tgtEl>
                                          <p:spTgt spid="39"/>
                                        </p:tgtEl>
                                        <p:attrNameLst>
                                          <p:attrName>ppt_x</p:attrName>
                                        </p:attrNameLst>
                                      </p:cBhvr>
                                      <p:tavLst>
                                        <p:tav tm="0">
                                          <p:val>
                                            <p:strVal val="1+#ppt_w/2"/>
                                          </p:val>
                                        </p:tav>
                                        <p:tav tm="100000">
                                          <p:val>
                                            <p:strVal val="#ppt_x"/>
                                          </p:val>
                                        </p:tav>
                                      </p:tavLst>
                                    </p:anim>
                                    <p:anim calcmode="lin" valueType="num">
                                      <p:cBhvr additive="base">
                                        <p:cTn id="194" dur="2000" fill="hold"/>
                                        <p:tgtEl>
                                          <p:spTgt spid="39"/>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2000" fill="hold"/>
                                        <p:tgtEl>
                                          <p:spTgt spid="39"/>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40"/>
                                        </p:tgtEl>
                                        <p:attrNameLst>
                                          <p:attrName>style.visibility</p:attrName>
                                        </p:attrNameLst>
                                      </p:cBhvr>
                                      <p:to>
                                        <p:strVal val="visible"/>
                                      </p:to>
                                    </p:set>
                                    <p:animEffect transition="in" filter="plus(in)">
                                      <p:cBhvr>
                                        <p:cTn id="199" dur="2000"/>
                                        <p:tgtEl>
                                          <p:spTgt spid="40"/>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40"/>
                                        </p:tgtEl>
                                        <p:attrNameLst>
                                          <p:attrName>style.visibility</p:attrName>
                                        </p:attrNameLst>
                                      </p:cBhvr>
                                      <p:to>
                                        <p:strVal val="visible"/>
                                      </p:to>
                                    </p:set>
                                    <p:anim calcmode="lin" valueType="num">
                                      <p:cBhvr additive="base">
                                        <p:cTn id="202" dur="2000" fill="hold"/>
                                        <p:tgtEl>
                                          <p:spTgt spid="40"/>
                                        </p:tgtEl>
                                        <p:attrNameLst>
                                          <p:attrName>ppt_x</p:attrName>
                                        </p:attrNameLst>
                                      </p:cBhvr>
                                      <p:tavLst>
                                        <p:tav tm="0">
                                          <p:val>
                                            <p:strVal val="1+#ppt_w/2"/>
                                          </p:val>
                                        </p:tav>
                                        <p:tav tm="100000">
                                          <p:val>
                                            <p:strVal val="#ppt_x"/>
                                          </p:val>
                                        </p:tav>
                                      </p:tavLst>
                                    </p:anim>
                                    <p:anim calcmode="lin" valueType="num">
                                      <p:cBhvr additive="base">
                                        <p:cTn id="203" dur="2000" fill="hold"/>
                                        <p:tgtEl>
                                          <p:spTgt spid="40"/>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2000" fill="hold"/>
                                        <p:tgtEl>
                                          <p:spTgt spid="40"/>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41"/>
                                        </p:tgtEl>
                                        <p:attrNameLst>
                                          <p:attrName>style.visibility</p:attrName>
                                        </p:attrNameLst>
                                      </p:cBhvr>
                                      <p:to>
                                        <p:strVal val="visible"/>
                                      </p:to>
                                    </p:set>
                                    <p:animEffect transition="in" filter="plus(in)">
                                      <p:cBhvr>
                                        <p:cTn id="208" dur="2000"/>
                                        <p:tgtEl>
                                          <p:spTgt spid="41"/>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41"/>
                                        </p:tgtEl>
                                        <p:attrNameLst>
                                          <p:attrName>style.visibility</p:attrName>
                                        </p:attrNameLst>
                                      </p:cBhvr>
                                      <p:to>
                                        <p:strVal val="visible"/>
                                      </p:to>
                                    </p:set>
                                    <p:anim calcmode="lin" valueType="num">
                                      <p:cBhvr additive="base">
                                        <p:cTn id="211" dur="2000" fill="hold"/>
                                        <p:tgtEl>
                                          <p:spTgt spid="41"/>
                                        </p:tgtEl>
                                        <p:attrNameLst>
                                          <p:attrName>ppt_x</p:attrName>
                                        </p:attrNameLst>
                                      </p:cBhvr>
                                      <p:tavLst>
                                        <p:tav tm="0">
                                          <p:val>
                                            <p:strVal val="1+#ppt_w/2"/>
                                          </p:val>
                                        </p:tav>
                                        <p:tav tm="100000">
                                          <p:val>
                                            <p:strVal val="#ppt_x"/>
                                          </p:val>
                                        </p:tav>
                                      </p:tavLst>
                                    </p:anim>
                                    <p:anim calcmode="lin" valueType="num">
                                      <p:cBhvr additive="base">
                                        <p:cTn id="212" dur="2000" fill="hold"/>
                                        <p:tgtEl>
                                          <p:spTgt spid="41"/>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2000" fill="hold"/>
                                        <p:tgtEl>
                                          <p:spTgt spid="41"/>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42"/>
                                        </p:tgtEl>
                                        <p:attrNameLst>
                                          <p:attrName>style.visibility</p:attrName>
                                        </p:attrNameLst>
                                      </p:cBhvr>
                                      <p:to>
                                        <p:strVal val="visible"/>
                                      </p:to>
                                    </p:set>
                                    <p:animEffect transition="in" filter="plus(in)">
                                      <p:cBhvr>
                                        <p:cTn id="217" dur="2000"/>
                                        <p:tgtEl>
                                          <p:spTgt spid="42"/>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42"/>
                                        </p:tgtEl>
                                        <p:attrNameLst>
                                          <p:attrName>style.visibility</p:attrName>
                                        </p:attrNameLst>
                                      </p:cBhvr>
                                      <p:to>
                                        <p:strVal val="visible"/>
                                      </p:to>
                                    </p:set>
                                    <p:anim calcmode="lin" valueType="num">
                                      <p:cBhvr additive="base">
                                        <p:cTn id="220" dur="2000" fill="hold"/>
                                        <p:tgtEl>
                                          <p:spTgt spid="42"/>
                                        </p:tgtEl>
                                        <p:attrNameLst>
                                          <p:attrName>ppt_x</p:attrName>
                                        </p:attrNameLst>
                                      </p:cBhvr>
                                      <p:tavLst>
                                        <p:tav tm="0">
                                          <p:val>
                                            <p:strVal val="1+#ppt_w/2"/>
                                          </p:val>
                                        </p:tav>
                                        <p:tav tm="100000">
                                          <p:val>
                                            <p:strVal val="#ppt_x"/>
                                          </p:val>
                                        </p:tav>
                                      </p:tavLst>
                                    </p:anim>
                                    <p:anim calcmode="lin" valueType="num">
                                      <p:cBhvr additive="base">
                                        <p:cTn id="221" dur="2000" fill="hold"/>
                                        <p:tgtEl>
                                          <p:spTgt spid="42"/>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2000" fill="hold"/>
                                        <p:tgtEl>
                                          <p:spTgt spid="42"/>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43"/>
                                        </p:tgtEl>
                                        <p:attrNameLst>
                                          <p:attrName>style.visibility</p:attrName>
                                        </p:attrNameLst>
                                      </p:cBhvr>
                                      <p:to>
                                        <p:strVal val="visible"/>
                                      </p:to>
                                    </p:set>
                                    <p:animEffect transition="in" filter="plus(in)">
                                      <p:cBhvr>
                                        <p:cTn id="226" dur="2000"/>
                                        <p:tgtEl>
                                          <p:spTgt spid="43"/>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43"/>
                                        </p:tgtEl>
                                        <p:attrNameLst>
                                          <p:attrName>style.visibility</p:attrName>
                                        </p:attrNameLst>
                                      </p:cBhvr>
                                      <p:to>
                                        <p:strVal val="visible"/>
                                      </p:to>
                                    </p:set>
                                    <p:anim calcmode="lin" valueType="num">
                                      <p:cBhvr additive="base">
                                        <p:cTn id="229" dur="2000" fill="hold"/>
                                        <p:tgtEl>
                                          <p:spTgt spid="43"/>
                                        </p:tgtEl>
                                        <p:attrNameLst>
                                          <p:attrName>ppt_x</p:attrName>
                                        </p:attrNameLst>
                                      </p:cBhvr>
                                      <p:tavLst>
                                        <p:tav tm="0">
                                          <p:val>
                                            <p:strVal val="1+#ppt_w/2"/>
                                          </p:val>
                                        </p:tav>
                                        <p:tav tm="100000">
                                          <p:val>
                                            <p:strVal val="#ppt_x"/>
                                          </p:val>
                                        </p:tav>
                                      </p:tavLst>
                                    </p:anim>
                                    <p:anim calcmode="lin" valueType="num">
                                      <p:cBhvr additive="base">
                                        <p:cTn id="230" dur="2000" fill="hold"/>
                                        <p:tgtEl>
                                          <p:spTgt spid="43"/>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2000" fill="hold"/>
                                        <p:tgtEl>
                                          <p:spTgt spid="43"/>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44"/>
                                        </p:tgtEl>
                                        <p:attrNameLst>
                                          <p:attrName>style.visibility</p:attrName>
                                        </p:attrNameLst>
                                      </p:cBhvr>
                                      <p:to>
                                        <p:strVal val="visible"/>
                                      </p:to>
                                    </p:set>
                                    <p:animEffect transition="in" filter="plus(in)">
                                      <p:cBhvr>
                                        <p:cTn id="235" dur="2000"/>
                                        <p:tgtEl>
                                          <p:spTgt spid="44"/>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44"/>
                                        </p:tgtEl>
                                        <p:attrNameLst>
                                          <p:attrName>style.visibility</p:attrName>
                                        </p:attrNameLst>
                                      </p:cBhvr>
                                      <p:to>
                                        <p:strVal val="visible"/>
                                      </p:to>
                                    </p:set>
                                    <p:anim calcmode="lin" valueType="num">
                                      <p:cBhvr additive="base">
                                        <p:cTn id="238" dur="2000" fill="hold"/>
                                        <p:tgtEl>
                                          <p:spTgt spid="44"/>
                                        </p:tgtEl>
                                        <p:attrNameLst>
                                          <p:attrName>ppt_x</p:attrName>
                                        </p:attrNameLst>
                                      </p:cBhvr>
                                      <p:tavLst>
                                        <p:tav tm="0">
                                          <p:val>
                                            <p:strVal val="1+#ppt_w/2"/>
                                          </p:val>
                                        </p:tav>
                                        <p:tav tm="100000">
                                          <p:val>
                                            <p:strVal val="#ppt_x"/>
                                          </p:val>
                                        </p:tav>
                                      </p:tavLst>
                                    </p:anim>
                                    <p:anim calcmode="lin" valueType="num">
                                      <p:cBhvr additive="base">
                                        <p:cTn id="239" dur="2000" fill="hold"/>
                                        <p:tgtEl>
                                          <p:spTgt spid="44"/>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2000" fill="hold"/>
                                        <p:tgtEl>
                                          <p:spTgt spid="44"/>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45"/>
                                        </p:tgtEl>
                                        <p:attrNameLst>
                                          <p:attrName>style.visibility</p:attrName>
                                        </p:attrNameLst>
                                      </p:cBhvr>
                                      <p:to>
                                        <p:strVal val="visible"/>
                                      </p:to>
                                    </p:set>
                                    <p:animEffect transition="in" filter="plus(in)">
                                      <p:cBhvr>
                                        <p:cTn id="244" dur="2000"/>
                                        <p:tgtEl>
                                          <p:spTgt spid="45"/>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additive="base">
                                        <p:cTn id="247" dur="2000" fill="hold"/>
                                        <p:tgtEl>
                                          <p:spTgt spid="45"/>
                                        </p:tgtEl>
                                        <p:attrNameLst>
                                          <p:attrName>ppt_x</p:attrName>
                                        </p:attrNameLst>
                                      </p:cBhvr>
                                      <p:tavLst>
                                        <p:tav tm="0">
                                          <p:val>
                                            <p:strVal val="1+#ppt_w/2"/>
                                          </p:val>
                                        </p:tav>
                                        <p:tav tm="100000">
                                          <p:val>
                                            <p:strVal val="#ppt_x"/>
                                          </p:val>
                                        </p:tav>
                                      </p:tavLst>
                                    </p:anim>
                                    <p:anim calcmode="lin" valueType="num">
                                      <p:cBhvr additive="base">
                                        <p:cTn id="248" dur="2000" fill="hold"/>
                                        <p:tgtEl>
                                          <p:spTgt spid="45"/>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2000" fill="hold"/>
                                        <p:tgtEl>
                                          <p:spTgt spid="45"/>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Effect transition="in" filter="plus(in)">
                                      <p:cBhvr>
                                        <p:cTn id="253" dur="2000"/>
                                        <p:tgtEl>
                                          <p:spTgt spid="46"/>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46"/>
                                        </p:tgtEl>
                                        <p:attrNameLst>
                                          <p:attrName>style.visibility</p:attrName>
                                        </p:attrNameLst>
                                      </p:cBhvr>
                                      <p:to>
                                        <p:strVal val="visible"/>
                                      </p:to>
                                    </p:set>
                                    <p:anim calcmode="lin" valueType="num">
                                      <p:cBhvr additive="base">
                                        <p:cTn id="256" dur="2000" fill="hold"/>
                                        <p:tgtEl>
                                          <p:spTgt spid="46"/>
                                        </p:tgtEl>
                                        <p:attrNameLst>
                                          <p:attrName>ppt_x</p:attrName>
                                        </p:attrNameLst>
                                      </p:cBhvr>
                                      <p:tavLst>
                                        <p:tav tm="0">
                                          <p:val>
                                            <p:strVal val="1+#ppt_w/2"/>
                                          </p:val>
                                        </p:tav>
                                        <p:tav tm="100000">
                                          <p:val>
                                            <p:strVal val="#ppt_x"/>
                                          </p:val>
                                        </p:tav>
                                      </p:tavLst>
                                    </p:anim>
                                    <p:anim calcmode="lin" valueType="num">
                                      <p:cBhvr additive="base">
                                        <p:cTn id="257" dur="2000" fill="hold"/>
                                        <p:tgtEl>
                                          <p:spTgt spid="46"/>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2000" fill="hold"/>
                                        <p:tgtEl>
                                          <p:spTgt spid="46"/>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47"/>
                                        </p:tgtEl>
                                        <p:attrNameLst>
                                          <p:attrName>style.visibility</p:attrName>
                                        </p:attrNameLst>
                                      </p:cBhvr>
                                      <p:to>
                                        <p:strVal val="visible"/>
                                      </p:to>
                                    </p:set>
                                    <p:animEffect transition="in" filter="plus(in)">
                                      <p:cBhvr>
                                        <p:cTn id="262" dur="2000"/>
                                        <p:tgtEl>
                                          <p:spTgt spid="47"/>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47"/>
                                        </p:tgtEl>
                                        <p:attrNameLst>
                                          <p:attrName>style.visibility</p:attrName>
                                        </p:attrNameLst>
                                      </p:cBhvr>
                                      <p:to>
                                        <p:strVal val="visible"/>
                                      </p:to>
                                    </p:set>
                                    <p:anim calcmode="lin" valueType="num">
                                      <p:cBhvr additive="base">
                                        <p:cTn id="265" dur="2000" fill="hold"/>
                                        <p:tgtEl>
                                          <p:spTgt spid="47"/>
                                        </p:tgtEl>
                                        <p:attrNameLst>
                                          <p:attrName>ppt_x</p:attrName>
                                        </p:attrNameLst>
                                      </p:cBhvr>
                                      <p:tavLst>
                                        <p:tav tm="0">
                                          <p:val>
                                            <p:strVal val="1+#ppt_w/2"/>
                                          </p:val>
                                        </p:tav>
                                        <p:tav tm="100000">
                                          <p:val>
                                            <p:strVal val="#ppt_x"/>
                                          </p:val>
                                        </p:tav>
                                      </p:tavLst>
                                    </p:anim>
                                    <p:anim calcmode="lin" valueType="num">
                                      <p:cBhvr additive="base">
                                        <p:cTn id="266" dur="2000" fill="hold"/>
                                        <p:tgtEl>
                                          <p:spTgt spid="47"/>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2000" fill="hold"/>
                                        <p:tgtEl>
                                          <p:spTgt spid="47"/>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48"/>
                                        </p:tgtEl>
                                        <p:attrNameLst>
                                          <p:attrName>style.visibility</p:attrName>
                                        </p:attrNameLst>
                                      </p:cBhvr>
                                      <p:to>
                                        <p:strVal val="visible"/>
                                      </p:to>
                                    </p:set>
                                    <p:animEffect transition="in" filter="plus(in)">
                                      <p:cBhvr>
                                        <p:cTn id="271" dur="2000"/>
                                        <p:tgtEl>
                                          <p:spTgt spid="48"/>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48"/>
                                        </p:tgtEl>
                                        <p:attrNameLst>
                                          <p:attrName>style.visibility</p:attrName>
                                        </p:attrNameLst>
                                      </p:cBhvr>
                                      <p:to>
                                        <p:strVal val="visible"/>
                                      </p:to>
                                    </p:set>
                                    <p:anim calcmode="lin" valueType="num">
                                      <p:cBhvr additive="base">
                                        <p:cTn id="274" dur="2000" fill="hold"/>
                                        <p:tgtEl>
                                          <p:spTgt spid="48"/>
                                        </p:tgtEl>
                                        <p:attrNameLst>
                                          <p:attrName>ppt_x</p:attrName>
                                        </p:attrNameLst>
                                      </p:cBhvr>
                                      <p:tavLst>
                                        <p:tav tm="0">
                                          <p:val>
                                            <p:strVal val="1+#ppt_w/2"/>
                                          </p:val>
                                        </p:tav>
                                        <p:tav tm="100000">
                                          <p:val>
                                            <p:strVal val="#ppt_x"/>
                                          </p:val>
                                        </p:tav>
                                      </p:tavLst>
                                    </p:anim>
                                    <p:anim calcmode="lin" valueType="num">
                                      <p:cBhvr additive="base">
                                        <p:cTn id="275" dur="2000" fill="hold"/>
                                        <p:tgtEl>
                                          <p:spTgt spid="48"/>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2000" fill="hold"/>
                                        <p:tgtEl>
                                          <p:spTgt spid="48"/>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49"/>
                                        </p:tgtEl>
                                        <p:attrNameLst>
                                          <p:attrName>style.visibility</p:attrName>
                                        </p:attrNameLst>
                                      </p:cBhvr>
                                      <p:to>
                                        <p:strVal val="visible"/>
                                      </p:to>
                                    </p:set>
                                    <p:animEffect transition="in" filter="plus(in)">
                                      <p:cBhvr>
                                        <p:cTn id="280" dur="2000"/>
                                        <p:tgtEl>
                                          <p:spTgt spid="49"/>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49"/>
                                        </p:tgtEl>
                                        <p:attrNameLst>
                                          <p:attrName>style.visibility</p:attrName>
                                        </p:attrNameLst>
                                      </p:cBhvr>
                                      <p:to>
                                        <p:strVal val="visible"/>
                                      </p:to>
                                    </p:set>
                                    <p:anim calcmode="lin" valueType="num">
                                      <p:cBhvr additive="base">
                                        <p:cTn id="283" dur="2000" fill="hold"/>
                                        <p:tgtEl>
                                          <p:spTgt spid="49"/>
                                        </p:tgtEl>
                                        <p:attrNameLst>
                                          <p:attrName>ppt_x</p:attrName>
                                        </p:attrNameLst>
                                      </p:cBhvr>
                                      <p:tavLst>
                                        <p:tav tm="0">
                                          <p:val>
                                            <p:strVal val="1+#ppt_w/2"/>
                                          </p:val>
                                        </p:tav>
                                        <p:tav tm="100000">
                                          <p:val>
                                            <p:strVal val="#ppt_x"/>
                                          </p:val>
                                        </p:tav>
                                      </p:tavLst>
                                    </p:anim>
                                    <p:anim calcmode="lin" valueType="num">
                                      <p:cBhvr additive="base">
                                        <p:cTn id="284" dur="2000" fill="hold"/>
                                        <p:tgtEl>
                                          <p:spTgt spid="49"/>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2000" fill="hold"/>
                                        <p:tgtEl>
                                          <p:spTgt spid="49"/>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50"/>
                                        </p:tgtEl>
                                        <p:attrNameLst>
                                          <p:attrName>style.visibility</p:attrName>
                                        </p:attrNameLst>
                                      </p:cBhvr>
                                      <p:to>
                                        <p:strVal val="visible"/>
                                      </p:to>
                                    </p:set>
                                    <p:animEffect transition="in" filter="plus(in)">
                                      <p:cBhvr>
                                        <p:cTn id="289" dur="2000"/>
                                        <p:tgtEl>
                                          <p:spTgt spid="50"/>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50"/>
                                        </p:tgtEl>
                                        <p:attrNameLst>
                                          <p:attrName>style.visibility</p:attrName>
                                        </p:attrNameLst>
                                      </p:cBhvr>
                                      <p:to>
                                        <p:strVal val="visible"/>
                                      </p:to>
                                    </p:set>
                                    <p:anim calcmode="lin" valueType="num">
                                      <p:cBhvr additive="base">
                                        <p:cTn id="292" dur="2000" fill="hold"/>
                                        <p:tgtEl>
                                          <p:spTgt spid="50"/>
                                        </p:tgtEl>
                                        <p:attrNameLst>
                                          <p:attrName>ppt_x</p:attrName>
                                        </p:attrNameLst>
                                      </p:cBhvr>
                                      <p:tavLst>
                                        <p:tav tm="0">
                                          <p:val>
                                            <p:strVal val="1+#ppt_w/2"/>
                                          </p:val>
                                        </p:tav>
                                        <p:tav tm="100000">
                                          <p:val>
                                            <p:strVal val="#ppt_x"/>
                                          </p:val>
                                        </p:tav>
                                      </p:tavLst>
                                    </p:anim>
                                    <p:anim calcmode="lin" valueType="num">
                                      <p:cBhvr additive="base">
                                        <p:cTn id="293" dur="2000" fill="hold"/>
                                        <p:tgtEl>
                                          <p:spTgt spid="50"/>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2000" fill="hold"/>
                                        <p:tgtEl>
                                          <p:spTgt spid="50"/>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51"/>
                                        </p:tgtEl>
                                        <p:attrNameLst>
                                          <p:attrName>style.visibility</p:attrName>
                                        </p:attrNameLst>
                                      </p:cBhvr>
                                      <p:to>
                                        <p:strVal val="visible"/>
                                      </p:to>
                                    </p:set>
                                    <p:animEffect transition="in" filter="plus(in)">
                                      <p:cBhvr>
                                        <p:cTn id="298" dur="2000"/>
                                        <p:tgtEl>
                                          <p:spTgt spid="51"/>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51"/>
                                        </p:tgtEl>
                                        <p:attrNameLst>
                                          <p:attrName>style.visibility</p:attrName>
                                        </p:attrNameLst>
                                      </p:cBhvr>
                                      <p:to>
                                        <p:strVal val="visible"/>
                                      </p:to>
                                    </p:set>
                                    <p:anim calcmode="lin" valueType="num">
                                      <p:cBhvr additive="base">
                                        <p:cTn id="301" dur="2000" fill="hold"/>
                                        <p:tgtEl>
                                          <p:spTgt spid="51"/>
                                        </p:tgtEl>
                                        <p:attrNameLst>
                                          <p:attrName>ppt_x</p:attrName>
                                        </p:attrNameLst>
                                      </p:cBhvr>
                                      <p:tavLst>
                                        <p:tav tm="0">
                                          <p:val>
                                            <p:strVal val="1+#ppt_w/2"/>
                                          </p:val>
                                        </p:tav>
                                        <p:tav tm="100000">
                                          <p:val>
                                            <p:strVal val="#ppt_x"/>
                                          </p:val>
                                        </p:tav>
                                      </p:tavLst>
                                    </p:anim>
                                    <p:anim calcmode="lin" valueType="num">
                                      <p:cBhvr additive="base">
                                        <p:cTn id="302" dur="2000" fill="hold"/>
                                        <p:tgtEl>
                                          <p:spTgt spid="51"/>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2000" fill="hold"/>
                                        <p:tgtEl>
                                          <p:spTgt spid="51"/>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52"/>
                                        </p:tgtEl>
                                        <p:attrNameLst>
                                          <p:attrName>style.visibility</p:attrName>
                                        </p:attrNameLst>
                                      </p:cBhvr>
                                      <p:to>
                                        <p:strVal val="visible"/>
                                      </p:to>
                                    </p:set>
                                    <p:animEffect transition="in" filter="plus(in)">
                                      <p:cBhvr>
                                        <p:cTn id="307" dur="2000"/>
                                        <p:tgtEl>
                                          <p:spTgt spid="52"/>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52"/>
                                        </p:tgtEl>
                                        <p:attrNameLst>
                                          <p:attrName>style.visibility</p:attrName>
                                        </p:attrNameLst>
                                      </p:cBhvr>
                                      <p:to>
                                        <p:strVal val="visible"/>
                                      </p:to>
                                    </p:set>
                                    <p:anim calcmode="lin" valueType="num">
                                      <p:cBhvr additive="base">
                                        <p:cTn id="310" dur="2000" fill="hold"/>
                                        <p:tgtEl>
                                          <p:spTgt spid="52"/>
                                        </p:tgtEl>
                                        <p:attrNameLst>
                                          <p:attrName>ppt_x</p:attrName>
                                        </p:attrNameLst>
                                      </p:cBhvr>
                                      <p:tavLst>
                                        <p:tav tm="0">
                                          <p:val>
                                            <p:strVal val="1+#ppt_w/2"/>
                                          </p:val>
                                        </p:tav>
                                        <p:tav tm="100000">
                                          <p:val>
                                            <p:strVal val="#ppt_x"/>
                                          </p:val>
                                        </p:tav>
                                      </p:tavLst>
                                    </p:anim>
                                    <p:anim calcmode="lin" valueType="num">
                                      <p:cBhvr additive="base">
                                        <p:cTn id="311" dur="2000" fill="hold"/>
                                        <p:tgtEl>
                                          <p:spTgt spid="52"/>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2000" fill="hold"/>
                                        <p:tgtEl>
                                          <p:spTgt spid="52"/>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53"/>
                                        </p:tgtEl>
                                        <p:attrNameLst>
                                          <p:attrName>style.visibility</p:attrName>
                                        </p:attrNameLst>
                                      </p:cBhvr>
                                      <p:to>
                                        <p:strVal val="visible"/>
                                      </p:to>
                                    </p:set>
                                    <p:animEffect transition="in" filter="plus(in)">
                                      <p:cBhvr>
                                        <p:cTn id="316" dur="2000"/>
                                        <p:tgtEl>
                                          <p:spTgt spid="53"/>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53"/>
                                        </p:tgtEl>
                                        <p:attrNameLst>
                                          <p:attrName>style.visibility</p:attrName>
                                        </p:attrNameLst>
                                      </p:cBhvr>
                                      <p:to>
                                        <p:strVal val="visible"/>
                                      </p:to>
                                    </p:set>
                                    <p:anim calcmode="lin" valueType="num">
                                      <p:cBhvr additive="base">
                                        <p:cTn id="319" dur="2000" fill="hold"/>
                                        <p:tgtEl>
                                          <p:spTgt spid="53"/>
                                        </p:tgtEl>
                                        <p:attrNameLst>
                                          <p:attrName>ppt_x</p:attrName>
                                        </p:attrNameLst>
                                      </p:cBhvr>
                                      <p:tavLst>
                                        <p:tav tm="0">
                                          <p:val>
                                            <p:strVal val="1+#ppt_w/2"/>
                                          </p:val>
                                        </p:tav>
                                        <p:tav tm="100000">
                                          <p:val>
                                            <p:strVal val="#ppt_x"/>
                                          </p:val>
                                        </p:tav>
                                      </p:tavLst>
                                    </p:anim>
                                    <p:anim calcmode="lin" valueType="num">
                                      <p:cBhvr additive="base">
                                        <p:cTn id="320" dur="2000" fill="hold"/>
                                        <p:tgtEl>
                                          <p:spTgt spid="53"/>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2000" fill="hold"/>
                                        <p:tgtEl>
                                          <p:spTgt spid="53"/>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54"/>
                                        </p:tgtEl>
                                        <p:attrNameLst>
                                          <p:attrName>style.visibility</p:attrName>
                                        </p:attrNameLst>
                                      </p:cBhvr>
                                      <p:to>
                                        <p:strVal val="visible"/>
                                      </p:to>
                                    </p:set>
                                    <p:animEffect transition="in" filter="plus(in)">
                                      <p:cBhvr>
                                        <p:cTn id="325" dur="2000"/>
                                        <p:tgtEl>
                                          <p:spTgt spid="54"/>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54"/>
                                        </p:tgtEl>
                                        <p:attrNameLst>
                                          <p:attrName>style.visibility</p:attrName>
                                        </p:attrNameLst>
                                      </p:cBhvr>
                                      <p:to>
                                        <p:strVal val="visible"/>
                                      </p:to>
                                    </p:set>
                                    <p:anim calcmode="lin" valueType="num">
                                      <p:cBhvr additive="base">
                                        <p:cTn id="328" dur="2000" fill="hold"/>
                                        <p:tgtEl>
                                          <p:spTgt spid="54"/>
                                        </p:tgtEl>
                                        <p:attrNameLst>
                                          <p:attrName>ppt_x</p:attrName>
                                        </p:attrNameLst>
                                      </p:cBhvr>
                                      <p:tavLst>
                                        <p:tav tm="0">
                                          <p:val>
                                            <p:strVal val="1+#ppt_w/2"/>
                                          </p:val>
                                        </p:tav>
                                        <p:tav tm="100000">
                                          <p:val>
                                            <p:strVal val="#ppt_x"/>
                                          </p:val>
                                        </p:tav>
                                      </p:tavLst>
                                    </p:anim>
                                    <p:anim calcmode="lin" valueType="num">
                                      <p:cBhvr additive="base">
                                        <p:cTn id="329" dur="2000" fill="hold"/>
                                        <p:tgtEl>
                                          <p:spTgt spid="54"/>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2000" fill="hold"/>
                                        <p:tgtEl>
                                          <p:spTgt spid="54"/>
                                        </p:tgtEl>
                                        <p:attrNameLst>
                                          <p:attrName>r</p:attrName>
                                        </p:attrNameLst>
                                      </p:cBhvr>
                                    </p:animRot>
                                  </p:childTnLst>
                                </p:cTn>
                              </p:par>
                            </p:childTnLst>
                          </p:cTn>
                        </p:par>
                        <p:par>
                          <p:cTn id="332" fill="hold">
                            <p:stCondLst>
                              <p:cond delay="2000"/>
                            </p:stCondLst>
                            <p:childTnLst>
                              <p:par>
                                <p:cTn id="333" presetID="13" presetClass="exit" presetSubtype="32" fill="hold" grpId="3" nodeType="afterEffect">
                                  <p:stCondLst>
                                    <p:cond delay="0"/>
                                  </p:stCondLst>
                                  <p:childTnLst>
                                    <p:animEffect transition="out" filter="plus(out)">
                                      <p:cBhvr>
                                        <p:cTn id="334" dur="2000"/>
                                        <p:tgtEl>
                                          <p:spTgt spid="18"/>
                                        </p:tgtEl>
                                      </p:cBhvr>
                                    </p:animEffect>
                                    <p:set>
                                      <p:cBhvr>
                                        <p:cTn id="335" dur="1" fill="hold">
                                          <p:stCondLst>
                                            <p:cond delay="1999"/>
                                          </p:stCondLst>
                                        </p:cTn>
                                        <p:tgtEl>
                                          <p:spTgt spid="18"/>
                                        </p:tgtEl>
                                        <p:attrNameLst>
                                          <p:attrName>style.visibility</p:attrName>
                                        </p:attrNameLst>
                                      </p:cBhvr>
                                      <p:to>
                                        <p:strVal val="hidden"/>
                                      </p:to>
                                    </p:set>
                                  </p:childTnLst>
                                </p:cTn>
                              </p:par>
                              <p:par>
                                <p:cTn id="336" presetID="13" presetClass="exit" presetSubtype="32" fill="hold" grpId="3" nodeType="withEffect">
                                  <p:stCondLst>
                                    <p:cond delay="0"/>
                                  </p:stCondLst>
                                  <p:childTnLst>
                                    <p:animEffect transition="out" filter="plus(out)">
                                      <p:cBhvr>
                                        <p:cTn id="337" dur="2000"/>
                                        <p:tgtEl>
                                          <p:spTgt spid="19"/>
                                        </p:tgtEl>
                                      </p:cBhvr>
                                    </p:animEffect>
                                    <p:set>
                                      <p:cBhvr>
                                        <p:cTn id="338" dur="1" fill="hold">
                                          <p:stCondLst>
                                            <p:cond delay="1999"/>
                                          </p:stCondLst>
                                        </p:cTn>
                                        <p:tgtEl>
                                          <p:spTgt spid="19"/>
                                        </p:tgtEl>
                                        <p:attrNameLst>
                                          <p:attrName>style.visibility</p:attrName>
                                        </p:attrNameLst>
                                      </p:cBhvr>
                                      <p:to>
                                        <p:strVal val="hidden"/>
                                      </p:to>
                                    </p:set>
                                  </p:childTnLst>
                                </p:cTn>
                              </p:par>
                              <p:par>
                                <p:cTn id="339" presetID="13" presetClass="exit" presetSubtype="32" fill="hold" grpId="3" nodeType="withEffect">
                                  <p:stCondLst>
                                    <p:cond delay="0"/>
                                  </p:stCondLst>
                                  <p:childTnLst>
                                    <p:animEffect transition="out" filter="plus(out)">
                                      <p:cBhvr>
                                        <p:cTn id="340" dur="2000"/>
                                        <p:tgtEl>
                                          <p:spTgt spid="20"/>
                                        </p:tgtEl>
                                      </p:cBhvr>
                                    </p:animEffect>
                                    <p:set>
                                      <p:cBhvr>
                                        <p:cTn id="341" dur="1" fill="hold">
                                          <p:stCondLst>
                                            <p:cond delay="1999"/>
                                          </p:stCondLst>
                                        </p:cTn>
                                        <p:tgtEl>
                                          <p:spTgt spid="20"/>
                                        </p:tgtEl>
                                        <p:attrNameLst>
                                          <p:attrName>style.visibility</p:attrName>
                                        </p:attrNameLst>
                                      </p:cBhvr>
                                      <p:to>
                                        <p:strVal val="hidden"/>
                                      </p:to>
                                    </p:set>
                                  </p:childTnLst>
                                </p:cTn>
                              </p:par>
                              <p:par>
                                <p:cTn id="342" presetID="13" presetClass="exit" presetSubtype="32" fill="hold" grpId="3" nodeType="withEffect">
                                  <p:stCondLst>
                                    <p:cond delay="0"/>
                                  </p:stCondLst>
                                  <p:childTnLst>
                                    <p:animEffect transition="out" filter="plus(out)">
                                      <p:cBhvr>
                                        <p:cTn id="343" dur="2000"/>
                                        <p:tgtEl>
                                          <p:spTgt spid="21"/>
                                        </p:tgtEl>
                                      </p:cBhvr>
                                    </p:animEffect>
                                    <p:set>
                                      <p:cBhvr>
                                        <p:cTn id="344" dur="1" fill="hold">
                                          <p:stCondLst>
                                            <p:cond delay="1999"/>
                                          </p:stCondLst>
                                        </p:cTn>
                                        <p:tgtEl>
                                          <p:spTgt spid="21"/>
                                        </p:tgtEl>
                                        <p:attrNameLst>
                                          <p:attrName>style.visibility</p:attrName>
                                        </p:attrNameLst>
                                      </p:cBhvr>
                                      <p:to>
                                        <p:strVal val="hidden"/>
                                      </p:to>
                                    </p:set>
                                  </p:childTnLst>
                                </p:cTn>
                              </p:par>
                              <p:par>
                                <p:cTn id="345" presetID="13" presetClass="exit" presetSubtype="32" fill="hold" grpId="3" nodeType="withEffect">
                                  <p:stCondLst>
                                    <p:cond delay="0"/>
                                  </p:stCondLst>
                                  <p:childTnLst>
                                    <p:animEffect transition="out" filter="plus(out)">
                                      <p:cBhvr>
                                        <p:cTn id="346" dur="2000"/>
                                        <p:tgtEl>
                                          <p:spTgt spid="22"/>
                                        </p:tgtEl>
                                      </p:cBhvr>
                                    </p:animEffect>
                                    <p:set>
                                      <p:cBhvr>
                                        <p:cTn id="347" dur="1" fill="hold">
                                          <p:stCondLst>
                                            <p:cond delay="1999"/>
                                          </p:stCondLst>
                                        </p:cTn>
                                        <p:tgtEl>
                                          <p:spTgt spid="22"/>
                                        </p:tgtEl>
                                        <p:attrNameLst>
                                          <p:attrName>style.visibility</p:attrName>
                                        </p:attrNameLst>
                                      </p:cBhvr>
                                      <p:to>
                                        <p:strVal val="hidden"/>
                                      </p:to>
                                    </p:set>
                                  </p:childTnLst>
                                </p:cTn>
                              </p:par>
                              <p:par>
                                <p:cTn id="348" presetID="13" presetClass="exit" presetSubtype="32" fill="hold" grpId="3" nodeType="withEffect">
                                  <p:stCondLst>
                                    <p:cond delay="0"/>
                                  </p:stCondLst>
                                  <p:childTnLst>
                                    <p:animEffect transition="out" filter="plus(out)">
                                      <p:cBhvr>
                                        <p:cTn id="349" dur="2000"/>
                                        <p:tgtEl>
                                          <p:spTgt spid="23"/>
                                        </p:tgtEl>
                                      </p:cBhvr>
                                    </p:animEffect>
                                    <p:set>
                                      <p:cBhvr>
                                        <p:cTn id="350" dur="1" fill="hold">
                                          <p:stCondLst>
                                            <p:cond delay="1999"/>
                                          </p:stCondLst>
                                        </p:cTn>
                                        <p:tgtEl>
                                          <p:spTgt spid="23"/>
                                        </p:tgtEl>
                                        <p:attrNameLst>
                                          <p:attrName>style.visibility</p:attrName>
                                        </p:attrNameLst>
                                      </p:cBhvr>
                                      <p:to>
                                        <p:strVal val="hidden"/>
                                      </p:to>
                                    </p:set>
                                  </p:childTnLst>
                                </p:cTn>
                              </p:par>
                              <p:par>
                                <p:cTn id="351" presetID="13" presetClass="exit" presetSubtype="32" fill="hold" grpId="3" nodeType="withEffect">
                                  <p:stCondLst>
                                    <p:cond delay="0"/>
                                  </p:stCondLst>
                                  <p:childTnLst>
                                    <p:animEffect transition="out" filter="plus(out)">
                                      <p:cBhvr>
                                        <p:cTn id="352" dur="2000"/>
                                        <p:tgtEl>
                                          <p:spTgt spid="24"/>
                                        </p:tgtEl>
                                      </p:cBhvr>
                                    </p:animEffect>
                                    <p:set>
                                      <p:cBhvr>
                                        <p:cTn id="353" dur="1" fill="hold">
                                          <p:stCondLst>
                                            <p:cond delay="1999"/>
                                          </p:stCondLst>
                                        </p:cTn>
                                        <p:tgtEl>
                                          <p:spTgt spid="24"/>
                                        </p:tgtEl>
                                        <p:attrNameLst>
                                          <p:attrName>style.visibility</p:attrName>
                                        </p:attrNameLst>
                                      </p:cBhvr>
                                      <p:to>
                                        <p:strVal val="hidden"/>
                                      </p:to>
                                    </p:set>
                                  </p:childTnLst>
                                </p:cTn>
                              </p:par>
                              <p:par>
                                <p:cTn id="354" presetID="13" presetClass="exit" presetSubtype="32" fill="hold" grpId="3" nodeType="withEffect">
                                  <p:stCondLst>
                                    <p:cond delay="0"/>
                                  </p:stCondLst>
                                  <p:childTnLst>
                                    <p:animEffect transition="out" filter="plus(out)">
                                      <p:cBhvr>
                                        <p:cTn id="355" dur="2000"/>
                                        <p:tgtEl>
                                          <p:spTgt spid="25"/>
                                        </p:tgtEl>
                                      </p:cBhvr>
                                    </p:animEffect>
                                    <p:set>
                                      <p:cBhvr>
                                        <p:cTn id="356" dur="1" fill="hold">
                                          <p:stCondLst>
                                            <p:cond delay="1999"/>
                                          </p:stCondLst>
                                        </p:cTn>
                                        <p:tgtEl>
                                          <p:spTgt spid="25"/>
                                        </p:tgtEl>
                                        <p:attrNameLst>
                                          <p:attrName>style.visibility</p:attrName>
                                        </p:attrNameLst>
                                      </p:cBhvr>
                                      <p:to>
                                        <p:strVal val="hidden"/>
                                      </p:to>
                                    </p:set>
                                  </p:childTnLst>
                                </p:cTn>
                              </p:par>
                              <p:par>
                                <p:cTn id="357" presetID="13" presetClass="exit" presetSubtype="32" fill="hold" grpId="3" nodeType="withEffect">
                                  <p:stCondLst>
                                    <p:cond delay="0"/>
                                  </p:stCondLst>
                                  <p:childTnLst>
                                    <p:animEffect transition="out" filter="plus(out)">
                                      <p:cBhvr>
                                        <p:cTn id="358" dur="2000"/>
                                        <p:tgtEl>
                                          <p:spTgt spid="26"/>
                                        </p:tgtEl>
                                      </p:cBhvr>
                                    </p:animEffect>
                                    <p:set>
                                      <p:cBhvr>
                                        <p:cTn id="359" dur="1" fill="hold">
                                          <p:stCondLst>
                                            <p:cond delay="1999"/>
                                          </p:stCondLst>
                                        </p:cTn>
                                        <p:tgtEl>
                                          <p:spTgt spid="26"/>
                                        </p:tgtEl>
                                        <p:attrNameLst>
                                          <p:attrName>style.visibility</p:attrName>
                                        </p:attrNameLst>
                                      </p:cBhvr>
                                      <p:to>
                                        <p:strVal val="hidden"/>
                                      </p:to>
                                    </p:set>
                                  </p:childTnLst>
                                </p:cTn>
                              </p:par>
                              <p:par>
                                <p:cTn id="360" presetID="13" presetClass="exit" presetSubtype="32" fill="hold" grpId="3" nodeType="withEffect">
                                  <p:stCondLst>
                                    <p:cond delay="0"/>
                                  </p:stCondLst>
                                  <p:childTnLst>
                                    <p:animEffect transition="out" filter="plus(out)">
                                      <p:cBhvr>
                                        <p:cTn id="361" dur="2000"/>
                                        <p:tgtEl>
                                          <p:spTgt spid="27"/>
                                        </p:tgtEl>
                                      </p:cBhvr>
                                    </p:animEffect>
                                    <p:set>
                                      <p:cBhvr>
                                        <p:cTn id="362" dur="1" fill="hold">
                                          <p:stCondLst>
                                            <p:cond delay="1999"/>
                                          </p:stCondLst>
                                        </p:cTn>
                                        <p:tgtEl>
                                          <p:spTgt spid="27"/>
                                        </p:tgtEl>
                                        <p:attrNameLst>
                                          <p:attrName>style.visibility</p:attrName>
                                        </p:attrNameLst>
                                      </p:cBhvr>
                                      <p:to>
                                        <p:strVal val="hidden"/>
                                      </p:to>
                                    </p:set>
                                  </p:childTnLst>
                                </p:cTn>
                              </p:par>
                              <p:par>
                                <p:cTn id="363" presetID="13" presetClass="exit" presetSubtype="32" fill="hold" grpId="3" nodeType="withEffect">
                                  <p:stCondLst>
                                    <p:cond delay="0"/>
                                  </p:stCondLst>
                                  <p:childTnLst>
                                    <p:animEffect transition="out" filter="plus(out)">
                                      <p:cBhvr>
                                        <p:cTn id="364" dur="2000"/>
                                        <p:tgtEl>
                                          <p:spTgt spid="28"/>
                                        </p:tgtEl>
                                      </p:cBhvr>
                                    </p:animEffect>
                                    <p:set>
                                      <p:cBhvr>
                                        <p:cTn id="365" dur="1" fill="hold">
                                          <p:stCondLst>
                                            <p:cond delay="1999"/>
                                          </p:stCondLst>
                                        </p:cTn>
                                        <p:tgtEl>
                                          <p:spTgt spid="28"/>
                                        </p:tgtEl>
                                        <p:attrNameLst>
                                          <p:attrName>style.visibility</p:attrName>
                                        </p:attrNameLst>
                                      </p:cBhvr>
                                      <p:to>
                                        <p:strVal val="hidden"/>
                                      </p:to>
                                    </p:set>
                                  </p:childTnLst>
                                </p:cTn>
                              </p:par>
                              <p:par>
                                <p:cTn id="366" presetID="13" presetClass="exit" presetSubtype="32" fill="hold" grpId="3" nodeType="withEffect">
                                  <p:stCondLst>
                                    <p:cond delay="0"/>
                                  </p:stCondLst>
                                  <p:childTnLst>
                                    <p:animEffect transition="out" filter="plus(out)">
                                      <p:cBhvr>
                                        <p:cTn id="367" dur="2000"/>
                                        <p:tgtEl>
                                          <p:spTgt spid="29"/>
                                        </p:tgtEl>
                                      </p:cBhvr>
                                    </p:animEffect>
                                    <p:set>
                                      <p:cBhvr>
                                        <p:cTn id="368" dur="1" fill="hold">
                                          <p:stCondLst>
                                            <p:cond delay="1999"/>
                                          </p:stCondLst>
                                        </p:cTn>
                                        <p:tgtEl>
                                          <p:spTgt spid="29"/>
                                        </p:tgtEl>
                                        <p:attrNameLst>
                                          <p:attrName>style.visibility</p:attrName>
                                        </p:attrNameLst>
                                      </p:cBhvr>
                                      <p:to>
                                        <p:strVal val="hidden"/>
                                      </p:to>
                                    </p:set>
                                  </p:childTnLst>
                                </p:cTn>
                              </p:par>
                              <p:par>
                                <p:cTn id="369" presetID="13" presetClass="exit" presetSubtype="32" fill="hold" grpId="3" nodeType="withEffect">
                                  <p:stCondLst>
                                    <p:cond delay="0"/>
                                  </p:stCondLst>
                                  <p:childTnLst>
                                    <p:animEffect transition="out" filter="plus(out)">
                                      <p:cBhvr>
                                        <p:cTn id="370" dur="2000"/>
                                        <p:tgtEl>
                                          <p:spTgt spid="30"/>
                                        </p:tgtEl>
                                      </p:cBhvr>
                                    </p:animEffect>
                                    <p:set>
                                      <p:cBhvr>
                                        <p:cTn id="371" dur="1" fill="hold">
                                          <p:stCondLst>
                                            <p:cond delay="1999"/>
                                          </p:stCondLst>
                                        </p:cTn>
                                        <p:tgtEl>
                                          <p:spTgt spid="30"/>
                                        </p:tgtEl>
                                        <p:attrNameLst>
                                          <p:attrName>style.visibility</p:attrName>
                                        </p:attrNameLst>
                                      </p:cBhvr>
                                      <p:to>
                                        <p:strVal val="hidden"/>
                                      </p:to>
                                    </p:set>
                                  </p:childTnLst>
                                </p:cTn>
                              </p:par>
                              <p:par>
                                <p:cTn id="372" presetID="13" presetClass="exit" presetSubtype="32" fill="hold" grpId="3" nodeType="withEffect">
                                  <p:stCondLst>
                                    <p:cond delay="0"/>
                                  </p:stCondLst>
                                  <p:childTnLst>
                                    <p:animEffect transition="out" filter="plus(out)">
                                      <p:cBhvr>
                                        <p:cTn id="373" dur="2000"/>
                                        <p:tgtEl>
                                          <p:spTgt spid="31"/>
                                        </p:tgtEl>
                                      </p:cBhvr>
                                    </p:animEffect>
                                    <p:set>
                                      <p:cBhvr>
                                        <p:cTn id="374" dur="1" fill="hold">
                                          <p:stCondLst>
                                            <p:cond delay="1999"/>
                                          </p:stCondLst>
                                        </p:cTn>
                                        <p:tgtEl>
                                          <p:spTgt spid="31"/>
                                        </p:tgtEl>
                                        <p:attrNameLst>
                                          <p:attrName>style.visibility</p:attrName>
                                        </p:attrNameLst>
                                      </p:cBhvr>
                                      <p:to>
                                        <p:strVal val="hidden"/>
                                      </p:to>
                                    </p:set>
                                  </p:childTnLst>
                                </p:cTn>
                              </p:par>
                              <p:par>
                                <p:cTn id="375" presetID="13" presetClass="exit" presetSubtype="32" fill="hold" grpId="3" nodeType="withEffect">
                                  <p:stCondLst>
                                    <p:cond delay="0"/>
                                  </p:stCondLst>
                                  <p:childTnLst>
                                    <p:animEffect transition="out" filter="plus(out)">
                                      <p:cBhvr>
                                        <p:cTn id="376" dur="2000"/>
                                        <p:tgtEl>
                                          <p:spTgt spid="32"/>
                                        </p:tgtEl>
                                      </p:cBhvr>
                                    </p:animEffect>
                                    <p:set>
                                      <p:cBhvr>
                                        <p:cTn id="377" dur="1" fill="hold">
                                          <p:stCondLst>
                                            <p:cond delay="1999"/>
                                          </p:stCondLst>
                                        </p:cTn>
                                        <p:tgtEl>
                                          <p:spTgt spid="32"/>
                                        </p:tgtEl>
                                        <p:attrNameLst>
                                          <p:attrName>style.visibility</p:attrName>
                                        </p:attrNameLst>
                                      </p:cBhvr>
                                      <p:to>
                                        <p:strVal val="hidden"/>
                                      </p:to>
                                    </p:set>
                                  </p:childTnLst>
                                </p:cTn>
                              </p:par>
                              <p:par>
                                <p:cTn id="378" presetID="13" presetClass="exit" presetSubtype="32" fill="hold" grpId="3" nodeType="withEffect">
                                  <p:stCondLst>
                                    <p:cond delay="0"/>
                                  </p:stCondLst>
                                  <p:childTnLst>
                                    <p:animEffect transition="out" filter="plus(out)">
                                      <p:cBhvr>
                                        <p:cTn id="379" dur="2000"/>
                                        <p:tgtEl>
                                          <p:spTgt spid="33"/>
                                        </p:tgtEl>
                                      </p:cBhvr>
                                    </p:animEffect>
                                    <p:set>
                                      <p:cBhvr>
                                        <p:cTn id="380" dur="1" fill="hold">
                                          <p:stCondLst>
                                            <p:cond delay="1999"/>
                                          </p:stCondLst>
                                        </p:cTn>
                                        <p:tgtEl>
                                          <p:spTgt spid="33"/>
                                        </p:tgtEl>
                                        <p:attrNameLst>
                                          <p:attrName>style.visibility</p:attrName>
                                        </p:attrNameLst>
                                      </p:cBhvr>
                                      <p:to>
                                        <p:strVal val="hidden"/>
                                      </p:to>
                                    </p:set>
                                  </p:childTnLst>
                                </p:cTn>
                              </p:par>
                              <p:par>
                                <p:cTn id="381" presetID="13" presetClass="exit" presetSubtype="32" fill="hold" grpId="3" nodeType="withEffect">
                                  <p:stCondLst>
                                    <p:cond delay="0"/>
                                  </p:stCondLst>
                                  <p:childTnLst>
                                    <p:animEffect transition="out" filter="plus(out)">
                                      <p:cBhvr>
                                        <p:cTn id="382" dur="2000"/>
                                        <p:tgtEl>
                                          <p:spTgt spid="34"/>
                                        </p:tgtEl>
                                      </p:cBhvr>
                                    </p:animEffect>
                                    <p:set>
                                      <p:cBhvr>
                                        <p:cTn id="383" dur="1" fill="hold">
                                          <p:stCondLst>
                                            <p:cond delay="1999"/>
                                          </p:stCondLst>
                                        </p:cTn>
                                        <p:tgtEl>
                                          <p:spTgt spid="34"/>
                                        </p:tgtEl>
                                        <p:attrNameLst>
                                          <p:attrName>style.visibility</p:attrName>
                                        </p:attrNameLst>
                                      </p:cBhvr>
                                      <p:to>
                                        <p:strVal val="hidden"/>
                                      </p:to>
                                    </p:set>
                                  </p:childTnLst>
                                </p:cTn>
                              </p:par>
                              <p:par>
                                <p:cTn id="384" presetID="13" presetClass="exit" presetSubtype="32" fill="hold" grpId="3" nodeType="withEffect">
                                  <p:stCondLst>
                                    <p:cond delay="0"/>
                                  </p:stCondLst>
                                  <p:childTnLst>
                                    <p:animEffect transition="out" filter="plus(out)">
                                      <p:cBhvr>
                                        <p:cTn id="385" dur="2000"/>
                                        <p:tgtEl>
                                          <p:spTgt spid="35"/>
                                        </p:tgtEl>
                                      </p:cBhvr>
                                    </p:animEffect>
                                    <p:set>
                                      <p:cBhvr>
                                        <p:cTn id="386" dur="1" fill="hold">
                                          <p:stCondLst>
                                            <p:cond delay="1999"/>
                                          </p:stCondLst>
                                        </p:cTn>
                                        <p:tgtEl>
                                          <p:spTgt spid="35"/>
                                        </p:tgtEl>
                                        <p:attrNameLst>
                                          <p:attrName>style.visibility</p:attrName>
                                        </p:attrNameLst>
                                      </p:cBhvr>
                                      <p:to>
                                        <p:strVal val="hidden"/>
                                      </p:to>
                                    </p:set>
                                  </p:childTnLst>
                                </p:cTn>
                              </p:par>
                              <p:par>
                                <p:cTn id="387" presetID="2" presetClass="exit" presetSubtype="4" fill="hold" grpId="4" nodeType="withEffect">
                                  <p:stCondLst>
                                    <p:cond delay="0"/>
                                  </p:stCondLst>
                                  <p:childTnLst>
                                    <p:anim calcmode="lin" valueType="num">
                                      <p:cBhvr additive="base">
                                        <p:cTn id="388" dur="2000"/>
                                        <p:tgtEl>
                                          <p:spTgt spid="18"/>
                                        </p:tgtEl>
                                        <p:attrNameLst>
                                          <p:attrName>ppt_x</p:attrName>
                                        </p:attrNameLst>
                                      </p:cBhvr>
                                      <p:tavLst>
                                        <p:tav tm="0">
                                          <p:val>
                                            <p:strVal val="ppt_x"/>
                                          </p:val>
                                        </p:tav>
                                        <p:tav tm="100000">
                                          <p:val>
                                            <p:strVal val="ppt_x"/>
                                          </p:val>
                                        </p:tav>
                                      </p:tavLst>
                                    </p:anim>
                                    <p:anim calcmode="lin" valueType="num">
                                      <p:cBhvr additive="base">
                                        <p:cTn id="389" dur="2000"/>
                                        <p:tgtEl>
                                          <p:spTgt spid="18"/>
                                        </p:tgtEl>
                                        <p:attrNameLst>
                                          <p:attrName>ppt_y</p:attrName>
                                        </p:attrNameLst>
                                      </p:cBhvr>
                                      <p:tavLst>
                                        <p:tav tm="0">
                                          <p:val>
                                            <p:strVal val="ppt_y"/>
                                          </p:val>
                                        </p:tav>
                                        <p:tav tm="100000">
                                          <p:val>
                                            <p:strVal val="1+ppt_h/2"/>
                                          </p:val>
                                        </p:tav>
                                      </p:tavLst>
                                    </p:anim>
                                    <p:set>
                                      <p:cBhvr>
                                        <p:cTn id="390" dur="1" fill="hold">
                                          <p:stCondLst>
                                            <p:cond delay="1999"/>
                                          </p:stCondLst>
                                        </p:cTn>
                                        <p:tgtEl>
                                          <p:spTgt spid="18"/>
                                        </p:tgtEl>
                                        <p:attrNameLst>
                                          <p:attrName>style.visibility</p:attrName>
                                        </p:attrNameLst>
                                      </p:cBhvr>
                                      <p:to>
                                        <p:strVal val="hidden"/>
                                      </p:to>
                                    </p:set>
                                  </p:childTnLst>
                                </p:cTn>
                              </p:par>
                              <p:par>
                                <p:cTn id="391" presetID="2" presetClass="exit" presetSubtype="4" fill="hold" grpId="4" nodeType="withEffect">
                                  <p:stCondLst>
                                    <p:cond delay="0"/>
                                  </p:stCondLst>
                                  <p:childTnLst>
                                    <p:anim calcmode="lin" valueType="num">
                                      <p:cBhvr additive="base">
                                        <p:cTn id="392" dur="2000"/>
                                        <p:tgtEl>
                                          <p:spTgt spid="19"/>
                                        </p:tgtEl>
                                        <p:attrNameLst>
                                          <p:attrName>ppt_x</p:attrName>
                                        </p:attrNameLst>
                                      </p:cBhvr>
                                      <p:tavLst>
                                        <p:tav tm="0">
                                          <p:val>
                                            <p:strVal val="ppt_x"/>
                                          </p:val>
                                        </p:tav>
                                        <p:tav tm="100000">
                                          <p:val>
                                            <p:strVal val="ppt_x"/>
                                          </p:val>
                                        </p:tav>
                                      </p:tavLst>
                                    </p:anim>
                                    <p:anim calcmode="lin" valueType="num">
                                      <p:cBhvr additive="base">
                                        <p:cTn id="393" dur="2000"/>
                                        <p:tgtEl>
                                          <p:spTgt spid="19"/>
                                        </p:tgtEl>
                                        <p:attrNameLst>
                                          <p:attrName>ppt_y</p:attrName>
                                        </p:attrNameLst>
                                      </p:cBhvr>
                                      <p:tavLst>
                                        <p:tav tm="0">
                                          <p:val>
                                            <p:strVal val="ppt_y"/>
                                          </p:val>
                                        </p:tav>
                                        <p:tav tm="100000">
                                          <p:val>
                                            <p:strVal val="1+ppt_h/2"/>
                                          </p:val>
                                        </p:tav>
                                      </p:tavLst>
                                    </p:anim>
                                    <p:set>
                                      <p:cBhvr>
                                        <p:cTn id="394" dur="1" fill="hold">
                                          <p:stCondLst>
                                            <p:cond delay="1999"/>
                                          </p:stCondLst>
                                        </p:cTn>
                                        <p:tgtEl>
                                          <p:spTgt spid="19"/>
                                        </p:tgtEl>
                                        <p:attrNameLst>
                                          <p:attrName>style.visibility</p:attrName>
                                        </p:attrNameLst>
                                      </p:cBhvr>
                                      <p:to>
                                        <p:strVal val="hidden"/>
                                      </p:to>
                                    </p:set>
                                  </p:childTnLst>
                                </p:cTn>
                              </p:par>
                              <p:par>
                                <p:cTn id="395" presetID="2" presetClass="exit" presetSubtype="4" fill="hold" grpId="4" nodeType="withEffect">
                                  <p:stCondLst>
                                    <p:cond delay="0"/>
                                  </p:stCondLst>
                                  <p:childTnLst>
                                    <p:anim calcmode="lin" valueType="num">
                                      <p:cBhvr additive="base">
                                        <p:cTn id="396" dur="2000"/>
                                        <p:tgtEl>
                                          <p:spTgt spid="20"/>
                                        </p:tgtEl>
                                        <p:attrNameLst>
                                          <p:attrName>ppt_x</p:attrName>
                                        </p:attrNameLst>
                                      </p:cBhvr>
                                      <p:tavLst>
                                        <p:tav tm="0">
                                          <p:val>
                                            <p:strVal val="ppt_x"/>
                                          </p:val>
                                        </p:tav>
                                        <p:tav tm="100000">
                                          <p:val>
                                            <p:strVal val="ppt_x"/>
                                          </p:val>
                                        </p:tav>
                                      </p:tavLst>
                                    </p:anim>
                                    <p:anim calcmode="lin" valueType="num">
                                      <p:cBhvr additive="base">
                                        <p:cTn id="397" dur="2000"/>
                                        <p:tgtEl>
                                          <p:spTgt spid="20"/>
                                        </p:tgtEl>
                                        <p:attrNameLst>
                                          <p:attrName>ppt_y</p:attrName>
                                        </p:attrNameLst>
                                      </p:cBhvr>
                                      <p:tavLst>
                                        <p:tav tm="0">
                                          <p:val>
                                            <p:strVal val="ppt_y"/>
                                          </p:val>
                                        </p:tav>
                                        <p:tav tm="100000">
                                          <p:val>
                                            <p:strVal val="1+ppt_h/2"/>
                                          </p:val>
                                        </p:tav>
                                      </p:tavLst>
                                    </p:anim>
                                    <p:set>
                                      <p:cBhvr>
                                        <p:cTn id="398" dur="1" fill="hold">
                                          <p:stCondLst>
                                            <p:cond delay="1999"/>
                                          </p:stCondLst>
                                        </p:cTn>
                                        <p:tgtEl>
                                          <p:spTgt spid="20"/>
                                        </p:tgtEl>
                                        <p:attrNameLst>
                                          <p:attrName>style.visibility</p:attrName>
                                        </p:attrNameLst>
                                      </p:cBhvr>
                                      <p:to>
                                        <p:strVal val="hidden"/>
                                      </p:to>
                                    </p:set>
                                  </p:childTnLst>
                                </p:cTn>
                              </p:par>
                              <p:par>
                                <p:cTn id="399" presetID="2" presetClass="exit" presetSubtype="4" fill="hold" grpId="4" nodeType="withEffect">
                                  <p:stCondLst>
                                    <p:cond delay="0"/>
                                  </p:stCondLst>
                                  <p:childTnLst>
                                    <p:anim calcmode="lin" valueType="num">
                                      <p:cBhvr additive="base">
                                        <p:cTn id="400" dur="2000"/>
                                        <p:tgtEl>
                                          <p:spTgt spid="21"/>
                                        </p:tgtEl>
                                        <p:attrNameLst>
                                          <p:attrName>ppt_x</p:attrName>
                                        </p:attrNameLst>
                                      </p:cBhvr>
                                      <p:tavLst>
                                        <p:tav tm="0">
                                          <p:val>
                                            <p:strVal val="ppt_x"/>
                                          </p:val>
                                        </p:tav>
                                        <p:tav tm="100000">
                                          <p:val>
                                            <p:strVal val="ppt_x"/>
                                          </p:val>
                                        </p:tav>
                                      </p:tavLst>
                                    </p:anim>
                                    <p:anim calcmode="lin" valueType="num">
                                      <p:cBhvr additive="base">
                                        <p:cTn id="401" dur="2000"/>
                                        <p:tgtEl>
                                          <p:spTgt spid="21"/>
                                        </p:tgtEl>
                                        <p:attrNameLst>
                                          <p:attrName>ppt_y</p:attrName>
                                        </p:attrNameLst>
                                      </p:cBhvr>
                                      <p:tavLst>
                                        <p:tav tm="0">
                                          <p:val>
                                            <p:strVal val="ppt_y"/>
                                          </p:val>
                                        </p:tav>
                                        <p:tav tm="100000">
                                          <p:val>
                                            <p:strVal val="1+ppt_h/2"/>
                                          </p:val>
                                        </p:tav>
                                      </p:tavLst>
                                    </p:anim>
                                    <p:set>
                                      <p:cBhvr>
                                        <p:cTn id="402" dur="1" fill="hold">
                                          <p:stCondLst>
                                            <p:cond delay="1999"/>
                                          </p:stCondLst>
                                        </p:cTn>
                                        <p:tgtEl>
                                          <p:spTgt spid="21"/>
                                        </p:tgtEl>
                                        <p:attrNameLst>
                                          <p:attrName>style.visibility</p:attrName>
                                        </p:attrNameLst>
                                      </p:cBhvr>
                                      <p:to>
                                        <p:strVal val="hidden"/>
                                      </p:to>
                                    </p:set>
                                  </p:childTnLst>
                                </p:cTn>
                              </p:par>
                              <p:par>
                                <p:cTn id="403" presetID="2" presetClass="exit" presetSubtype="4" fill="hold" grpId="4" nodeType="withEffect">
                                  <p:stCondLst>
                                    <p:cond delay="0"/>
                                  </p:stCondLst>
                                  <p:childTnLst>
                                    <p:anim calcmode="lin" valueType="num">
                                      <p:cBhvr additive="base">
                                        <p:cTn id="404" dur="2000"/>
                                        <p:tgtEl>
                                          <p:spTgt spid="22"/>
                                        </p:tgtEl>
                                        <p:attrNameLst>
                                          <p:attrName>ppt_x</p:attrName>
                                        </p:attrNameLst>
                                      </p:cBhvr>
                                      <p:tavLst>
                                        <p:tav tm="0">
                                          <p:val>
                                            <p:strVal val="ppt_x"/>
                                          </p:val>
                                        </p:tav>
                                        <p:tav tm="100000">
                                          <p:val>
                                            <p:strVal val="ppt_x"/>
                                          </p:val>
                                        </p:tav>
                                      </p:tavLst>
                                    </p:anim>
                                    <p:anim calcmode="lin" valueType="num">
                                      <p:cBhvr additive="base">
                                        <p:cTn id="405" dur="2000"/>
                                        <p:tgtEl>
                                          <p:spTgt spid="22"/>
                                        </p:tgtEl>
                                        <p:attrNameLst>
                                          <p:attrName>ppt_y</p:attrName>
                                        </p:attrNameLst>
                                      </p:cBhvr>
                                      <p:tavLst>
                                        <p:tav tm="0">
                                          <p:val>
                                            <p:strVal val="ppt_y"/>
                                          </p:val>
                                        </p:tav>
                                        <p:tav tm="100000">
                                          <p:val>
                                            <p:strVal val="1+ppt_h/2"/>
                                          </p:val>
                                        </p:tav>
                                      </p:tavLst>
                                    </p:anim>
                                    <p:set>
                                      <p:cBhvr>
                                        <p:cTn id="406" dur="1" fill="hold">
                                          <p:stCondLst>
                                            <p:cond delay="1999"/>
                                          </p:stCondLst>
                                        </p:cTn>
                                        <p:tgtEl>
                                          <p:spTgt spid="22"/>
                                        </p:tgtEl>
                                        <p:attrNameLst>
                                          <p:attrName>style.visibility</p:attrName>
                                        </p:attrNameLst>
                                      </p:cBhvr>
                                      <p:to>
                                        <p:strVal val="hidden"/>
                                      </p:to>
                                    </p:set>
                                  </p:childTnLst>
                                </p:cTn>
                              </p:par>
                              <p:par>
                                <p:cTn id="407" presetID="2" presetClass="exit" presetSubtype="4" fill="hold" grpId="4" nodeType="withEffect">
                                  <p:stCondLst>
                                    <p:cond delay="0"/>
                                  </p:stCondLst>
                                  <p:childTnLst>
                                    <p:anim calcmode="lin" valueType="num">
                                      <p:cBhvr additive="base">
                                        <p:cTn id="408" dur="2000"/>
                                        <p:tgtEl>
                                          <p:spTgt spid="23"/>
                                        </p:tgtEl>
                                        <p:attrNameLst>
                                          <p:attrName>ppt_x</p:attrName>
                                        </p:attrNameLst>
                                      </p:cBhvr>
                                      <p:tavLst>
                                        <p:tav tm="0">
                                          <p:val>
                                            <p:strVal val="ppt_x"/>
                                          </p:val>
                                        </p:tav>
                                        <p:tav tm="100000">
                                          <p:val>
                                            <p:strVal val="ppt_x"/>
                                          </p:val>
                                        </p:tav>
                                      </p:tavLst>
                                    </p:anim>
                                    <p:anim calcmode="lin" valueType="num">
                                      <p:cBhvr additive="base">
                                        <p:cTn id="409" dur="2000"/>
                                        <p:tgtEl>
                                          <p:spTgt spid="23"/>
                                        </p:tgtEl>
                                        <p:attrNameLst>
                                          <p:attrName>ppt_y</p:attrName>
                                        </p:attrNameLst>
                                      </p:cBhvr>
                                      <p:tavLst>
                                        <p:tav tm="0">
                                          <p:val>
                                            <p:strVal val="ppt_y"/>
                                          </p:val>
                                        </p:tav>
                                        <p:tav tm="100000">
                                          <p:val>
                                            <p:strVal val="1+ppt_h/2"/>
                                          </p:val>
                                        </p:tav>
                                      </p:tavLst>
                                    </p:anim>
                                    <p:set>
                                      <p:cBhvr>
                                        <p:cTn id="410" dur="1" fill="hold">
                                          <p:stCondLst>
                                            <p:cond delay="1999"/>
                                          </p:stCondLst>
                                        </p:cTn>
                                        <p:tgtEl>
                                          <p:spTgt spid="23"/>
                                        </p:tgtEl>
                                        <p:attrNameLst>
                                          <p:attrName>style.visibility</p:attrName>
                                        </p:attrNameLst>
                                      </p:cBhvr>
                                      <p:to>
                                        <p:strVal val="hidden"/>
                                      </p:to>
                                    </p:set>
                                  </p:childTnLst>
                                </p:cTn>
                              </p:par>
                              <p:par>
                                <p:cTn id="411" presetID="2" presetClass="exit" presetSubtype="4" fill="hold" grpId="4" nodeType="withEffect">
                                  <p:stCondLst>
                                    <p:cond delay="0"/>
                                  </p:stCondLst>
                                  <p:childTnLst>
                                    <p:anim calcmode="lin" valueType="num">
                                      <p:cBhvr additive="base">
                                        <p:cTn id="412" dur="2000"/>
                                        <p:tgtEl>
                                          <p:spTgt spid="24"/>
                                        </p:tgtEl>
                                        <p:attrNameLst>
                                          <p:attrName>ppt_x</p:attrName>
                                        </p:attrNameLst>
                                      </p:cBhvr>
                                      <p:tavLst>
                                        <p:tav tm="0">
                                          <p:val>
                                            <p:strVal val="ppt_x"/>
                                          </p:val>
                                        </p:tav>
                                        <p:tav tm="100000">
                                          <p:val>
                                            <p:strVal val="ppt_x"/>
                                          </p:val>
                                        </p:tav>
                                      </p:tavLst>
                                    </p:anim>
                                    <p:anim calcmode="lin" valueType="num">
                                      <p:cBhvr additive="base">
                                        <p:cTn id="413" dur="2000"/>
                                        <p:tgtEl>
                                          <p:spTgt spid="24"/>
                                        </p:tgtEl>
                                        <p:attrNameLst>
                                          <p:attrName>ppt_y</p:attrName>
                                        </p:attrNameLst>
                                      </p:cBhvr>
                                      <p:tavLst>
                                        <p:tav tm="0">
                                          <p:val>
                                            <p:strVal val="ppt_y"/>
                                          </p:val>
                                        </p:tav>
                                        <p:tav tm="100000">
                                          <p:val>
                                            <p:strVal val="1+ppt_h/2"/>
                                          </p:val>
                                        </p:tav>
                                      </p:tavLst>
                                    </p:anim>
                                    <p:set>
                                      <p:cBhvr>
                                        <p:cTn id="414" dur="1" fill="hold">
                                          <p:stCondLst>
                                            <p:cond delay="1999"/>
                                          </p:stCondLst>
                                        </p:cTn>
                                        <p:tgtEl>
                                          <p:spTgt spid="24"/>
                                        </p:tgtEl>
                                        <p:attrNameLst>
                                          <p:attrName>style.visibility</p:attrName>
                                        </p:attrNameLst>
                                      </p:cBhvr>
                                      <p:to>
                                        <p:strVal val="hidden"/>
                                      </p:to>
                                    </p:set>
                                  </p:childTnLst>
                                </p:cTn>
                              </p:par>
                              <p:par>
                                <p:cTn id="415" presetID="2" presetClass="exit" presetSubtype="4" fill="hold" grpId="4" nodeType="withEffect">
                                  <p:stCondLst>
                                    <p:cond delay="0"/>
                                  </p:stCondLst>
                                  <p:childTnLst>
                                    <p:anim calcmode="lin" valueType="num">
                                      <p:cBhvr additive="base">
                                        <p:cTn id="416" dur="2000"/>
                                        <p:tgtEl>
                                          <p:spTgt spid="25"/>
                                        </p:tgtEl>
                                        <p:attrNameLst>
                                          <p:attrName>ppt_x</p:attrName>
                                        </p:attrNameLst>
                                      </p:cBhvr>
                                      <p:tavLst>
                                        <p:tav tm="0">
                                          <p:val>
                                            <p:strVal val="ppt_x"/>
                                          </p:val>
                                        </p:tav>
                                        <p:tav tm="100000">
                                          <p:val>
                                            <p:strVal val="ppt_x"/>
                                          </p:val>
                                        </p:tav>
                                      </p:tavLst>
                                    </p:anim>
                                    <p:anim calcmode="lin" valueType="num">
                                      <p:cBhvr additive="base">
                                        <p:cTn id="417" dur="2000"/>
                                        <p:tgtEl>
                                          <p:spTgt spid="25"/>
                                        </p:tgtEl>
                                        <p:attrNameLst>
                                          <p:attrName>ppt_y</p:attrName>
                                        </p:attrNameLst>
                                      </p:cBhvr>
                                      <p:tavLst>
                                        <p:tav tm="0">
                                          <p:val>
                                            <p:strVal val="ppt_y"/>
                                          </p:val>
                                        </p:tav>
                                        <p:tav tm="100000">
                                          <p:val>
                                            <p:strVal val="1+ppt_h/2"/>
                                          </p:val>
                                        </p:tav>
                                      </p:tavLst>
                                    </p:anim>
                                    <p:set>
                                      <p:cBhvr>
                                        <p:cTn id="418" dur="1" fill="hold">
                                          <p:stCondLst>
                                            <p:cond delay="1999"/>
                                          </p:stCondLst>
                                        </p:cTn>
                                        <p:tgtEl>
                                          <p:spTgt spid="25"/>
                                        </p:tgtEl>
                                        <p:attrNameLst>
                                          <p:attrName>style.visibility</p:attrName>
                                        </p:attrNameLst>
                                      </p:cBhvr>
                                      <p:to>
                                        <p:strVal val="hidden"/>
                                      </p:to>
                                    </p:set>
                                  </p:childTnLst>
                                </p:cTn>
                              </p:par>
                              <p:par>
                                <p:cTn id="419" presetID="2" presetClass="exit" presetSubtype="4" fill="hold" grpId="4" nodeType="withEffect">
                                  <p:stCondLst>
                                    <p:cond delay="0"/>
                                  </p:stCondLst>
                                  <p:childTnLst>
                                    <p:anim calcmode="lin" valueType="num">
                                      <p:cBhvr additive="base">
                                        <p:cTn id="420" dur="2000"/>
                                        <p:tgtEl>
                                          <p:spTgt spid="26"/>
                                        </p:tgtEl>
                                        <p:attrNameLst>
                                          <p:attrName>ppt_x</p:attrName>
                                        </p:attrNameLst>
                                      </p:cBhvr>
                                      <p:tavLst>
                                        <p:tav tm="0">
                                          <p:val>
                                            <p:strVal val="ppt_x"/>
                                          </p:val>
                                        </p:tav>
                                        <p:tav tm="100000">
                                          <p:val>
                                            <p:strVal val="ppt_x"/>
                                          </p:val>
                                        </p:tav>
                                      </p:tavLst>
                                    </p:anim>
                                    <p:anim calcmode="lin" valueType="num">
                                      <p:cBhvr additive="base">
                                        <p:cTn id="421" dur="2000"/>
                                        <p:tgtEl>
                                          <p:spTgt spid="26"/>
                                        </p:tgtEl>
                                        <p:attrNameLst>
                                          <p:attrName>ppt_y</p:attrName>
                                        </p:attrNameLst>
                                      </p:cBhvr>
                                      <p:tavLst>
                                        <p:tav tm="0">
                                          <p:val>
                                            <p:strVal val="ppt_y"/>
                                          </p:val>
                                        </p:tav>
                                        <p:tav tm="100000">
                                          <p:val>
                                            <p:strVal val="1+ppt_h/2"/>
                                          </p:val>
                                        </p:tav>
                                      </p:tavLst>
                                    </p:anim>
                                    <p:set>
                                      <p:cBhvr>
                                        <p:cTn id="422" dur="1" fill="hold">
                                          <p:stCondLst>
                                            <p:cond delay="1999"/>
                                          </p:stCondLst>
                                        </p:cTn>
                                        <p:tgtEl>
                                          <p:spTgt spid="26"/>
                                        </p:tgtEl>
                                        <p:attrNameLst>
                                          <p:attrName>style.visibility</p:attrName>
                                        </p:attrNameLst>
                                      </p:cBhvr>
                                      <p:to>
                                        <p:strVal val="hidden"/>
                                      </p:to>
                                    </p:set>
                                  </p:childTnLst>
                                </p:cTn>
                              </p:par>
                              <p:par>
                                <p:cTn id="423" presetID="2" presetClass="exit" presetSubtype="4" fill="hold" grpId="4" nodeType="withEffect">
                                  <p:stCondLst>
                                    <p:cond delay="0"/>
                                  </p:stCondLst>
                                  <p:childTnLst>
                                    <p:anim calcmode="lin" valueType="num">
                                      <p:cBhvr additive="base">
                                        <p:cTn id="424" dur="2000"/>
                                        <p:tgtEl>
                                          <p:spTgt spid="27"/>
                                        </p:tgtEl>
                                        <p:attrNameLst>
                                          <p:attrName>ppt_x</p:attrName>
                                        </p:attrNameLst>
                                      </p:cBhvr>
                                      <p:tavLst>
                                        <p:tav tm="0">
                                          <p:val>
                                            <p:strVal val="ppt_x"/>
                                          </p:val>
                                        </p:tav>
                                        <p:tav tm="100000">
                                          <p:val>
                                            <p:strVal val="ppt_x"/>
                                          </p:val>
                                        </p:tav>
                                      </p:tavLst>
                                    </p:anim>
                                    <p:anim calcmode="lin" valueType="num">
                                      <p:cBhvr additive="base">
                                        <p:cTn id="425" dur="2000"/>
                                        <p:tgtEl>
                                          <p:spTgt spid="27"/>
                                        </p:tgtEl>
                                        <p:attrNameLst>
                                          <p:attrName>ppt_y</p:attrName>
                                        </p:attrNameLst>
                                      </p:cBhvr>
                                      <p:tavLst>
                                        <p:tav tm="0">
                                          <p:val>
                                            <p:strVal val="ppt_y"/>
                                          </p:val>
                                        </p:tav>
                                        <p:tav tm="100000">
                                          <p:val>
                                            <p:strVal val="1+ppt_h/2"/>
                                          </p:val>
                                        </p:tav>
                                      </p:tavLst>
                                    </p:anim>
                                    <p:set>
                                      <p:cBhvr>
                                        <p:cTn id="426" dur="1" fill="hold">
                                          <p:stCondLst>
                                            <p:cond delay="1999"/>
                                          </p:stCondLst>
                                        </p:cTn>
                                        <p:tgtEl>
                                          <p:spTgt spid="27"/>
                                        </p:tgtEl>
                                        <p:attrNameLst>
                                          <p:attrName>style.visibility</p:attrName>
                                        </p:attrNameLst>
                                      </p:cBhvr>
                                      <p:to>
                                        <p:strVal val="hidden"/>
                                      </p:to>
                                    </p:set>
                                  </p:childTnLst>
                                </p:cTn>
                              </p:par>
                              <p:par>
                                <p:cTn id="427" presetID="2" presetClass="exit" presetSubtype="4" fill="hold" grpId="4" nodeType="withEffect">
                                  <p:stCondLst>
                                    <p:cond delay="0"/>
                                  </p:stCondLst>
                                  <p:childTnLst>
                                    <p:anim calcmode="lin" valueType="num">
                                      <p:cBhvr additive="base">
                                        <p:cTn id="428" dur="2000"/>
                                        <p:tgtEl>
                                          <p:spTgt spid="28"/>
                                        </p:tgtEl>
                                        <p:attrNameLst>
                                          <p:attrName>ppt_x</p:attrName>
                                        </p:attrNameLst>
                                      </p:cBhvr>
                                      <p:tavLst>
                                        <p:tav tm="0">
                                          <p:val>
                                            <p:strVal val="ppt_x"/>
                                          </p:val>
                                        </p:tav>
                                        <p:tav tm="100000">
                                          <p:val>
                                            <p:strVal val="ppt_x"/>
                                          </p:val>
                                        </p:tav>
                                      </p:tavLst>
                                    </p:anim>
                                    <p:anim calcmode="lin" valueType="num">
                                      <p:cBhvr additive="base">
                                        <p:cTn id="429" dur="2000"/>
                                        <p:tgtEl>
                                          <p:spTgt spid="28"/>
                                        </p:tgtEl>
                                        <p:attrNameLst>
                                          <p:attrName>ppt_y</p:attrName>
                                        </p:attrNameLst>
                                      </p:cBhvr>
                                      <p:tavLst>
                                        <p:tav tm="0">
                                          <p:val>
                                            <p:strVal val="ppt_y"/>
                                          </p:val>
                                        </p:tav>
                                        <p:tav tm="100000">
                                          <p:val>
                                            <p:strVal val="1+ppt_h/2"/>
                                          </p:val>
                                        </p:tav>
                                      </p:tavLst>
                                    </p:anim>
                                    <p:set>
                                      <p:cBhvr>
                                        <p:cTn id="430" dur="1" fill="hold">
                                          <p:stCondLst>
                                            <p:cond delay="1999"/>
                                          </p:stCondLst>
                                        </p:cTn>
                                        <p:tgtEl>
                                          <p:spTgt spid="28"/>
                                        </p:tgtEl>
                                        <p:attrNameLst>
                                          <p:attrName>style.visibility</p:attrName>
                                        </p:attrNameLst>
                                      </p:cBhvr>
                                      <p:to>
                                        <p:strVal val="hidden"/>
                                      </p:to>
                                    </p:set>
                                  </p:childTnLst>
                                </p:cTn>
                              </p:par>
                              <p:par>
                                <p:cTn id="431" presetID="2" presetClass="exit" presetSubtype="4" fill="hold" grpId="4" nodeType="withEffect">
                                  <p:stCondLst>
                                    <p:cond delay="0"/>
                                  </p:stCondLst>
                                  <p:childTnLst>
                                    <p:anim calcmode="lin" valueType="num">
                                      <p:cBhvr additive="base">
                                        <p:cTn id="432" dur="2000"/>
                                        <p:tgtEl>
                                          <p:spTgt spid="29"/>
                                        </p:tgtEl>
                                        <p:attrNameLst>
                                          <p:attrName>ppt_x</p:attrName>
                                        </p:attrNameLst>
                                      </p:cBhvr>
                                      <p:tavLst>
                                        <p:tav tm="0">
                                          <p:val>
                                            <p:strVal val="ppt_x"/>
                                          </p:val>
                                        </p:tav>
                                        <p:tav tm="100000">
                                          <p:val>
                                            <p:strVal val="ppt_x"/>
                                          </p:val>
                                        </p:tav>
                                      </p:tavLst>
                                    </p:anim>
                                    <p:anim calcmode="lin" valueType="num">
                                      <p:cBhvr additive="base">
                                        <p:cTn id="433" dur="2000"/>
                                        <p:tgtEl>
                                          <p:spTgt spid="29"/>
                                        </p:tgtEl>
                                        <p:attrNameLst>
                                          <p:attrName>ppt_y</p:attrName>
                                        </p:attrNameLst>
                                      </p:cBhvr>
                                      <p:tavLst>
                                        <p:tav tm="0">
                                          <p:val>
                                            <p:strVal val="ppt_y"/>
                                          </p:val>
                                        </p:tav>
                                        <p:tav tm="100000">
                                          <p:val>
                                            <p:strVal val="1+ppt_h/2"/>
                                          </p:val>
                                        </p:tav>
                                      </p:tavLst>
                                    </p:anim>
                                    <p:set>
                                      <p:cBhvr>
                                        <p:cTn id="434" dur="1" fill="hold">
                                          <p:stCondLst>
                                            <p:cond delay="1999"/>
                                          </p:stCondLst>
                                        </p:cTn>
                                        <p:tgtEl>
                                          <p:spTgt spid="29"/>
                                        </p:tgtEl>
                                        <p:attrNameLst>
                                          <p:attrName>style.visibility</p:attrName>
                                        </p:attrNameLst>
                                      </p:cBhvr>
                                      <p:to>
                                        <p:strVal val="hidden"/>
                                      </p:to>
                                    </p:set>
                                  </p:childTnLst>
                                </p:cTn>
                              </p:par>
                              <p:par>
                                <p:cTn id="435" presetID="2" presetClass="exit" presetSubtype="4" fill="hold" grpId="4" nodeType="withEffect">
                                  <p:stCondLst>
                                    <p:cond delay="0"/>
                                  </p:stCondLst>
                                  <p:childTnLst>
                                    <p:anim calcmode="lin" valueType="num">
                                      <p:cBhvr additive="base">
                                        <p:cTn id="436" dur="2000"/>
                                        <p:tgtEl>
                                          <p:spTgt spid="30"/>
                                        </p:tgtEl>
                                        <p:attrNameLst>
                                          <p:attrName>ppt_x</p:attrName>
                                        </p:attrNameLst>
                                      </p:cBhvr>
                                      <p:tavLst>
                                        <p:tav tm="0">
                                          <p:val>
                                            <p:strVal val="ppt_x"/>
                                          </p:val>
                                        </p:tav>
                                        <p:tav tm="100000">
                                          <p:val>
                                            <p:strVal val="ppt_x"/>
                                          </p:val>
                                        </p:tav>
                                      </p:tavLst>
                                    </p:anim>
                                    <p:anim calcmode="lin" valueType="num">
                                      <p:cBhvr additive="base">
                                        <p:cTn id="437" dur="2000"/>
                                        <p:tgtEl>
                                          <p:spTgt spid="30"/>
                                        </p:tgtEl>
                                        <p:attrNameLst>
                                          <p:attrName>ppt_y</p:attrName>
                                        </p:attrNameLst>
                                      </p:cBhvr>
                                      <p:tavLst>
                                        <p:tav tm="0">
                                          <p:val>
                                            <p:strVal val="ppt_y"/>
                                          </p:val>
                                        </p:tav>
                                        <p:tav tm="100000">
                                          <p:val>
                                            <p:strVal val="1+ppt_h/2"/>
                                          </p:val>
                                        </p:tav>
                                      </p:tavLst>
                                    </p:anim>
                                    <p:set>
                                      <p:cBhvr>
                                        <p:cTn id="438" dur="1" fill="hold">
                                          <p:stCondLst>
                                            <p:cond delay="1999"/>
                                          </p:stCondLst>
                                        </p:cTn>
                                        <p:tgtEl>
                                          <p:spTgt spid="30"/>
                                        </p:tgtEl>
                                        <p:attrNameLst>
                                          <p:attrName>style.visibility</p:attrName>
                                        </p:attrNameLst>
                                      </p:cBhvr>
                                      <p:to>
                                        <p:strVal val="hidden"/>
                                      </p:to>
                                    </p:set>
                                  </p:childTnLst>
                                </p:cTn>
                              </p:par>
                              <p:par>
                                <p:cTn id="439" presetID="2" presetClass="exit" presetSubtype="4" fill="hold" grpId="4" nodeType="withEffect">
                                  <p:stCondLst>
                                    <p:cond delay="0"/>
                                  </p:stCondLst>
                                  <p:childTnLst>
                                    <p:anim calcmode="lin" valueType="num">
                                      <p:cBhvr additive="base">
                                        <p:cTn id="440" dur="2000"/>
                                        <p:tgtEl>
                                          <p:spTgt spid="31"/>
                                        </p:tgtEl>
                                        <p:attrNameLst>
                                          <p:attrName>ppt_x</p:attrName>
                                        </p:attrNameLst>
                                      </p:cBhvr>
                                      <p:tavLst>
                                        <p:tav tm="0">
                                          <p:val>
                                            <p:strVal val="ppt_x"/>
                                          </p:val>
                                        </p:tav>
                                        <p:tav tm="100000">
                                          <p:val>
                                            <p:strVal val="ppt_x"/>
                                          </p:val>
                                        </p:tav>
                                      </p:tavLst>
                                    </p:anim>
                                    <p:anim calcmode="lin" valueType="num">
                                      <p:cBhvr additive="base">
                                        <p:cTn id="441" dur="2000"/>
                                        <p:tgtEl>
                                          <p:spTgt spid="31"/>
                                        </p:tgtEl>
                                        <p:attrNameLst>
                                          <p:attrName>ppt_y</p:attrName>
                                        </p:attrNameLst>
                                      </p:cBhvr>
                                      <p:tavLst>
                                        <p:tav tm="0">
                                          <p:val>
                                            <p:strVal val="ppt_y"/>
                                          </p:val>
                                        </p:tav>
                                        <p:tav tm="100000">
                                          <p:val>
                                            <p:strVal val="1+ppt_h/2"/>
                                          </p:val>
                                        </p:tav>
                                      </p:tavLst>
                                    </p:anim>
                                    <p:set>
                                      <p:cBhvr>
                                        <p:cTn id="442" dur="1" fill="hold">
                                          <p:stCondLst>
                                            <p:cond delay="1999"/>
                                          </p:stCondLst>
                                        </p:cTn>
                                        <p:tgtEl>
                                          <p:spTgt spid="31"/>
                                        </p:tgtEl>
                                        <p:attrNameLst>
                                          <p:attrName>style.visibility</p:attrName>
                                        </p:attrNameLst>
                                      </p:cBhvr>
                                      <p:to>
                                        <p:strVal val="hidden"/>
                                      </p:to>
                                    </p:set>
                                  </p:childTnLst>
                                </p:cTn>
                              </p:par>
                              <p:par>
                                <p:cTn id="443" presetID="2" presetClass="exit" presetSubtype="4" fill="hold" grpId="4" nodeType="withEffect">
                                  <p:stCondLst>
                                    <p:cond delay="0"/>
                                  </p:stCondLst>
                                  <p:childTnLst>
                                    <p:anim calcmode="lin" valueType="num">
                                      <p:cBhvr additive="base">
                                        <p:cTn id="444" dur="2000"/>
                                        <p:tgtEl>
                                          <p:spTgt spid="32"/>
                                        </p:tgtEl>
                                        <p:attrNameLst>
                                          <p:attrName>ppt_x</p:attrName>
                                        </p:attrNameLst>
                                      </p:cBhvr>
                                      <p:tavLst>
                                        <p:tav tm="0">
                                          <p:val>
                                            <p:strVal val="ppt_x"/>
                                          </p:val>
                                        </p:tav>
                                        <p:tav tm="100000">
                                          <p:val>
                                            <p:strVal val="ppt_x"/>
                                          </p:val>
                                        </p:tav>
                                      </p:tavLst>
                                    </p:anim>
                                    <p:anim calcmode="lin" valueType="num">
                                      <p:cBhvr additive="base">
                                        <p:cTn id="445" dur="2000"/>
                                        <p:tgtEl>
                                          <p:spTgt spid="32"/>
                                        </p:tgtEl>
                                        <p:attrNameLst>
                                          <p:attrName>ppt_y</p:attrName>
                                        </p:attrNameLst>
                                      </p:cBhvr>
                                      <p:tavLst>
                                        <p:tav tm="0">
                                          <p:val>
                                            <p:strVal val="ppt_y"/>
                                          </p:val>
                                        </p:tav>
                                        <p:tav tm="100000">
                                          <p:val>
                                            <p:strVal val="1+ppt_h/2"/>
                                          </p:val>
                                        </p:tav>
                                      </p:tavLst>
                                    </p:anim>
                                    <p:set>
                                      <p:cBhvr>
                                        <p:cTn id="446" dur="1" fill="hold">
                                          <p:stCondLst>
                                            <p:cond delay="1999"/>
                                          </p:stCondLst>
                                        </p:cTn>
                                        <p:tgtEl>
                                          <p:spTgt spid="32"/>
                                        </p:tgtEl>
                                        <p:attrNameLst>
                                          <p:attrName>style.visibility</p:attrName>
                                        </p:attrNameLst>
                                      </p:cBhvr>
                                      <p:to>
                                        <p:strVal val="hidden"/>
                                      </p:to>
                                    </p:set>
                                  </p:childTnLst>
                                </p:cTn>
                              </p:par>
                              <p:par>
                                <p:cTn id="447" presetID="2" presetClass="exit" presetSubtype="4" fill="hold" grpId="4" nodeType="withEffect">
                                  <p:stCondLst>
                                    <p:cond delay="0"/>
                                  </p:stCondLst>
                                  <p:childTnLst>
                                    <p:anim calcmode="lin" valueType="num">
                                      <p:cBhvr additive="base">
                                        <p:cTn id="448" dur="2000"/>
                                        <p:tgtEl>
                                          <p:spTgt spid="33"/>
                                        </p:tgtEl>
                                        <p:attrNameLst>
                                          <p:attrName>ppt_x</p:attrName>
                                        </p:attrNameLst>
                                      </p:cBhvr>
                                      <p:tavLst>
                                        <p:tav tm="0">
                                          <p:val>
                                            <p:strVal val="ppt_x"/>
                                          </p:val>
                                        </p:tav>
                                        <p:tav tm="100000">
                                          <p:val>
                                            <p:strVal val="ppt_x"/>
                                          </p:val>
                                        </p:tav>
                                      </p:tavLst>
                                    </p:anim>
                                    <p:anim calcmode="lin" valueType="num">
                                      <p:cBhvr additive="base">
                                        <p:cTn id="449" dur="2000"/>
                                        <p:tgtEl>
                                          <p:spTgt spid="33"/>
                                        </p:tgtEl>
                                        <p:attrNameLst>
                                          <p:attrName>ppt_y</p:attrName>
                                        </p:attrNameLst>
                                      </p:cBhvr>
                                      <p:tavLst>
                                        <p:tav tm="0">
                                          <p:val>
                                            <p:strVal val="ppt_y"/>
                                          </p:val>
                                        </p:tav>
                                        <p:tav tm="100000">
                                          <p:val>
                                            <p:strVal val="1+ppt_h/2"/>
                                          </p:val>
                                        </p:tav>
                                      </p:tavLst>
                                    </p:anim>
                                    <p:set>
                                      <p:cBhvr>
                                        <p:cTn id="450" dur="1" fill="hold">
                                          <p:stCondLst>
                                            <p:cond delay="1999"/>
                                          </p:stCondLst>
                                        </p:cTn>
                                        <p:tgtEl>
                                          <p:spTgt spid="33"/>
                                        </p:tgtEl>
                                        <p:attrNameLst>
                                          <p:attrName>style.visibility</p:attrName>
                                        </p:attrNameLst>
                                      </p:cBhvr>
                                      <p:to>
                                        <p:strVal val="hidden"/>
                                      </p:to>
                                    </p:set>
                                  </p:childTnLst>
                                </p:cTn>
                              </p:par>
                              <p:par>
                                <p:cTn id="451" presetID="2" presetClass="exit" presetSubtype="4" fill="hold" grpId="4" nodeType="withEffect">
                                  <p:stCondLst>
                                    <p:cond delay="0"/>
                                  </p:stCondLst>
                                  <p:childTnLst>
                                    <p:anim calcmode="lin" valueType="num">
                                      <p:cBhvr additive="base">
                                        <p:cTn id="452" dur="2000"/>
                                        <p:tgtEl>
                                          <p:spTgt spid="34"/>
                                        </p:tgtEl>
                                        <p:attrNameLst>
                                          <p:attrName>ppt_x</p:attrName>
                                        </p:attrNameLst>
                                      </p:cBhvr>
                                      <p:tavLst>
                                        <p:tav tm="0">
                                          <p:val>
                                            <p:strVal val="ppt_x"/>
                                          </p:val>
                                        </p:tav>
                                        <p:tav tm="100000">
                                          <p:val>
                                            <p:strVal val="ppt_x"/>
                                          </p:val>
                                        </p:tav>
                                      </p:tavLst>
                                    </p:anim>
                                    <p:anim calcmode="lin" valueType="num">
                                      <p:cBhvr additive="base">
                                        <p:cTn id="453" dur="2000"/>
                                        <p:tgtEl>
                                          <p:spTgt spid="34"/>
                                        </p:tgtEl>
                                        <p:attrNameLst>
                                          <p:attrName>ppt_y</p:attrName>
                                        </p:attrNameLst>
                                      </p:cBhvr>
                                      <p:tavLst>
                                        <p:tav tm="0">
                                          <p:val>
                                            <p:strVal val="ppt_y"/>
                                          </p:val>
                                        </p:tav>
                                        <p:tav tm="100000">
                                          <p:val>
                                            <p:strVal val="1+ppt_h/2"/>
                                          </p:val>
                                        </p:tav>
                                      </p:tavLst>
                                    </p:anim>
                                    <p:set>
                                      <p:cBhvr>
                                        <p:cTn id="454" dur="1" fill="hold">
                                          <p:stCondLst>
                                            <p:cond delay="1999"/>
                                          </p:stCondLst>
                                        </p:cTn>
                                        <p:tgtEl>
                                          <p:spTgt spid="34"/>
                                        </p:tgtEl>
                                        <p:attrNameLst>
                                          <p:attrName>style.visibility</p:attrName>
                                        </p:attrNameLst>
                                      </p:cBhvr>
                                      <p:to>
                                        <p:strVal val="hidden"/>
                                      </p:to>
                                    </p:set>
                                  </p:childTnLst>
                                </p:cTn>
                              </p:par>
                              <p:par>
                                <p:cTn id="455" presetID="2" presetClass="exit" presetSubtype="4" fill="hold" grpId="4" nodeType="withEffect">
                                  <p:stCondLst>
                                    <p:cond delay="0"/>
                                  </p:stCondLst>
                                  <p:childTnLst>
                                    <p:anim calcmode="lin" valueType="num">
                                      <p:cBhvr additive="base">
                                        <p:cTn id="456" dur="2000"/>
                                        <p:tgtEl>
                                          <p:spTgt spid="35"/>
                                        </p:tgtEl>
                                        <p:attrNameLst>
                                          <p:attrName>ppt_x</p:attrName>
                                        </p:attrNameLst>
                                      </p:cBhvr>
                                      <p:tavLst>
                                        <p:tav tm="0">
                                          <p:val>
                                            <p:strVal val="ppt_x"/>
                                          </p:val>
                                        </p:tav>
                                        <p:tav tm="100000">
                                          <p:val>
                                            <p:strVal val="ppt_x"/>
                                          </p:val>
                                        </p:tav>
                                      </p:tavLst>
                                    </p:anim>
                                    <p:anim calcmode="lin" valueType="num">
                                      <p:cBhvr additive="base">
                                        <p:cTn id="457" dur="2000"/>
                                        <p:tgtEl>
                                          <p:spTgt spid="35"/>
                                        </p:tgtEl>
                                        <p:attrNameLst>
                                          <p:attrName>ppt_y</p:attrName>
                                        </p:attrNameLst>
                                      </p:cBhvr>
                                      <p:tavLst>
                                        <p:tav tm="0">
                                          <p:val>
                                            <p:strVal val="ppt_y"/>
                                          </p:val>
                                        </p:tav>
                                        <p:tav tm="100000">
                                          <p:val>
                                            <p:strVal val="1+ppt_h/2"/>
                                          </p:val>
                                        </p:tav>
                                      </p:tavLst>
                                    </p:anim>
                                    <p:set>
                                      <p:cBhvr>
                                        <p:cTn id="458" dur="1" fill="hold">
                                          <p:stCondLst>
                                            <p:cond delay="1999"/>
                                          </p:stCondLst>
                                        </p:cTn>
                                        <p:tgtEl>
                                          <p:spTgt spid="35"/>
                                        </p:tgtEl>
                                        <p:attrNameLst>
                                          <p:attrName>style.visibility</p:attrName>
                                        </p:attrNameLst>
                                      </p:cBhvr>
                                      <p:to>
                                        <p:strVal val="hidden"/>
                                      </p:to>
                                    </p:set>
                                  </p:childTnLst>
                                </p:cTn>
                              </p:par>
                              <p:par>
                                <p:cTn id="459" presetID="13" presetClass="exit" presetSubtype="32" fill="hold" grpId="3" nodeType="withEffect">
                                  <p:stCondLst>
                                    <p:cond delay="0"/>
                                  </p:stCondLst>
                                  <p:childTnLst>
                                    <p:animEffect transition="out" filter="plus(out)">
                                      <p:cBhvr>
                                        <p:cTn id="460" dur="2000"/>
                                        <p:tgtEl>
                                          <p:spTgt spid="37"/>
                                        </p:tgtEl>
                                      </p:cBhvr>
                                    </p:animEffect>
                                    <p:set>
                                      <p:cBhvr>
                                        <p:cTn id="461" dur="1" fill="hold">
                                          <p:stCondLst>
                                            <p:cond delay="1999"/>
                                          </p:stCondLst>
                                        </p:cTn>
                                        <p:tgtEl>
                                          <p:spTgt spid="37"/>
                                        </p:tgtEl>
                                        <p:attrNameLst>
                                          <p:attrName>style.visibility</p:attrName>
                                        </p:attrNameLst>
                                      </p:cBhvr>
                                      <p:to>
                                        <p:strVal val="hidden"/>
                                      </p:to>
                                    </p:set>
                                  </p:childTnLst>
                                </p:cTn>
                              </p:par>
                              <p:par>
                                <p:cTn id="462" presetID="13" presetClass="exit" presetSubtype="32" fill="hold" grpId="3" nodeType="withEffect">
                                  <p:stCondLst>
                                    <p:cond delay="0"/>
                                  </p:stCondLst>
                                  <p:childTnLst>
                                    <p:animEffect transition="out" filter="plus(out)">
                                      <p:cBhvr>
                                        <p:cTn id="463" dur="2000"/>
                                        <p:tgtEl>
                                          <p:spTgt spid="38"/>
                                        </p:tgtEl>
                                      </p:cBhvr>
                                    </p:animEffect>
                                    <p:set>
                                      <p:cBhvr>
                                        <p:cTn id="464" dur="1" fill="hold">
                                          <p:stCondLst>
                                            <p:cond delay="1999"/>
                                          </p:stCondLst>
                                        </p:cTn>
                                        <p:tgtEl>
                                          <p:spTgt spid="38"/>
                                        </p:tgtEl>
                                        <p:attrNameLst>
                                          <p:attrName>style.visibility</p:attrName>
                                        </p:attrNameLst>
                                      </p:cBhvr>
                                      <p:to>
                                        <p:strVal val="hidden"/>
                                      </p:to>
                                    </p:set>
                                  </p:childTnLst>
                                </p:cTn>
                              </p:par>
                              <p:par>
                                <p:cTn id="465" presetID="13" presetClass="exit" presetSubtype="32" fill="hold" grpId="3" nodeType="withEffect">
                                  <p:stCondLst>
                                    <p:cond delay="0"/>
                                  </p:stCondLst>
                                  <p:childTnLst>
                                    <p:animEffect transition="out" filter="plus(out)">
                                      <p:cBhvr>
                                        <p:cTn id="466" dur="2000"/>
                                        <p:tgtEl>
                                          <p:spTgt spid="39"/>
                                        </p:tgtEl>
                                      </p:cBhvr>
                                    </p:animEffect>
                                    <p:set>
                                      <p:cBhvr>
                                        <p:cTn id="467" dur="1" fill="hold">
                                          <p:stCondLst>
                                            <p:cond delay="1999"/>
                                          </p:stCondLst>
                                        </p:cTn>
                                        <p:tgtEl>
                                          <p:spTgt spid="39"/>
                                        </p:tgtEl>
                                        <p:attrNameLst>
                                          <p:attrName>style.visibility</p:attrName>
                                        </p:attrNameLst>
                                      </p:cBhvr>
                                      <p:to>
                                        <p:strVal val="hidden"/>
                                      </p:to>
                                    </p:set>
                                  </p:childTnLst>
                                </p:cTn>
                              </p:par>
                              <p:par>
                                <p:cTn id="468" presetID="13" presetClass="exit" presetSubtype="32" fill="hold" grpId="3" nodeType="withEffect">
                                  <p:stCondLst>
                                    <p:cond delay="0"/>
                                  </p:stCondLst>
                                  <p:childTnLst>
                                    <p:animEffect transition="out" filter="plus(out)">
                                      <p:cBhvr>
                                        <p:cTn id="469" dur="2000"/>
                                        <p:tgtEl>
                                          <p:spTgt spid="40"/>
                                        </p:tgtEl>
                                      </p:cBhvr>
                                    </p:animEffect>
                                    <p:set>
                                      <p:cBhvr>
                                        <p:cTn id="470" dur="1" fill="hold">
                                          <p:stCondLst>
                                            <p:cond delay="1999"/>
                                          </p:stCondLst>
                                        </p:cTn>
                                        <p:tgtEl>
                                          <p:spTgt spid="40"/>
                                        </p:tgtEl>
                                        <p:attrNameLst>
                                          <p:attrName>style.visibility</p:attrName>
                                        </p:attrNameLst>
                                      </p:cBhvr>
                                      <p:to>
                                        <p:strVal val="hidden"/>
                                      </p:to>
                                    </p:set>
                                  </p:childTnLst>
                                </p:cTn>
                              </p:par>
                              <p:par>
                                <p:cTn id="471" presetID="13" presetClass="exit" presetSubtype="32" fill="hold" grpId="3" nodeType="withEffect">
                                  <p:stCondLst>
                                    <p:cond delay="0"/>
                                  </p:stCondLst>
                                  <p:childTnLst>
                                    <p:animEffect transition="out" filter="plus(out)">
                                      <p:cBhvr>
                                        <p:cTn id="472" dur="2000"/>
                                        <p:tgtEl>
                                          <p:spTgt spid="41"/>
                                        </p:tgtEl>
                                      </p:cBhvr>
                                    </p:animEffect>
                                    <p:set>
                                      <p:cBhvr>
                                        <p:cTn id="473" dur="1" fill="hold">
                                          <p:stCondLst>
                                            <p:cond delay="1999"/>
                                          </p:stCondLst>
                                        </p:cTn>
                                        <p:tgtEl>
                                          <p:spTgt spid="41"/>
                                        </p:tgtEl>
                                        <p:attrNameLst>
                                          <p:attrName>style.visibility</p:attrName>
                                        </p:attrNameLst>
                                      </p:cBhvr>
                                      <p:to>
                                        <p:strVal val="hidden"/>
                                      </p:to>
                                    </p:set>
                                  </p:childTnLst>
                                </p:cTn>
                              </p:par>
                              <p:par>
                                <p:cTn id="474" presetID="13" presetClass="exit" presetSubtype="32" fill="hold" grpId="3" nodeType="withEffect">
                                  <p:stCondLst>
                                    <p:cond delay="0"/>
                                  </p:stCondLst>
                                  <p:childTnLst>
                                    <p:animEffect transition="out" filter="plus(out)">
                                      <p:cBhvr>
                                        <p:cTn id="475" dur="2000"/>
                                        <p:tgtEl>
                                          <p:spTgt spid="42"/>
                                        </p:tgtEl>
                                      </p:cBhvr>
                                    </p:animEffect>
                                    <p:set>
                                      <p:cBhvr>
                                        <p:cTn id="476" dur="1" fill="hold">
                                          <p:stCondLst>
                                            <p:cond delay="1999"/>
                                          </p:stCondLst>
                                        </p:cTn>
                                        <p:tgtEl>
                                          <p:spTgt spid="42"/>
                                        </p:tgtEl>
                                        <p:attrNameLst>
                                          <p:attrName>style.visibility</p:attrName>
                                        </p:attrNameLst>
                                      </p:cBhvr>
                                      <p:to>
                                        <p:strVal val="hidden"/>
                                      </p:to>
                                    </p:set>
                                  </p:childTnLst>
                                </p:cTn>
                              </p:par>
                              <p:par>
                                <p:cTn id="477" presetID="13" presetClass="exit" presetSubtype="32" fill="hold" grpId="3" nodeType="withEffect">
                                  <p:stCondLst>
                                    <p:cond delay="0"/>
                                  </p:stCondLst>
                                  <p:childTnLst>
                                    <p:animEffect transition="out" filter="plus(out)">
                                      <p:cBhvr>
                                        <p:cTn id="478" dur="2000"/>
                                        <p:tgtEl>
                                          <p:spTgt spid="43"/>
                                        </p:tgtEl>
                                      </p:cBhvr>
                                    </p:animEffect>
                                    <p:set>
                                      <p:cBhvr>
                                        <p:cTn id="479" dur="1" fill="hold">
                                          <p:stCondLst>
                                            <p:cond delay="1999"/>
                                          </p:stCondLst>
                                        </p:cTn>
                                        <p:tgtEl>
                                          <p:spTgt spid="43"/>
                                        </p:tgtEl>
                                        <p:attrNameLst>
                                          <p:attrName>style.visibility</p:attrName>
                                        </p:attrNameLst>
                                      </p:cBhvr>
                                      <p:to>
                                        <p:strVal val="hidden"/>
                                      </p:to>
                                    </p:set>
                                  </p:childTnLst>
                                </p:cTn>
                              </p:par>
                              <p:par>
                                <p:cTn id="480" presetID="13" presetClass="exit" presetSubtype="32" fill="hold" grpId="3" nodeType="withEffect">
                                  <p:stCondLst>
                                    <p:cond delay="0"/>
                                  </p:stCondLst>
                                  <p:childTnLst>
                                    <p:animEffect transition="out" filter="plus(out)">
                                      <p:cBhvr>
                                        <p:cTn id="481" dur="2000"/>
                                        <p:tgtEl>
                                          <p:spTgt spid="44"/>
                                        </p:tgtEl>
                                      </p:cBhvr>
                                    </p:animEffect>
                                    <p:set>
                                      <p:cBhvr>
                                        <p:cTn id="482" dur="1" fill="hold">
                                          <p:stCondLst>
                                            <p:cond delay="1999"/>
                                          </p:stCondLst>
                                        </p:cTn>
                                        <p:tgtEl>
                                          <p:spTgt spid="44"/>
                                        </p:tgtEl>
                                        <p:attrNameLst>
                                          <p:attrName>style.visibility</p:attrName>
                                        </p:attrNameLst>
                                      </p:cBhvr>
                                      <p:to>
                                        <p:strVal val="hidden"/>
                                      </p:to>
                                    </p:set>
                                  </p:childTnLst>
                                </p:cTn>
                              </p:par>
                              <p:par>
                                <p:cTn id="483" presetID="13" presetClass="exit" presetSubtype="32" fill="hold" grpId="3" nodeType="withEffect">
                                  <p:stCondLst>
                                    <p:cond delay="0"/>
                                  </p:stCondLst>
                                  <p:childTnLst>
                                    <p:animEffect transition="out" filter="plus(out)">
                                      <p:cBhvr>
                                        <p:cTn id="484" dur="2000"/>
                                        <p:tgtEl>
                                          <p:spTgt spid="45"/>
                                        </p:tgtEl>
                                      </p:cBhvr>
                                    </p:animEffect>
                                    <p:set>
                                      <p:cBhvr>
                                        <p:cTn id="485" dur="1" fill="hold">
                                          <p:stCondLst>
                                            <p:cond delay="1999"/>
                                          </p:stCondLst>
                                        </p:cTn>
                                        <p:tgtEl>
                                          <p:spTgt spid="45"/>
                                        </p:tgtEl>
                                        <p:attrNameLst>
                                          <p:attrName>style.visibility</p:attrName>
                                        </p:attrNameLst>
                                      </p:cBhvr>
                                      <p:to>
                                        <p:strVal val="hidden"/>
                                      </p:to>
                                    </p:set>
                                  </p:childTnLst>
                                </p:cTn>
                              </p:par>
                              <p:par>
                                <p:cTn id="486" presetID="13" presetClass="exit" presetSubtype="32" fill="hold" grpId="3" nodeType="withEffect">
                                  <p:stCondLst>
                                    <p:cond delay="0"/>
                                  </p:stCondLst>
                                  <p:childTnLst>
                                    <p:animEffect transition="out" filter="plus(out)">
                                      <p:cBhvr>
                                        <p:cTn id="487" dur="2000"/>
                                        <p:tgtEl>
                                          <p:spTgt spid="46"/>
                                        </p:tgtEl>
                                      </p:cBhvr>
                                    </p:animEffect>
                                    <p:set>
                                      <p:cBhvr>
                                        <p:cTn id="488" dur="1" fill="hold">
                                          <p:stCondLst>
                                            <p:cond delay="1999"/>
                                          </p:stCondLst>
                                        </p:cTn>
                                        <p:tgtEl>
                                          <p:spTgt spid="46"/>
                                        </p:tgtEl>
                                        <p:attrNameLst>
                                          <p:attrName>style.visibility</p:attrName>
                                        </p:attrNameLst>
                                      </p:cBhvr>
                                      <p:to>
                                        <p:strVal val="hidden"/>
                                      </p:to>
                                    </p:set>
                                  </p:childTnLst>
                                </p:cTn>
                              </p:par>
                              <p:par>
                                <p:cTn id="489" presetID="13" presetClass="exit" presetSubtype="32" fill="hold" grpId="3" nodeType="withEffect">
                                  <p:stCondLst>
                                    <p:cond delay="0"/>
                                  </p:stCondLst>
                                  <p:childTnLst>
                                    <p:animEffect transition="out" filter="plus(out)">
                                      <p:cBhvr>
                                        <p:cTn id="490" dur="2000"/>
                                        <p:tgtEl>
                                          <p:spTgt spid="47"/>
                                        </p:tgtEl>
                                      </p:cBhvr>
                                    </p:animEffect>
                                    <p:set>
                                      <p:cBhvr>
                                        <p:cTn id="491" dur="1" fill="hold">
                                          <p:stCondLst>
                                            <p:cond delay="1999"/>
                                          </p:stCondLst>
                                        </p:cTn>
                                        <p:tgtEl>
                                          <p:spTgt spid="47"/>
                                        </p:tgtEl>
                                        <p:attrNameLst>
                                          <p:attrName>style.visibility</p:attrName>
                                        </p:attrNameLst>
                                      </p:cBhvr>
                                      <p:to>
                                        <p:strVal val="hidden"/>
                                      </p:to>
                                    </p:set>
                                  </p:childTnLst>
                                </p:cTn>
                              </p:par>
                              <p:par>
                                <p:cTn id="492" presetID="13" presetClass="exit" presetSubtype="32" fill="hold" grpId="3" nodeType="withEffect">
                                  <p:stCondLst>
                                    <p:cond delay="0"/>
                                  </p:stCondLst>
                                  <p:childTnLst>
                                    <p:animEffect transition="out" filter="plus(out)">
                                      <p:cBhvr>
                                        <p:cTn id="493" dur="2000"/>
                                        <p:tgtEl>
                                          <p:spTgt spid="48"/>
                                        </p:tgtEl>
                                      </p:cBhvr>
                                    </p:animEffect>
                                    <p:set>
                                      <p:cBhvr>
                                        <p:cTn id="494" dur="1" fill="hold">
                                          <p:stCondLst>
                                            <p:cond delay="1999"/>
                                          </p:stCondLst>
                                        </p:cTn>
                                        <p:tgtEl>
                                          <p:spTgt spid="48"/>
                                        </p:tgtEl>
                                        <p:attrNameLst>
                                          <p:attrName>style.visibility</p:attrName>
                                        </p:attrNameLst>
                                      </p:cBhvr>
                                      <p:to>
                                        <p:strVal val="hidden"/>
                                      </p:to>
                                    </p:set>
                                  </p:childTnLst>
                                </p:cTn>
                              </p:par>
                              <p:par>
                                <p:cTn id="495" presetID="13" presetClass="exit" presetSubtype="32" fill="hold" grpId="3" nodeType="withEffect">
                                  <p:stCondLst>
                                    <p:cond delay="0"/>
                                  </p:stCondLst>
                                  <p:childTnLst>
                                    <p:animEffect transition="out" filter="plus(out)">
                                      <p:cBhvr>
                                        <p:cTn id="496" dur="2000"/>
                                        <p:tgtEl>
                                          <p:spTgt spid="49"/>
                                        </p:tgtEl>
                                      </p:cBhvr>
                                    </p:animEffect>
                                    <p:set>
                                      <p:cBhvr>
                                        <p:cTn id="497" dur="1" fill="hold">
                                          <p:stCondLst>
                                            <p:cond delay="1999"/>
                                          </p:stCondLst>
                                        </p:cTn>
                                        <p:tgtEl>
                                          <p:spTgt spid="49"/>
                                        </p:tgtEl>
                                        <p:attrNameLst>
                                          <p:attrName>style.visibility</p:attrName>
                                        </p:attrNameLst>
                                      </p:cBhvr>
                                      <p:to>
                                        <p:strVal val="hidden"/>
                                      </p:to>
                                    </p:set>
                                  </p:childTnLst>
                                </p:cTn>
                              </p:par>
                              <p:par>
                                <p:cTn id="498" presetID="13" presetClass="exit" presetSubtype="32" fill="hold" grpId="3" nodeType="withEffect">
                                  <p:stCondLst>
                                    <p:cond delay="0"/>
                                  </p:stCondLst>
                                  <p:childTnLst>
                                    <p:animEffect transition="out" filter="plus(out)">
                                      <p:cBhvr>
                                        <p:cTn id="499" dur="2000"/>
                                        <p:tgtEl>
                                          <p:spTgt spid="50"/>
                                        </p:tgtEl>
                                      </p:cBhvr>
                                    </p:animEffect>
                                    <p:set>
                                      <p:cBhvr>
                                        <p:cTn id="500" dur="1" fill="hold">
                                          <p:stCondLst>
                                            <p:cond delay="1999"/>
                                          </p:stCondLst>
                                        </p:cTn>
                                        <p:tgtEl>
                                          <p:spTgt spid="50"/>
                                        </p:tgtEl>
                                        <p:attrNameLst>
                                          <p:attrName>style.visibility</p:attrName>
                                        </p:attrNameLst>
                                      </p:cBhvr>
                                      <p:to>
                                        <p:strVal val="hidden"/>
                                      </p:to>
                                    </p:set>
                                  </p:childTnLst>
                                </p:cTn>
                              </p:par>
                              <p:par>
                                <p:cTn id="501" presetID="13" presetClass="exit" presetSubtype="32" fill="hold" grpId="3" nodeType="withEffect">
                                  <p:stCondLst>
                                    <p:cond delay="0"/>
                                  </p:stCondLst>
                                  <p:childTnLst>
                                    <p:animEffect transition="out" filter="plus(out)">
                                      <p:cBhvr>
                                        <p:cTn id="502" dur="2000"/>
                                        <p:tgtEl>
                                          <p:spTgt spid="51"/>
                                        </p:tgtEl>
                                      </p:cBhvr>
                                    </p:animEffect>
                                    <p:set>
                                      <p:cBhvr>
                                        <p:cTn id="503" dur="1" fill="hold">
                                          <p:stCondLst>
                                            <p:cond delay="1999"/>
                                          </p:stCondLst>
                                        </p:cTn>
                                        <p:tgtEl>
                                          <p:spTgt spid="51"/>
                                        </p:tgtEl>
                                        <p:attrNameLst>
                                          <p:attrName>style.visibility</p:attrName>
                                        </p:attrNameLst>
                                      </p:cBhvr>
                                      <p:to>
                                        <p:strVal val="hidden"/>
                                      </p:to>
                                    </p:set>
                                  </p:childTnLst>
                                </p:cTn>
                              </p:par>
                              <p:par>
                                <p:cTn id="504" presetID="13" presetClass="exit" presetSubtype="32" fill="hold" grpId="3" nodeType="withEffect">
                                  <p:stCondLst>
                                    <p:cond delay="0"/>
                                  </p:stCondLst>
                                  <p:childTnLst>
                                    <p:animEffect transition="out" filter="plus(out)">
                                      <p:cBhvr>
                                        <p:cTn id="505" dur="2000"/>
                                        <p:tgtEl>
                                          <p:spTgt spid="52"/>
                                        </p:tgtEl>
                                      </p:cBhvr>
                                    </p:animEffect>
                                    <p:set>
                                      <p:cBhvr>
                                        <p:cTn id="506" dur="1" fill="hold">
                                          <p:stCondLst>
                                            <p:cond delay="1999"/>
                                          </p:stCondLst>
                                        </p:cTn>
                                        <p:tgtEl>
                                          <p:spTgt spid="52"/>
                                        </p:tgtEl>
                                        <p:attrNameLst>
                                          <p:attrName>style.visibility</p:attrName>
                                        </p:attrNameLst>
                                      </p:cBhvr>
                                      <p:to>
                                        <p:strVal val="hidden"/>
                                      </p:to>
                                    </p:set>
                                  </p:childTnLst>
                                </p:cTn>
                              </p:par>
                              <p:par>
                                <p:cTn id="507" presetID="13" presetClass="exit" presetSubtype="32" fill="hold" grpId="3" nodeType="withEffect">
                                  <p:stCondLst>
                                    <p:cond delay="0"/>
                                  </p:stCondLst>
                                  <p:childTnLst>
                                    <p:animEffect transition="out" filter="plus(out)">
                                      <p:cBhvr>
                                        <p:cTn id="508" dur="2000"/>
                                        <p:tgtEl>
                                          <p:spTgt spid="53"/>
                                        </p:tgtEl>
                                      </p:cBhvr>
                                    </p:animEffect>
                                    <p:set>
                                      <p:cBhvr>
                                        <p:cTn id="509" dur="1" fill="hold">
                                          <p:stCondLst>
                                            <p:cond delay="1999"/>
                                          </p:stCondLst>
                                        </p:cTn>
                                        <p:tgtEl>
                                          <p:spTgt spid="53"/>
                                        </p:tgtEl>
                                        <p:attrNameLst>
                                          <p:attrName>style.visibility</p:attrName>
                                        </p:attrNameLst>
                                      </p:cBhvr>
                                      <p:to>
                                        <p:strVal val="hidden"/>
                                      </p:to>
                                    </p:set>
                                  </p:childTnLst>
                                </p:cTn>
                              </p:par>
                              <p:par>
                                <p:cTn id="510" presetID="13" presetClass="exit" presetSubtype="32" fill="hold" grpId="3" nodeType="withEffect">
                                  <p:stCondLst>
                                    <p:cond delay="0"/>
                                  </p:stCondLst>
                                  <p:childTnLst>
                                    <p:animEffect transition="out" filter="plus(out)">
                                      <p:cBhvr>
                                        <p:cTn id="511" dur="2000"/>
                                        <p:tgtEl>
                                          <p:spTgt spid="54"/>
                                        </p:tgtEl>
                                      </p:cBhvr>
                                    </p:animEffect>
                                    <p:set>
                                      <p:cBhvr>
                                        <p:cTn id="512" dur="1" fill="hold">
                                          <p:stCondLst>
                                            <p:cond delay="1999"/>
                                          </p:stCondLst>
                                        </p:cTn>
                                        <p:tgtEl>
                                          <p:spTgt spid="54"/>
                                        </p:tgtEl>
                                        <p:attrNameLst>
                                          <p:attrName>style.visibility</p:attrName>
                                        </p:attrNameLst>
                                      </p:cBhvr>
                                      <p:to>
                                        <p:strVal val="hidden"/>
                                      </p:to>
                                    </p:set>
                                  </p:childTnLst>
                                </p:cTn>
                              </p:par>
                              <p:par>
                                <p:cTn id="513" presetID="2" presetClass="exit" presetSubtype="1" fill="hold" grpId="4" nodeType="withEffect">
                                  <p:stCondLst>
                                    <p:cond delay="0"/>
                                  </p:stCondLst>
                                  <p:childTnLst>
                                    <p:anim calcmode="lin" valueType="num">
                                      <p:cBhvr additive="base">
                                        <p:cTn id="514" dur="2000"/>
                                        <p:tgtEl>
                                          <p:spTgt spid="37"/>
                                        </p:tgtEl>
                                        <p:attrNameLst>
                                          <p:attrName>ppt_x</p:attrName>
                                        </p:attrNameLst>
                                      </p:cBhvr>
                                      <p:tavLst>
                                        <p:tav tm="0">
                                          <p:val>
                                            <p:strVal val="ppt_x"/>
                                          </p:val>
                                        </p:tav>
                                        <p:tav tm="100000">
                                          <p:val>
                                            <p:strVal val="ppt_x"/>
                                          </p:val>
                                        </p:tav>
                                      </p:tavLst>
                                    </p:anim>
                                    <p:anim calcmode="lin" valueType="num">
                                      <p:cBhvr additive="base">
                                        <p:cTn id="515" dur="2000"/>
                                        <p:tgtEl>
                                          <p:spTgt spid="37"/>
                                        </p:tgtEl>
                                        <p:attrNameLst>
                                          <p:attrName>ppt_y</p:attrName>
                                        </p:attrNameLst>
                                      </p:cBhvr>
                                      <p:tavLst>
                                        <p:tav tm="0">
                                          <p:val>
                                            <p:strVal val="ppt_y"/>
                                          </p:val>
                                        </p:tav>
                                        <p:tav tm="100000">
                                          <p:val>
                                            <p:strVal val="0-ppt_h/2"/>
                                          </p:val>
                                        </p:tav>
                                      </p:tavLst>
                                    </p:anim>
                                    <p:set>
                                      <p:cBhvr>
                                        <p:cTn id="516" dur="1" fill="hold">
                                          <p:stCondLst>
                                            <p:cond delay="1999"/>
                                          </p:stCondLst>
                                        </p:cTn>
                                        <p:tgtEl>
                                          <p:spTgt spid="37"/>
                                        </p:tgtEl>
                                        <p:attrNameLst>
                                          <p:attrName>style.visibility</p:attrName>
                                        </p:attrNameLst>
                                      </p:cBhvr>
                                      <p:to>
                                        <p:strVal val="hidden"/>
                                      </p:to>
                                    </p:set>
                                  </p:childTnLst>
                                </p:cTn>
                              </p:par>
                              <p:par>
                                <p:cTn id="517" presetID="2" presetClass="exit" presetSubtype="1" fill="hold" grpId="4" nodeType="withEffect">
                                  <p:stCondLst>
                                    <p:cond delay="0"/>
                                  </p:stCondLst>
                                  <p:childTnLst>
                                    <p:anim calcmode="lin" valueType="num">
                                      <p:cBhvr additive="base">
                                        <p:cTn id="518" dur="2000"/>
                                        <p:tgtEl>
                                          <p:spTgt spid="38"/>
                                        </p:tgtEl>
                                        <p:attrNameLst>
                                          <p:attrName>ppt_x</p:attrName>
                                        </p:attrNameLst>
                                      </p:cBhvr>
                                      <p:tavLst>
                                        <p:tav tm="0">
                                          <p:val>
                                            <p:strVal val="ppt_x"/>
                                          </p:val>
                                        </p:tav>
                                        <p:tav tm="100000">
                                          <p:val>
                                            <p:strVal val="ppt_x"/>
                                          </p:val>
                                        </p:tav>
                                      </p:tavLst>
                                    </p:anim>
                                    <p:anim calcmode="lin" valueType="num">
                                      <p:cBhvr additive="base">
                                        <p:cTn id="519" dur="2000"/>
                                        <p:tgtEl>
                                          <p:spTgt spid="38"/>
                                        </p:tgtEl>
                                        <p:attrNameLst>
                                          <p:attrName>ppt_y</p:attrName>
                                        </p:attrNameLst>
                                      </p:cBhvr>
                                      <p:tavLst>
                                        <p:tav tm="0">
                                          <p:val>
                                            <p:strVal val="ppt_y"/>
                                          </p:val>
                                        </p:tav>
                                        <p:tav tm="100000">
                                          <p:val>
                                            <p:strVal val="0-ppt_h/2"/>
                                          </p:val>
                                        </p:tav>
                                      </p:tavLst>
                                    </p:anim>
                                    <p:set>
                                      <p:cBhvr>
                                        <p:cTn id="520" dur="1" fill="hold">
                                          <p:stCondLst>
                                            <p:cond delay="1999"/>
                                          </p:stCondLst>
                                        </p:cTn>
                                        <p:tgtEl>
                                          <p:spTgt spid="38"/>
                                        </p:tgtEl>
                                        <p:attrNameLst>
                                          <p:attrName>style.visibility</p:attrName>
                                        </p:attrNameLst>
                                      </p:cBhvr>
                                      <p:to>
                                        <p:strVal val="hidden"/>
                                      </p:to>
                                    </p:set>
                                  </p:childTnLst>
                                </p:cTn>
                              </p:par>
                              <p:par>
                                <p:cTn id="521" presetID="2" presetClass="exit" presetSubtype="1" fill="hold" grpId="4" nodeType="withEffect">
                                  <p:stCondLst>
                                    <p:cond delay="0"/>
                                  </p:stCondLst>
                                  <p:childTnLst>
                                    <p:anim calcmode="lin" valueType="num">
                                      <p:cBhvr additive="base">
                                        <p:cTn id="522" dur="2000"/>
                                        <p:tgtEl>
                                          <p:spTgt spid="39"/>
                                        </p:tgtEl>
                                        <p:attrNameLst>
                                          <p:attrName>ppt_x</p:attrName>
                                        </p:attrNameLst>
                                      </p:cBhvr>
                                      <p:tavLst>
                                        <p:tav tm="0">
                                          <p:val>
                                            <p:strVal val="ppt_x"/>
                                          </p:val>
                                        </p:tav>
                                        <p:tav tm="100000">
                                          <p:val>
                                            <p:strVal val="ppt_x"/>
                                          </p:val>
                                        </p:tav>
                                      </p:tavLst>
                                    </p:anim>
                                    <p:anim calcmode="lin" valueType="num">
                                      <p:cBhvr additive="base">
                                        <p:cTn id="523" dur="2000"/>
                                        <p:tgtEl>
                                          <p:spTgt spid="39"/>
                                        </p:tgtEl>
                                        <p:attrNameLst>
                                          <p:attrName>ppt_y</p:attrName>
                                        </p:attrNameLst>
                                      </p:cBhvr>
                                      <p:tavLst>
                                        <p:tav tm="0">
                                          <p:val>
                                            <p:strVal val="ppt_y"/>
                                          </p:val>
                                        </p:tav>
                                        <p:tav tm="100000">
                                          <p:val>
                                            <p:strVal val="0-ppt_h/2"/>
                                          </p:val>
                                        </p:tav>
                                      </p:tavLst>
                                    </p:anim>
                                    <p:set>
                                      <p:cBhvr>
                                        <p:cTn id="524" dur="1" fill="hold">
                                          <p:stCondLst>
                                            <p:cond delay="1999"/>
                                          </p:stCondLst>
                                        </p:cTn>
                                        <p:tgtEl>
                                          <p:spTgt spid="39"/>
                                        </p:tgtEl>
                                        <p:attrNameLst>
                                          <p:attrName>style.visibility</p:attrName>
                                        </p:attrNameLst>
                                      </p:cBhvr>
                                      <p:to>
                                        <p:strVal val="hidden"/>
                                      </p:to>
                                    </p:set>
                                  </p:childTnLst>
                                </p:cTn>
                              </p:par>
                              <p:par>
                                <p:cTn id="525" presetID="2" presetClass="exit" presetSubtype="1" fill="hold" grpId="4" nodeType="withEffect">
                                  <p:stCondLst>
                                    <p:cond delay="0"/>
                                  </p:stCondLst>
                                  <p:childTnLst>
                                    <p:anim calcmode="lin" valueType="num">
                                      <p:cBhvr additive="base">
                                        <p:cTn id="526" dur="2000"/>
                                        <p:tgtEl>
                                          <p:spTgt spid="40"/>
                                        </p:tgtEl>
                                        <p:attrNameLst>
                                          <p:attrName>ppt_x</p:attrName>
                                        </p:attrNameLst>
                                      </p:cBhvr>
                                      <p:tavLst>
                                        <p:tav tm="0">
                                          <p:val>
                                            <p:strVal val="ppt_x"/>
                                          </p:val>
                                        </p:tav>
                                        <p:tav tm="100000">
                                          <p:val>
                                            <p:strVal val="ppt_x"/>
                                          </p:val>
                                        </p:tav>
                                      </p:tavLst>
                                    </p:anim>
                                    <p:anim calcmode="lin" valueType="num">
                                      <p:cBhvr additive="base">
                                        <p:cTn id="527" dur="2000"/>
                                        <p:tgtEl>
                                          <p:spTgt spid="40"/>
                                        </p:tgtEl>
                                        <p:attrNameLst>
                                          <p:attrName>ppt_y</p:attrName>
                                        </p:attrNameLst>
                                      </p:cBhvr>
                                      <p:tavLst>
                                        <p:tav tm="0">
                                          <p:val>
                                            <p:strVal val="ppt_y"/>
                                          </p:val>
                                        </p:tav>
                                        <p:tav tm="100000">
                                          <p:val>
                                            <p:strVal val="0-ppt_h/2"/>
                                          </p:val>
                                        </p:tav>
                                      </p:tavLst>
                                    </p:anim>
                                    <p:set>
                                      <p:cBhvr>
                                        <p:cTn id="528" dur="1" fill="hold">
                                          <p:stCondLst>
                                            <p:cond delay="1999"/>
                                          </p:stCondLst>
                                        </p:cTn>
                                        <p:tgtEl>
                                          <p:spTgt spid="40"/>
                                        </p:tgtEl>
                                        <p:attrNameLst>
                                          <p:attrName>style.visibility</p:attrName>
                                        </p:attrNameLst>
                                      </p:cBhvr>
                                      <p:to>
                                        <p:strVal val="hidden"/>
                                      </p:to>
                                    </p:set>
                                  </p:childTnLst>
                                </p:cTn>
                              </p:par>
                              <p:par>
                                <p:cTn id="529" presetID="2" presetClass="exit" presetSubtype="1" fill="hold" grpId="4" nodeType="withEffect">
                                  <p:stCondLst>
                                    <p:cond delay="0"/>
                                  </p:stCondLst>
                                  <p:childTnLst>
                                    <p:anim calcmode="lin" valueType="num">
                                      <p:cBhvr additive="base">
                                        <p:cTn id="530" dur="2000"/>
                                        <p:tgtEl>
                                          <p:spTgt spid="41"/>
                                        </p:tgtEl>
                                        <p:attrNameLst>
                                          <p:attrName>ppt_x</p:attrName>
                                        </p:attrNameLst>
                                      </p:cBhvr>
                                      <p:tavLst>
                                        <p:tav tm="0">
                                          <p:val>
                                            <p:strVal val="ppt_x"/>
                                          </p:val>
                                        </p:tav>
                                        <p:tav tm="100000">
                                          <p:val>
                                            <p:strVal val="ppt_x"/>
                                          </p:val>
                                        </p:tav>
                                      </p:tavLst>
                                    </p:anim>
                                    <p:anim calcmode="lin" valueType="num">
                                      <p:cBhvr additive="base">
                                        <p:cTn id="531" dur="2000"/>
                                        <p:tgtEl>
                                          <p:spTgt spid="41"/>
                                        </p:tgtEl>
                                        <p:attrNameLst>
                                          <p:attrName>ppt_y</p:attrName>
                                        </p:attrNameLst>
                                      </p:cBhvr>
                                      <p:tavLst>
                                        <p:tav tm="0">
                                          <p:val>
                                            <p:strVal val="ppt_y"/>
                                          </p:val>
                                        </p:tav>
                                        <p:tav tm="100000">
                                          <p:val>
                                            <p:strVal val="0-ppt_h/2"/>
                                          </p:val>
                                        </p:tav>
                                      </p:tavLst>
                                    </p:anim>
                                    <p:set>
                                      <p:cBhvr>
                                        <p:cTn id="532" dur="1" fill="hold">
                                          <p:stCondLst>
                                            <p:cond delay="1999"/>
                                          </p:stCondLst>
                                        </p:cTn>
                                        <p:tgtEl>
                                          <p:spTgt spid="41"/>
                                        </p:tgtEl>
                                        <p:attrNameLst>
                                          <p:attrName>style.visibility</p:attrName>
                                        </p:attrNameLst>
                                      </p:cBhvr>
                                      <p:to>
                                        <p:strVal val="hidden"/>
                                      </p:to>
                                    </p:set>
                                  </p:childTnLst>
                                </p:cTn>
                              </p:par>
                              <p:par>
                                <p:cTn id="533" presetID="2" presetClass="exit" presetSubtype="1" fill="hold" grpId="4" nodeType="withEffect">
                                  <p:stCondLst>
                                    <p:cond delay="0"/>
                                  </p:stCondLst>
                                  <p:childTnLst>
                                    <p:anim calcmode="lin" valueType="num">
                                      <p:cBhvr additive="base">
                                        <p:cTn id="534" dur="2000"/>
                                        <p:tgtEl>
                                          <p:spTgt spid="42"/>
                                        </p:tgtEl>
                                        <p:attrNameLst>
                                          <p:attrName>ppt_x</p:attrName>
                                        </p:attrNameLst>
                                      </p:cBhvr>
                                      <p:tavLst>
                                        <p:tav tm="0">
                                          <p:val>
                                            <p:strVal val="ppt_x"/>
                                          </p:val>
                                        </p:tav>
                                        <p:tav tm="100000">
                                          <p:val>
                                            <p:strVal val="ppt_x"/>
                                          </p:val>
                                        </p:tav>
                                      </p:tavLst>
                                    </p:anim>
                                    <p:anim calcmode="lin" valueType="num">
                                      <p:cBhvr additive="base">
                                        <p:cTn id="535" dur="2000"/>
                                        <p:tgtEl>
                                          <p:spTgt spid="42"/>
                                        </p:tgtEl>
                                        <p:attrNameLst>
                                          <p:attrName>ppt_y</p:attrName>
                                        </p:attrNameLst>
                                      </p:cBhvr>
                                      <p:tavLst>
                                        <p:tav tm="0">
                                          <p:val>
                                            <p:strVal val="ppt_y"/>
                                          </p:val>
                                        </p:tav>
                                        <p:tav tm="100000">
                                          <p:val>
                                            <p:strVal val="0-ppt_h/2"/>
                                          </p:val>
                                        </p:tav>
                                      </p:tavLst>
                                    </p:anim>
                                    <p:set>
                                      <p:cBhvr>
                                        <p:cTn id="536" dur="1" fill="hold">
                                          <p:stCondLst>
                                            <p:cond delay="1999"/>
                                          </p:stCondLst>
                                        </p:cTn>
                                        <p:tgtEl>
                                          <p:spTgt spid="42"/>
                                        </p:tgtEl>
                                        <p:attrNameLst>
                                          <p:attrName>style.visibility</p:attrName>
                                        </p:attrNameLst>
                                      </p:cBhvr>
                                      <p:to>
                                        <p:strVal val="hidden"/>
                                      </p:to>
                                    </p:set>
                                  </p:childTnLst>
                                </p:cTn>
                              </p:par>
                              <p:par>
                                <p:cTn id="537" presetID="2" presetClass="exit" presetSubtype="1" fill="hold" grpId="4" nodeType="withEffect">
                                  <p:stCondLst>
                                    <p:cond delay="0"/>
                                  </p:stCondLst>
                                  <p:childTnLst>
                                    <p:anim calcmode="lin" valueType="num">
                                      <p:cBhvr additive="base">
                                        <p:cTn id="538" dur="2000"/>
                                        <p:tgtEl>
                                          <p:spTgt spid="43"/>
                                        </p:tgtEl>
                                        <p:attrNameLst>
                                          <p:attrName>ppt_x</p:attrName>
                                        </p:attrNameLst>
                                      </p:cBhvr>
                                      <p:tavLst>
                                        <p:tav tm="0">
                                          <p:val>
                                            <p:strVal val="ppt_x"/>
                                          </p:val>
                                        </p:tav>
                                        <p:tav tm="100000">
                                          <p:val>
                                            <p:strVal val="ppt_x"/>
                                          </p:val>
                                        </p:tav>
                                      </p:tavLst>
                                    </p:anim>
                                    <p:anim calcmode="lin" valueType="num">
                                      <p:cBhvr additive="base">
                                        <p:cTn id="539" dur="2000"/>
                                        <p:tgtEl>
                                          <p:spTgt spid="43"/>
                                        </p:tgtEl>
                                        <p:attrNameLst>
                                          <p:attrName>ppt_y</p:attrName>
                                        </p:attrNameLst>
                                      </p:cBhvr>
                                      <p:tavLst>
                                        <p:tav tm="0">
                                          <p:val>
                                            <p:strVal val="ppt_y"/>
                                          </p:val>
                                        </p:tav>
                                        <p:tav tm="100000">
                                          <p:val>
                                            <p:strVal val="0-ppt_h/2"/>
                                          </p:val>
                                        </p:tav>
                                      </p:tavLst>
                                    </p:anim>
                                    <p:set>
                                      <p:cBhvr>
                                        <p:cTn id="540" dur="1" fill="hold">
                                          <p:stCondLst>
                                            <p:cond delay="1999"/>
                                          </p:stCondLst>
                                        </p:cTn>
                                        <p:tgtEl>
                                          <p:spTgt spid="43"/>
                                        </p:tgtEl>
                                        <p:attrNameLst>
                                          <p:attrName>style.visibility</p:attrName>
                                        </p:attrNameLst>
                                      </p:cBhvr>
                                      <p:to>
                                        <p:strVal val="hidden"/>
                                      </p:to>
                                    </p:set>
                                  </p:childTnLst>
                                </p:cTn>
                              </p:par>
                              <p:par>
                                <p:cTn id="541" presetID="2" presetClass="exit" presetSubtype="1" fill="hold" grpId="4" nodeType="withEffect">
                                  <p:stCondLst>
                                    <p:cond delay="0"/>
                                  </p:stCondLst>
                                  <p:childTnLst>
                                    <p:anim calcmode="lin" valueType="num">
                                      <p:cBhvr additive="base">
                                        <p:cTn id="542" dur="2000"/>
                                        <p:tgtEl>
                                          <p:spTgt spid="44"/>
                                        </p:tgtEl>
                                        <p:attrNameLst>
                                          <p:attrName>ppt_x</p:attrName>
                                        </p:attrNameLst>
                                      </p:cBhvr>
                                      <p:tavLst>
                                        <p:tav tm="0">
                                          <p:val>
                                            <p:strVal val="ppt_x"/>
                                          </p:val>
                                        </p:tav>
                                        <p:tav tm="100000">
                                          <p:val>
                                            <p:strVal val="ppt_x"/>
                                          </p:val>
                                        </p:tav>
                                      </p:tavLst>
                                    </p:anim>
                                    <p:anim calcmode="lin" valueType="num">
                                      <p:cBhvr additive="base">
                                        <p:cTn id="543" dur="2000"/>
                                        <p:tgtEl>
                                          <p:spTgt spid="44"/>
                                        </p:tgtEl>
                                        <p:attrNameLst>
                                          <p:attrName>ppt_y</p:attrName>
                                        </p:attrNameLst>
                                      </p:cBhvr>
                                      <p:tavLst>
                                        <p:tav tm="0">
                                          <p:val>
                                            <p:strVal val="ppt_y"/>
                                          </p:val>
                                        </p:tav>
                                        <p:tav tm="100000">
                                          <p:val>
                                            <p:strVal val="0-ppt_h/2"/>
                                          </p:val>
                                        </p:tav>
                                      </p:tavLst>
                                    </p:anim>
                                    <p:set>
                                      <p:cBhvr>
                                        <p:cTn id="544" dur="1" fill="hold">
                                          <p:stCondLst>
                                            <p:cond delay="1999"/>
                                          </p:stCondLst>
                                        </p:cTn>
                                        <p:tgtEl>
                                          <p:spTgt spid="44"/>
                                        </p:tgtEl>
                                        <p:attrNameLst>
                                          <p:attrName>style.visibility</p:attrName>
                                        </p:attrNameLst>
                                      </p:cBhvr>
                                      <p:to>
                                        <p:strVal val="hidden"/>
                                      </p:to>
                                    </p:set>
                                  </p:childTnLst>
                                </p:cTn>
                              </p:par>
                              <p:par>
                                <p:cTn id="545" presetID="2" presetClass="exit" presetSubtype="1" fill="hold" grpId="4" nodeType="withEffect">
                                  <p:stCondLst>
                                    <p:cond delay="0"/>
                                  </p:stCondLst>
                                  <p:childTnLst>
                                    <p:anim calcmode="lin" valueType="num">
                                      <p:cBhvr additive="base">
                                        <p:cTn id="546" dur="2000"/>
                                        <p:tgtEl>
                                          <p:spTgt spid="45"/>
                                        </p:tgtEl>
                                        <p:attrNameLst>
                                          <p:attrName>ppt_x</p:attrName>
                                        </p:attrNameLst>
                                      </p:cBhvr>
                                      <p:tavLst>
                                        <p:tav tm="0">
                                          <p:val>
                                            <p:strVal val="ppt_x"/>
                                          </p:val>
                                        </p:tav>
                                        <p:tav tm="100000">
                                          <p:val>
                                            <p:strVal val="ppt_x"/>
                                          </p:val>
                                        </p:tav>
                                      </p:tavLst>
                                    </p:anim>
                                    <p:anim calcmode="lin" valueType="num">
                                      <p:cBhvr additive="base">
                                        <p:cTn id="547" dur="2000"/>
                                        <p:tgtEl>
                                          <p:spTgt spid="45"/>
                                        </p:tgtEl>
                                        <p:attrNameLst>
                                          <p:attrName>ppt_y</p:attrName>
                                        </p:attrNameLst>
                                      </p:cBhvr>
                                      <p:tavLst>
                                        <p:tav tm="0">
                                          <p:val>
                                            <p:strVal val="ppt_y"/>
                                          </p:val>
                                        </p:tav>
                                        <p:tav tm="100000">
                                          <p:val>
                                            <p:strVal val="0-ppt_h/2"/>
                                          </p:val>
                                        </p:tav>
                                      </p:tavLst>
                                    </p:anim>
                                    <p:set>
                                      <p:cBhvr>
                                        <p:cTn id="548" dur="1" fill="hold">
                                          <p:stCondLst>
                                            <p:cond delay="1999"/>
                                          </p:stCondLst>
                                        </p:cTn>
                                        <p:tgtEl>
                                          <p:spTgt spid="45"/>
                                        </p:tgtEl>
                                        <p:attrNameLst>
                                          <p:attrName>style.visibility</p:attrName>
                                        </p:attrNameLst>
                                      </p:cBhvr>
                                      <p:to>
                                        <p:strVal val="hidden"/>
                                      </p:to>
                                    </p:set>
                                  </p:childTnLst>
                                </p:cTn>
                              </p:par>
                              <p:par>
                                <p:cTn id="549" presetID="2" presetClass="exit" presetSubtype="1" fill="hold" grpId="4" nodeType="withEffect">
                                  <p:stCondLst>
                                    <p:cond delay="0"/>
                                  </p:stCondLst>
                                  <p:childTnLst>
                                    <p:anim calcmode="lin" valueType="num">
                                      <p:cBhvr additive="base">
                                        <p:cTn id="550" dur="2000"/>
                                        <p:tgtEl>
                                          <p:spTgt spid="46"/>
                                        </p:tgtEl>
                                        <p:attrNameLst>
                                          <p:attrName>ppt_x</p:attrName>
                                        </p:attrNameLst>
                                      </p:cBhvr>
                                      <p:tavLst>
                                        <p:tav tm="0">
                                          <p:val>
                                            <p:strVal val="ppt_x"/>
                                          </p:val>
                                        </p:tav>
                                        <p:tav tm="100000">
                                          <p:val>
                                            <p:strVal val="ppt_x"/>
                                          </p:val>
                                        </p:tav>
                                      </p:tavLst>
                                    </p:anim>
                                    <p:anim calcmode="lin" valueType="num">
                                      <p:cBhvr additive="base">
                                        <p:cTn id="551" dur="2000"/>
                                        <p:tgtEl>
                                          <p:spTgt spid="46"/>
                                        </p:tgtEl>
                                        <p:attrNameLst>
                                          <p:attrName>ppt_y</p:attrName>
                                        </p:attrNameLst>
                                      </p:cBhvr>
                                      <p:tavLst>
                                        <p:tav tm="0">
                                          <p:val>
                                            <p:strVal val="ppt_y"/>
                                          </p:val>
                                        </p:tav>
                                        <p:tav tm="100000">
                                          <p:val>
                                            <p:strVal val="0-ppt_h/2"/>
                                          </p:val>
                                        </p:tav>
                                      </p:tavLst>
                                    </p:anim>
                                    <p:set>
                                      <p:cBhvr>
                                        <p:cTn id="552" dur="1" fill="hold">
                                          <p:stCondLst>
                                            <p:cond delay="1999"/>
                                          </p:stCondLst>
                                        </p:cTn>
                                        <p:tgtEl>
                                          <p:spTgt spid="46"/>
                                        </p:tgtEl>
                                        <p:attrNameLst>
                                          <p:attrName>style.visibility</p:attrName>
                                        </p:attrNameLst>
                                      </p:cBhvr>
                                      <p:to>
                                        <p:strVal val="hidden"/>
                                      </p:to>
                                    </p:set>
                                  </p:childTnLst>
                                </p:cTn>
                              </p:par>
                              <p:par>
                                <p:cTn id="553" presetID="2" presetClass="exit" presetSubtype="1" fill="hold" grpId="4" nodeType="withEffect">
                                  <p:stCondLst>
                                    <p:cond delay="0"/>
                                  </p:stCondLst>
                                  <p:childTnLst>
                                    <p:anim calcmode="lin" valueType="num">
                                      <p:cBhvr additive="base">
                                        <p:cTn id="554" dur="2000"/>
                                        <p:tgtEl>
                                          <p:spTgt spid="47"/>
                                        </p:tgtEl>
                                        <p:attrNameLst>
                                          <p:attrName>ppt_x</p:attrName>
                                        </p:attrNameLst>
                                      </p:cBhvr>
                                      <p:tavLst>
                                        <p:tav tm="0">
                                          <p:val>
                                            <p:strVal val="ppt_x"/>
                                          </p:val>
                                        </p:tav>
                                        <p:tav tm="100000">
                                          <p:val>
                                            <p:strVal val="ppt_x"/>
                                          </p:val>
                                        </p:tav>
                                      </p:tavLst>
                                    </p:anim>
                                    <p:anim calcmode="lin" valueType="num">
                                      <p:cBhvr additive="base">
                                        <p:cTn id="555" dur="2000"/>
                                        <p:tgtEl>
                                          <p:spTgt spid="47"/>
                                        </p:tgtEl>
                                        <p:attrNameLst>
                                          <p:attrName>ppt_y</p:attrName>
                                        </p:attrNameLst>
                                      </p:cBhvr>
                                      <p:tavLst>
                                        <p:tav tm="0">
                                          <p:val>
                                            <p:strVal val="ppt_y"/>
                                          </p:val>
                                        </p:tav>
                                        <p:tav tm="100000">
                                          <p:val>
                                            <p:strVal val="0-ppt_h/2"/>
                                          </p:val>
                                        </p:tav>
                                      </p:tavLst>
                                    </p:anim>
                                    <p:set>
                                      <p:cBhvr>
                                        <p:cTn id="556" dur="1" fill="hold">
                                          <p:stCondLst>
                                            <p:cond delay="1999"/>
                                          </p:stCondLst>
                                        </p:cTn>
                                        <p:tgtEl>
                                          <p:spTgt spid="47"/>
                                        </p:tgtEl>
                                        <p:attrNameLst>
                                          <p:attrName>style.visibility</p:attrName>
                                        </p:attrNameLst>
                                      </p:cBhvr>
                                      <p:to>
                                        <p:strVal val="hidden"/>
                                      </p:to>
                                    </p:set>
                                  </p:childTnLst>
                                </p:cTn>
                              </p:par>
                              <p:par>
                                <p:cTn id="557" presetID="2" presetClass="exit" presetSubtype="1" fill="hold" grpId="4" nodeType="withEffect">
                                  <p:stCondLst>
                                    <p:cond delay="0"/>
                                  </p:stCondLst>
                                  <p:childTnLst>
                                    <p:anim calcmode="lin" valueType="num">
                                      <p:cBhvr additive="base">
                                        <p:cTn id="558" dur="2000"/>
                                        <p:tgtEl>
                                          <p:spTgt spid="48"/>
                                        </p:tgtEl>
                                        <p:attrNameLst>
                                          <p:attrName>ppt_x</p:attrName>
                                        </p:attrNameLst>
                                      </p:cBhvr>
                                      <p:tavLst>
                                        <p:tav tm="0">
                                          <p:val>
                                            <p:strVal val="ppt_x"/>
                                          </p:val>
                                        </p:tav>
                                        <p:tav tm="100000">
                                          <p:val>
                                            <p:strVal val="ppt_x"/>
                                          </p:val>
                                        </p:tav>
                                      </p:tavLst>
                                    </p:anim>
                                    <p:anim calcmode="lin" valueType="num">
                                      <p:cBhvr additive="base">
                                        <p:cTn id="559" dur="2000"/>
                                        <p:tgtEl>
                                          <p:spTgt spid="48"/>
                                        </p:tgtEl>
                                        <p:attrNameLst>
                                          <p:attrName>ppt_y</p:attrName>
                                        </p:attrNameLst>
                                      </p:cBhvr>
                                      <p:tavLst>
                                        <p:tav tm="0">
                                          <p:val>
                                            <p:strVal val="ppt_y"/>
                                          </p:val>
                                        </p:tav>
                                        <p:tav tm="100000">
                                          <p:val>
                                            <p:strVal val="0-ppt_h/2"/>
                                          </p:val>
                                        </p:tav>
                                      </p:tavLst>
                                    </p:anim>
                                    <p:set>
                                      <p:cBhvr>
                                        <p:cTn id="560" dur="1" fill="hold">
                                          <p:stCondLst>
                                            <p:cond delay="1999"/>
                                          </p:stCondLst>
                                        </p:cTn>
                                        <p:tgtEl>
                                          <p:spTgt spid="48"/>
                                        </p:tgtEl>
                                        <p:attrNameLst>
                                          <p:attrName>style.visibility</p:attrName>
                                        </p:attrNameLst>
                                      </p:cBhvr>
                                      <p:to>
                                        <p:strVal val="hidden"/>
                                      </p:to>
                                    </p:set>
                                  </p:childTnLst>
                                </p:cTn>
                              </p:par>
                              <p:par>
                                <p:cTn id="561" presetID="2" presetClass="exit" presetSubtype="1" fill="hold" grpId="4" nodeType="withEffect">
                                  <p:stCondLst>
                                    <p:cond delay="0"/>
                                  </p:stCondLst>
                                  <p:childTnLst>
                                    <p:anim calcmode="lin" valueType="num">
                                      <p:cBhvr additive="base">
                                        <p:cTn id="562" dur="2000"/>
                                        <p:tgtEl>
                                          <p:spTgt spid="49"/>
                                        </p:tgtEl>
                                        <p:attrNameLst>
                                          <p:attrName>ppt_x</p:attrName>
                                        </p:attrNameLst>
                                      </p:cBhvr>
                                      <p:tavLst>
                                        <p:tav tm="0">
                                          <p:val>
                                            <p:strVal val="ppt_x"/>
                                          </p:val>
                                        </p:tav>
                                        <p:tav tm="100000">
                                          <p:val>
                                            <p:strVal val="ppt_x"/>
                                          </p:val>
                                        </p:tav>
                                      </p:tavLst>
                                    </p:anim>
                                    <p:anim calcmode="lin" valueType="num">
                                      <p:cBhvr additive="base">
                                        <p:cTn id="563" dur="2000"/>
                                        <p:tgtEl>
                                          <p:spTgt spid="49"/>
                                        </p:tgtEl>
                                        <p:attrNameLst>
                                          <p:attrName>ppt_y</p:attrName>
                                        </p:attrNameLst>
                                      </p:cBhvr>
                                      <p:tavLst>
                                        <p:tav tm="0">
                                          <p:val>
                                            <p:strVal val="ppt_y"/>
                                          </p:val>
                                        </p:tav>
                                        <p:tav tm="100000">
                                          <p:val>
                                            <p:strVal val="0-ppt_h/2"/>
                                          </p:val>
                                        </p:tav>
                                      </p:tavLst>
                                    </p:anim>
                                    <p:set>
                                      <p:cBhvr>
                                        <p:cTn id="564" dur="1" fill="hold">
                                          <p:stCondLst>
                                            <p:cond delay="1999"/>
                                          </p:stCondLst>
                                        </p:cTn>
                                        <p:tgtEl>
                                          <p:spTgt spid="49"/>
                                        </p:tgtEl>
                                        <p:attrNameLst>
                                          <p:attrName>style.visibility</p:attrName>
                                        </p:attrNameLst>
                                      </p:cBhvr>
                                      <p:to>
                                        <p:strVal val="hidden"/>
                                      </p:to>
                                    </p:set>
                                  </p:childTnLst>
                                </p:cTn>
                              </p:par>
                              <p:par>
                                <p:cTn id="565" presetID="2" presetClass="exit" presetSubtype="1" fill="hold" grpId="4" nodeType="withEffect">
                                  <p:stCondLst>
                                    <p:cond delay="0"/>
                                  </p:stCondLst>
                                  <p:childTnLst>
                                    <p:anim calcmode="lin" valueType="num">
                                      <p:cBhvr additive="base">
                                        <p:cTn id="566" dur="2000"/>
                                        <p:tgtEl>
                                          <p:spTgt spid="50"/>
                                        </p:tgtEl>
                                        <p:attrNameLst>
                                          <p:attrName>ppt_x</p:attrName>
                                        </p:attrNameLst>
                                      </p:cBhvr>
                                      <p:tavLst>
                                        <p:tav tm="0">
                                          <p:val>
                                            <p:strVal val="ppt_x"/>
                                          </p:val>
                                        </p:tav>
                                        <p:tav tm="100000">
                                          <p:val>
                                            <p:strVal val="ppt_x"/>
                                          </p:val>
                                        </p:tav>
                                      </p:tavLst>
                                    </p:anim>
                                    <p:anim calcmode="lin" valueType="num">
                                      <p:cBhvr additive="base">
                                        <p:cTn id="567" dur="2000"/>
                                        <p:tgtEl>
                                          <p:spTgt spid="50"/>
                                        </p:tgtEl>
                                        <p:attrNameLst>
                                          <p:attrName>ppt_y</p:attrName>
                                        </p:attrNameLst>
                                      </p:cBhvr>
                                      <p:tavLst>
                                        <p:tav tm="0">
                                          <p:val>
                                            <p:strVal val="ppt_y"/>
                                          </p:val>
                                        </p:tav>
                                        <p:tav tm="100000">
                                          <p:val>
                                            <p:strVal val="0-ppt_h/2"/>
                                          </p:val>
                                        </p:tav>
                                      </p:tavLst>
                                    </p:anim>
                                    <p:set>
                                      <p:cBhvr>
                                        <p:cTn id="568" dur="1" fill="hold">
                                          <p:stCondLst>
                                            <p:cond delay="1999"/>
                                          </p:stCondLst>
                                        </p:cTn>
                                        <p:tgtEl>
                                          <p:spTgt spid="50"/>
                                        </p:tgtEl>
                                        <p:attrNameLst>
                                          <p:attrName>style.visibility</p:attrName>
                                        </p:attrNameLst>
                                      </p:cBhvr>
                                      <p:to>
                                        <p:strVal val="hidden"/>
                                      </p:to>
                                    </p:set>
                                  </p:childTnLst>
                                </p:cTn>
                              </p:par>
                              <p:par>
                                <p:cTn id="569" presetID="2" presetClass="exit" presetSubtype="1" fill="hold" grpId="4" nodeType="withEffect">
                                  <p:stCondLst>
                                    <p:cond delay="0"/>
                                  </p:stCondLst>
                                  <p:childTnLst>
                                    <p:anim calcmode="lin" valueType="num">
                                      <p:cBhvr additive="base">
                                        <p:cTn id="570" dur="2000"/>
                                        <p:tgtEl>
                                          <p:spTgt spid="51"/>
                                        </p:tgtEl>
                                        <p:attrNameLst>
                                          <p:attrName>ppt_x</p:attrName>
                                        </p:attrNameLst>
                                      </p:cBhvr>
                                      <p:tavLst>
                                        <p:tav tm="0">
                                          <p:val>
                                            <p:strVal val="ppt_x"/>
                                          </p:val>
                                        </p:tav>
                                        <p:tav tm="100000">
                                          <p:val>
                                            <p:strVal val="ppt_x"/>
                                          </p:val>
                                        </p:tav>
                                      </p:tavLst>
                                    </p:anim>
                                    <p:anim calcmode="lin" valueType="num">
                                      <p:cBhvr additive="base">
                                        <p:cTn id="571" dur="2000"/>
                                        <p:tgtEl>
                                          <p:spTgt spid="51"/>
                                        </p:tgtEl>
                                        <p:attrNameLst>
                                          <p:attrName>ppt_y</p:attrName>
                                        </p:attrNameLst>
                                      </p:cBhvr>
                                      <p:tavLst>
                                        <p:tav tm="0">
                                          <p:val>
                                            <p:strVal val="ppt_y"/>
                                          </p:val>
                                        </p:tav>
                                        <p:tav tm="100000">
                                          <p:val>
                                            <p:strVal val="0-ppt_h/2"/>
                                          </p:val>
                                        </p:tav>
                                      </p:tavLst>
                                    </p:anim>
                                    <p:set>
                                      <p:cBhvr>
                                        <p:cTn id="572" dur="1" fill="hold">
                                          <p:stCondLst>
                                            <p:cond delay="1999"/>
                                          </p:stCondLst>
                                        </p:cTn>
                                        <p:tgtEl>
                                          <p:spTgt spid="51"/>
                                        </p:tgtEl>
                                        <p:attrNameLst>
                                          <p:attrName>style.visibility</p:attrName>
                                        </p:attrNameLst>
                                      </p:cBhvr>
                                      <p:to>
                                        <p:strVal val="hidden"/>
                                      </p:to>
                                    </p:set>
                                  </p:childTnLst>
                                </p:cTn>
                              </p:par>
                              <p:par>
                                <p:cTn id="573" presetID="2" presetClass="exit" presetSubtype="1" fill="hold" grpId="4" nodeType="withEffect">
                                  <p:stCondLst>
                                    <p:cond delay="0"/>
                                  </p:stCondLst>
                                  <p:childTnLst>
                                    <p:anim calcmode="lin" valueType="num">
                                      <p:cBhvr additive="base">
                                        <p:cTn id="574" dur="2000"/>
                                        <p:tgtEl>
                                          <p:spTgt spid="52"/>
                                        </p:tgtEl>
                                        <p:attrNameLst>
                                          <p:attrName>ppt_x</p:attrName>
                                        </p:attrNameLst>
                                      </p:cBhvr>
                                      <p:tavLst>
                                        <p:tav tm="0">
                                          <p:val>
                                            <p:strVal val="ppt_x"/>
                                          </p:val>
                                        </p:tav>
                                        <p:tav tm="100000">
                                          <p:val>
                                            <p:strVal val="ppt_x"/>
                                          </p:val>
                                        </p:tav>
                                      </p:tavLst>
                                    </p:anim>
                                    <p:anim calcmode="lin" valueType="num">
                                      <p:cBhvr additive="base">
                                        <p:cTn id="575" dur="2000"/>
                                        <p:tgtEl>
                                          <p:spTgt spid="52"/>
                                        </p:tgtEl>
                                        <p:attrNameLst>
                                          <p:attrName>ppt_y</p:attrName>
                                        </p:attrNameLst>
                                      </p:cBhvr>
                                      <p:tavLst>
                                        <p:tav tm="0">
                                          <p:val>
                                            <p:strVal val="ppt_y"/>
                                          </p:val>
                                        </p:tav>
                                        <p:tav tm="100000">
                                          <p:val>
                                            <p:strVal val="0-ppt_h/2"/>
                                          </p:val>
                                        </p:tav>
                                      </p:tavLst>
                                    </p:anim>
                                    <p:set>
                                      <p:cBhvr>
                                        <p:cTn id="576" dur="1" fill="hold">
                                          <p:stCondLst>
                                            <p:cond delay="1999"/>
                                          </p:stCondLst>
                                        </p:cTn>
                                        <p:tgtEl>
                                          <p:spTgt spid="52"/>
                                        </p:tgtEl>
                                        <p:attrNameLst>
                                          <p:attrName>style.visibility</p:attrName>
                                        </p:attrNameLst>
                                      </p:cBhvr>
                                      <p:to>
                                        <p:strVal val="hidden"/>
                                      </p:to>
                                    </p:set>
                                  </p:childTnLst>
                                </p:cTn>
                              </p:par>
                              <p:par>
                                <p:cTn id="577" presetID="2" presetClass="exit" presetSubtype="1" fill="hold" grpId="4" nodeType="withEffect">
                                  <p:stCondLst>
                                    <p:cond delay="0"/>
                                  </p:stCondLst>
                                  <p:childTnLst>
                                    <p:anim calcmode="lin" valueType="num">
                                      <p:cBhvr additive="base">
                                        <p:cTn id="578" dur="2000"/>
                                        <p:tgtEl>
                                          <p:spTgt spid="53"/>
                                        </p:tgtEl>
                                        <p:attrNameLst>
                                          <p:attrName>ppt_x</p:attrName>
                                        </p:attrNameLst>
                                      </p:cBhvr>
                                      <p:tavLst>
                                        <p:tav tm="0">
                                          <p:val>
                                            <p:strVal val="ppt_x"/>
                                          </p:val>
                                        </p:tav>
                                        <p:tav tm="100000">
                                          <p:val>
                                            <p:strVal val="ppt_x"/>
                                          </p:val>
                                        </p:tav>
                                      </p:tavLst>
                                    </p:anim>
                                    <p:anim calcmode="lin" valueType="num">
                                      <p:cBhvr additive="base">
                                        <p:cTn id="579" dur="2000"/>
                                        <p:tgtEl>
                                          <p:spTgt spid="53"/>
                                        </p:tgtEl>
                                        <p:attrNameLst>
                                          <p:attrName>ppt_y</p:attrName>
                                        </p:attrNameLst>
                                      </p:cBhvr>
                                      <p:tavLst>
                                        <p:tav tm="0">
                                          <p:val>
                                            <p:strVal val="ppt_y"/>
                                          </p:val>
                                        </p:tav>
                                        <p:tav tm="100000">
                                          <p:val>
                                            <p:strVal val="0-ppt_h/2"/>
                                          </p:val>
                                        </p:tav>
                                      </p:tavLst>
                                    </p:anim>
                                    <p:set>
                                      <p:cBhvr>
                                        <p:cTn id="580" dur="1" fill="hold">
                                          <p:stCondLst>
                                            <p:cond delay="1999"/>
                                          </p:stCondLst>
                                        </p:cTn>
                                        <p:tgtEl>
                                          <p:spTgt spid="53"/>
                                        </p:tgtEl>
                                        <p:attrNameLst>
                                          <p:attrName>style.visibility</p:attrName>
                                        </p:attrNameLst>
                                      </p:cBhvr>
                                      <p:to>
                                        <p:strVal val="hidden"/>
                                      </p:to>
                                    </p:set>
                                  </p:childTnLst>
                                </p:cTn>
                              </p:par>
                              <p:par>
                                <p:cTn id="581" presetID="2" presetClass="exit" presetSubtype="1" fill="hold" grpId="4" nodeType="withEffect">
                                  <p:stCondLst>
                                    <p:cond delay="0"/>
                                  </p:stCondLst>
                                  <p:childTnLst>
                                    <p:anim calcmode="lin" valueType="num">
                                      <p:cBhvr additive="base">
                                        <p:cTn id="582" dur="2000"/>
                                        <p:tgtEl>
                                          <p:spTgt spid="54"/>
                                        </p:tgtEl>
                                        <p:attrNameLst>
                                          <p:attrName>ppt_x</p:attrName>
                                        </p:attrNameLst>
                                      </p:cBhvr>
                                      <p:tavLst>
                                        <p:tav tm="0">
                                          <p:val>
                                            <p:strVal val="ppt_x"/>
                                          </p:val>
                                        </p:tav>
                                        <p:tav tm="100000">
                                          <p:val>
                                            <p:strVal val="ppt_x"/>
                                          </p:val>
                                        </p:tav>
                                      </p:tavLst>
                                    </p:anim>
                                    <p:anim calcmode="lin" valueType="num">
                                      <p:cBhvr additive="base">
                                        <p:cTn id="583" dur="2000"/>
                                        <p:tgtEl>
                                          <p:spTgt spid="54"/>
                                        </p:tgtEl>
                                        <p:attrNameLst>
                                          <p:attrName>ppt_y</p:attrName>
                                        </p:attrNameLst>
                                      </p:cBhvr>
                                      <p:tavLst>
                                        <p:tav tm="0">
                                          <p:val>
                                            <p:strVal val="ppt_y"/>
                                          </p:val>
                                        </p:tav>
                                        <p:tav tm="100000">
                                          <p:val>
                                            <p:strVal val="0-ppt_h/2"/>
                                          </p:val>
                                        </p:tav>
                                      </p:tavLst>
                                    </p:anim>
                                    <p:set>
                                      <p:cBhvr>
                                        <p:cTn id="584" dur="1" fill="hold">
                                          <p:stCondLst>
                                            <p:cond delay="1999"/>
                                          </p:stCondLst>
                                        </p:cTn>
                                        <p:tgtEl>
                                          <p:spTgt spid="54"/>
                                        </p:tgtEl>
                                        <p:attrNameLst>
                                          <p:attrName>style.visibility</p:attrName>
                                        </p:attrNameLst>
                                      </p:cBhvr>
                                      <p:to>
                                        <p:strVal val="hidden"/>
                                      </p:to>
                                    </p:set>
                                  </p:childTnLst>
                                </p:cTn>
                              </p:par>
                              <p:par>
                                <p:cTn id="585" presetID="23" presetClass="entr" presetSubtype="288" fill="hold" nodeType="withEffect">
                                  <p:stCondLst>
                                    <p:cond delay="0"/>
                                  </p:stCondLst>
                                  <p:childTnLst>
                                    <p:set>
                                      <p:cBhvr>
                                        <p:cTn id="586" dur="1" fill="hold">
                                          <p:stCondLst>
                                            <p:cond delay="0"/>
                                          </p:stCondLst>
                                        </p:cTn>
                                        <p:tgtEl>
                                          <p:spTgt spid="4"/>
                                        </p:tgtEl>
                                        <p:attrNameLst>
                                          <p:attrName>style.visibility</p:attrName>
                                        </p:attrNameLst>
                                      </p:cBhvr>
                                      <p:to>
                                        <p:strVal val="visible"/>
                                      </p:to>
                                    </p:set>
                                    <p:anim calcmode="lin" valueType="num">
                                      <p:cBhvr>
                                        <p:cTn id="587" dur="2000" fill="hold"/>
                                        <p:tgtEl>
                                          <p:spTgt spid="4"/>
                                        </p:tgtEl>
                                        <p:attrNameLst>
                                          <p:attrName>ppt_w</p:attrName>
                                        </p:attrNameLst>
                                      </p:cBhvr>
                                      <p:tavLst>
                                        <p:tav tm="0">
                                          <p:val>
                                            <p:strVal val="4/3*#ppt_w"/>
                                          </p:val>
                                        </p:tav>
                                        <p:tav tm="100000">
                                          <p:val>
                                            <p:strVal val="#ppt_w"/>
                                          </p:val>
                                        </p:tav>
                                      </p:tavLst>
                                    </p:anim>
                                    <p:anim calcmode="lin" valueType="num">
                                      <p:cBhvr>
                                        <p:cTn id="588" dur="2000" fill="hold"/>
                                        <p:tgtEl>
                                          <p:spTgt spid="4"/>
                                        </p:tgtEl>
                                        <p:attrNameLst>
                                          <p:attrName>ppt_h</p:attrName>
                                        </p:attrNameLst>
                                      </p:cBhvr>
                                      <p:tavLst>
                                        <p:tav tm="0">
                                          <p:val>
                                            <p:strVal val="4/3*#ppt_h"/>
                                          </p:val>
                                        </p:tav>
                                        <p:tav tm="100000">
                                          <p:val>
                                            <p:strVal val="#ppt_h"/>
                                          </p:val>
                                        </p:tav>
                                      </p:tavLst>
                                    </p:anim>
                                  </p:childTnLst>
                                </p:cTn>
                              </p:par>
                              <p:par>
                                <p:cTn id="589" presetID="16" presetClass="entr" presetSubtype="42" fill="hold" nodeType="withEffect">
                                  <p:stCondLst>
                                    <p:cond delay="0"/>
                                  </p:stCondLst>
                                  <p:childTnLst>
                                    <p:set>
                                      <p:cBhvr>
                                        <p:cTn id="590" dur="1" fill="hold">
                                          <p:stCondLst>
                                            <p:cond delay="0"/>
                                          </p:stCondLst>
                                        </p:cTn>
                                        <p:tgtEl>
                                          <p:spTgt spid="4"/>
                                        </p:tgtEl>
                                        <p:attrNameLst>
                                          <p:attrName>style.visibility</p:attrName>
                                        </p:attrNameLst>
                                      </p:cBhvr>
                                      <p:to>
                                        <p:strVal val="visible"/>
                                      </p:to>
                                    </p:set>
                                    <p:animEffect transition="in" filter="barn(outHorizontal)">
                                      <p:cBhvr>
                                        <p:cTn id="59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Bora Bora II - French Polynesia.jpg"/>
          <p:cNvPicPr>
            <a:picLocks noChangeAspect="1"/>
          </p:cNvPicPr>
          <p:nvPr/>
        </p:nvPicPr>
        <p:blipFill>
          <a:blip r:embed="rId2"/>
          <a:stretch>
            <a:fillRect/>
          </a:stretch>
        </p:blipFill>
        <p:spPr>
          <a:xfrm>
            <a:off x="0" y="13368"/>
            <a:ext cx="9144000" cy="6844632"/>
          </a:xfrm>
          <a:prstGeom prst="rect">
            <a:avLst/>
          </a:prstGeom>
        </p:spPr>
      </p:pic>
      <p:sp>
        <p:nvSpPr>
          <p:cNvPr id="5" name="4 Rectángulo"/>
          <p:cNvSpPr/>
          <p:nvPr/>
        </p:nvSpPr>
        <p:spPr>
          <a:xfrm>
            <a:off x="28578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8591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4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8621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8634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8644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8647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8657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8661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8670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8674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42965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9297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1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4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21444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7144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21457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1461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21471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1484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71487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21497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71500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21510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71514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21523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71527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35818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8582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3000" fill="hold"/>
                                        <p:tgtEl>
                                          <p:spTgt spid="5"/>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3000" fill="hold"/>
                                        <p:tgtEl>
                                          <p:spTgt spid="6"/>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3000" fill="hold"/>
                                        <p:tgtEl>
                                          <p:spTgt spid="7"/>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1+#ppt_w/2"/>
                                          </p:val>
                                        </p:tav>
                                        <p:tav tm="100000">
                                          <p:val>
                                            <p:strVal val="#ppt_x"/>
                                          </p:val>
                                        </p:tav>
                                      </p:tavLst>
                                    </p:anim>
                                    <p:anim calcmode="lin" valueType="num">
                                      <p:cBhvr additive="base">
                                        <p:cTn id="41" dur="3000" fill="hold"/>
                                        <p:tgtEl>
                                          <p:spTgt spid="8"/>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3000" fill="hold"/>
                                        <p:tgtEl>
                                          <p:spTgt spid="8"/>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3000"/>
                                        <p:tgtEl>
                                          <p:spTgt spid="9"/>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1+#ppt_w/2"/>
                                          </p:val>
                                        </p:tav>
                                        <p:tav tm="100000">
                                          <p:val>
                                            <p:strVal val="#ppt_x"/>
                                          </p:val>
                                        </p:tav>
                                      </p:tavLst>
                                    </p:anim>
                                    <p:anim calcmode="lin" valueType="num">
                                      <p:cBhvr additive="base">
                                        <p:cTn id="50" dur="3000" fill="hold"/>
                                        <p:tgtEl>
                                          <p:spTgt spid="9"/>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3000" fill="hold"/>
                                        <p:tgtEl>
                                          <p:spTgt spid="9"/>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plus(in)">
                                      <p:cBhvr>
                                        <p:cTn id="55" dur="3000"/>
                                        <p:tgtEl>
                                          <p:spTgt spid="10"/>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3000"/>
                                        <p:tgtEl>
                                          <p:spTgt spid="11"/>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1+#ppt_w/2"/>
                                          </p:val>
                                        </p:tav>
                                        <p:tav tm="100000">
                                          <p:val>
                                            <p:strVal val="#ppt_x"/>
                                          </p:val>
                                        </p:tav>
                                      </p:tavLst>
                                    </p:anim>
                                    <p:anim calcmode="lin" valueType="num">
                                      <p:cBhvr additive="base">
                                        <p:cTn id="68" dur="3000" fill="hold"/>
                                        <p:tgtEl>
                                          <p:spTgt spid="11"/>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3000"/>
                                        <p:tgtEl>
                                          <p:spTgt spid="12"/>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3000" fill="hold"/>
                                        <p:tgtEl>
                                          <p:spTgt spid="12"/>
                                        </p:tgtEl>
                                        <p:attrNameLst>
                                          <p:attrName>ppt_x</p:attrName>
                                        </p:attrNameLst>
                                      </p:cBhvr>
                                      <p:tavLst>
                                        <p:tav tm="0">
                                          <p:val>
                                            <p:strVal val="1+#ppt_w/2"/>
                                          </p:val>
                                        </p:tav>
                                        <p:tav tm="100000">
                                          <p:val>
                                            <p:strVal val="#ppt_x"/>
                                          </p:val>
                                        </p:tav>
                                      </p:tavLst>
                                    </p:anim>
                                    <p:anim calcmode="lin" valueType="num">
                                      <p:cBhvr additive="base">
                                        <p:cTn id="77" dur="3000" fill="hold"/>
                                        <p:tgtEl>
                                          <p:spTgt spid="12"/>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3000" fill="hold"/>
                                        <p:tgtEl>
                                          <p:spTgt spid="13"/>
                                        </p:tgtEl>
                                        <p:attrNameLst>
                                          <p:attrName>ppt_x</p:attrName>
                                        </p:attrNameLst>
                                      </p:cBhvr>
                                      <p:tavLst>
                                        <p:tav tm="0">
                                          <p:val>
                                            <p:strVal val="1+#ppt_w/2"/>
                                          </p:val>
                                        </p:tav>
                                        <p:tav tm="100000">
                                          <p:val>
                                            <p:strVal val="#ppt_x"/>
                                          </p:val>
                                        </p:tav>
                                      </p:tavLst>
                                    </p:anim>
                                    <p:anim calcmode="lin" valueType="num">
                                      <p:cBhvr additive="base">
                                        <p:cTn id="86" dur="3000" fill="hold"/>
                                        <p:tgtEl>
                                          <p:spTgt spid="13"/>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3000" fill="hold"/>
                                        <p:tgtEl>
                                          <p:spTgt spid="13"/>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3000"/>
                                        <p:tgtEl>
                                          <p:spTgt spid="14"/>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plus(in)">
                                      <p:cBhvr>
                                        <p:cTn id="100" dur="3000"/>
                                        <p:tgtEl>
                                          <p:spTgt spid="15"/>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3000" fill="hold"/>
                                        <p:tgtEl>
                                          <p:spTgt spid="15"/>
                                        </p:tgtEl>
                                        <p:attrNameLst>
                                          <p:attrName>ppt_x</p:attrName>
                                        </p:attrNameLst>
                                      </p:cBhvr>
                                      <p:tavLst>
                                        <p:tav tm="0">
                                          <p:val>
                                            <p:strVal val="1+#ppt_w/2"/>
                                          </p:val>
                                        </p:tav>
                                        <p:tav tm="100000">
                                          <p:val>
                                            <p:strVal val="#ppt_x"/>
                                          </p:val>
                                        </p:tav>
                                      </p:tavLst>
                                    </p:anim>
                                    <p:anim calcmode="lin" valueType="num">
                                      <p:cBhvr additive="base">
                                        <p:cTn id="104" dur="3000" fill="hold"/>
                                        <p:tgtEl>
                                          <p:spTgt spid="15"/>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3000"/>
                                        <p:tgtEl>
                                          <p:spTgt spid="16"/>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additive="base">
                                        <p:cTn id="112" dur="3000" fill="hold"/>
                                        <p:tgtEl>
                                          <p:spTgt spid="16"/>
                                        </p:tgtEl>
                                        <p:attrNameLst>
                                          <p:attrName>ppt_x</p:attrName>
                                        </p:attrNameLst>
                                      </p:cBhvr>
                                      <p:tavLst>
                                        <p:tav tm="0">
                                          <p:val>
                                            <p:strVal val="1+#ppt_w/2"/>
                                          </p:val>
                                        </p:tav>
                                        <p:tav tm="100000">
                                          <p:val>
                                            <p:strVal val="#ppt_x"/>
                                          </p:val>
                                        </p:tav>
                                      </p:tavLst>
                                    </p:anim>
                                    <p:anim calcmode="lin" valueType="num">
                                      <p:cBhvr additive="base">
                                        <p:cTn id="113" dur="3000" fill="hold"/>
                                        <p:tgtEl>
                                          <p:spTgt spid="16"/>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3000" fill="hold"/>
                                        <p:tgtEl>
                                          <p:spTgt spid="17"/>
                                        </p:tgtEl>
                                        <p:attrNameLst>
                                          <p:attrName>ppt_x</p:attrName>
                                        </p:attrNameLst>
                                      </p:cBhvr>
                                      <p:tavLst>
                                        <p:tav tm="0">
                                          <p:val>
                                            <p:strVal val="1+#ppt_w/2"/>
                                          </p:val>
                                        </p:tav>
                                        <p:tav tm="100000">
                                          <p:val>
                                            <p:strVal val="#ppt_x"/>
                                          </p:val>
                                        </p:tav>
                                      </p:tavLst>
                                    </p:anim>
                                    <p:anim calcmode="lin" valueType="num">
                                      <p:cBhvr additive="base">
                                        <p:cTn id="122" dur="3000" fill="hold"/>
                                        <p:tgtEl>
                                          <p:spTgt spid="17"/>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3000"/>
                                        <p:tgtEl>
                                          <p:spTgt spid="18"/>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1+#ppt_w/2"/>
                                          </p:val>
                                        </p:tav>
                                        <p:tav tm="100000">
                                          <p:val>
                                            <p:strVal val="#ppt_x"/>
                                          </p:val>
                                        </p:tav>
                                      </p:tavLst>
                                    </p:anim>
                                    <p:anim calcmode="lin" valueType="num">
                                      <p:cBhvr additive="base">
                                        <p:cTn id="131" dur="3000" fill="hold"/>
                                        <p:tgtEl>
                                          <p:spTgt spid="18"/>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3000" fill="hold"/>
                                        <p:tgtEl>
                                          <p:spTgt spid="18"/>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plus(in)">
                                      <p:cBhvr>
                                        <p:cTn id="136" dur="3000"/>
                                        <p:tgtEl>
                                          <p:spTgt spid="19"/>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3000" fill="hold"/>
                                        <p:tgtEl>
                                          <p:spTgt spid="19"/>
                                        </p:tgtEl>
                                        <p:attrNameLst>
                                          <p:attrName>ppt_x</p:attrName>
                                        </p:attrNameLst>
                                      </p:cBhvr>
                                      <p:tavLst>
                                        <p:tav tm="0">
                                          <p:val>
                                            <p:strVal val="1+#ppt_w/2"/>
                                          </p:val>
                                        </p:tav>
                                        <p:tav tm="100000">
                                          <p:val>
                                            <p:strVal val="#ppt_x"/>
                                          </p:val>
                                        </p:tav>
                                      </p:tavLst>
                                    </p:anim>
                                    <p:anim calcmode="lin" valueType="num">
                                      <p:cBhvr additive="base">
                                        <p:cTn id="140" dur="3000" fill="hold"/>
                                        <p:tgtEl>
                                          <p:spTgt spid="19"/>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3000" fill="hold"/>
                                        <p:tgtEl>
                                          <p:spTgt spid="19"/>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plus(in)">
                                      <p:cBhvr>
                                        <p:cTn id="145" dur="3000"/>
                                        <p:tgtEl>
                                          <p:spTgt spid="20"/>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1+#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plus(in)">
                                      <p:cBhvr>
                                        <p:cTn id="154" dur="3000"/>
                                        <p:tgtEl>
                                          <p:spTgt spid="21"/>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3000" fill="hold"/>
                                        <p:tgtEl>
                                          <p:spTgt spid="21"/>
                                        </p:tgtEl>
                                        <p:attrNameLst>
                                          <p:attrName>ppt_x</p:attrName>
                                        </p:attrNameLst>
                                      </p:cBhvr>
                                      <p:tavLst>
                                        <p:tav tm="0">
                                          <p:val>
                                            <p:strVal val="1+#ppt_w/2"/>
                                          </p:val>
                                        </p:tav>
                                        <p:tav tm="100000">
                                          <p:val>
                                            <p:strVal val="#ppt_x"/>
                                          </p:val>
                                        </p:tav>
                                      </p:tavLst>
                                    </p:anim>
                                    <p:anim calcmode="lin" valueType="num">
                                      <p:cBhvr additive="base">
                                        <p:cTn id="158" dur="3000" fill="hold"/>
                                        <p:tgtEl>
                                          <p:spTgt spid="21"/>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3000" fill="hold"/>
                                        <p:tgtEl>
                                          <p:spTgt spid="21"/>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plus(in)">
                                      <p:cBhvr>
                                        <p:cTn id="163" dur="3000"/>
                                        <p:tgtEl>
                                          <p:spTgt spid="22"/>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3000" fill="hold"/>
                                        <p:tgtEl>
                                          <p:spTgt spid="22"/>
                                        </p:tgtEl>
                                        <p:attrNameLst>
                                          <p:attrName>ppt_x</p:attrName>
                                        </p:attrNameLst>
                                      </p:cBhvr>
                                      <p:tavLst>
                                        <p:tav tm="0">
                                          <p:val>
                                            <p:strVal val="1+#ppt_w/2"/>
                                          </p:val>
                                        </p:tav>
                                        <p:tav tm="100000">
                                          <p:val>
                                            <p:strVal val="#ppt_x"/>
                                          </p:val>
                                        </p:tav>
                                      </p:tavLst>
                                    </p:anim>
                                    <p:anim calcmode="lin" valueType="num">
                                      <p:cBhvr additive="base">
                                        <p:cTn id="167" dur="3000" fill="hold"/>
                                        <p:tgtEl>
                                          <p:spTgt spid="22"/>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23"/>
                                        </p:tgtEl>
                                        <p:attrNameLst>
                                          <p:attrName>style.visibility</p:attrName>
                                        </p:attrNameLst>
                                      </p:cBhvr>
                                      <p:to>
                                        <p:strVal val="visible"/>
                                      </p:to>
                                    </p:set>
                                    <p:animEffect transition="in" filter="plus(in)">
                                      <p:cBhvr>
                                        <p:cTn id="172" dur="3000"/>
                                        <p:tgtEl>
                                          <p:spTgt spid="23"/>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additive="base">
                                        <p:cTn id="175" dur="3000" fill="hold"/>
                                        <p:tgtEl>
                                          <p:spTgt spid="23"/>
                                        </p:tgtEl>
                                        <p:attrNameLst>
                                          <p:attrName>ppt_x</p:attrName>
                                        </p:attrNameLst>
                                      </p:cBhvr>
                                      <p:tavLst>
                                        <p:tav tm="0">
                                          <p:val>
                                            <p:strVal val="1+#ppt_w/2"/>
                                          </p:val>
                                        </p:tav>
                                        <p:tav tm="100000">
                                          <p:val>
                                            <p:strVal val="#ppt_x"/>
                                          </p:val>
                                        </p:tav>
                                      </p:tavLst>
                                    </p:anim>
                                    <p:anim calcmode="lin" valueType="num">
                                      <p:cBhvr additive="base">
                                        <p:cTn id="176" dur="3000" fill="hold"/>
                                        <p:tgtEl>
                                          <p:spTgt spid="23"/>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3000" fill="hold"/>
                                        <p:tgtEl>
                                          <p:spTgt spid="23"/>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plus(in)">
                                      <p:cBhvr>
                                        <p:cTn id="181" dur="3000"/>
                                        <p:tgtEl>
                                          <p:spTgt spid="24"/>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 calcmode="lin" valueType="num">
                                      <p:cBhvr additive="base">
                                        <p:cTn id="184" dur="3000" fill="hold"/>
                                        <p:tgtEl>
                                          <p:spTgt spid="24"/>
                                        </p:tgtEl>
                                        <p:attrNameLst>
                                          <p:attrName>ppt_x</p:attrName>
                                        </p:attrNameLst>
                                      </p:cBhvr>
                                      <p:tavLst>
                                        <p:tav tm="0">
                                          <p:val>
                                            <p:strVal val="1+#ppt_w/2"/>
                                          </p:val>
                                        </p:tav>
                                        <p:tav tm="100000">
                                          <p:val>
                                            <p:strVal val="#ppt_x"/>
                                          </p:val>
                                        </p:tav>
                                      </p:tavLst>
                                    </p:anim>
                                    <p:anim calcmode="lin" valueType="num">
                                      <p:cBhvr additive="base">
                                        <p:cTn id="185" dur="3000" fill="hold"/>
                                        <p:tgtEl>
                                          <p:spTgt spid="24"/>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3000" fill="hold"/>
                                        <p:tgtEl>
                                          <p:spTgt spid="24"/>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Effect transition="in" filter="plus(in)">
                                      <p:cBhvr>
                                        <p:cTn id="190" dur="3000"/>
                                        <p:tgtEl>
                                          <p:spTgt spid="25"/>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3000" fill="hold"/>
                                        <p:tgtEl>
                                          <p:spTgt spid="25"/>
                                        </p:tgtEl>
                                        <p:attrNameLst>
                                          <p:attrName>ppt_x</p:attrName>
                                        </p:attrNameLst>
                                      </p:cBhvr>
                                      <p:tavLst>
                                        <p:tav tm="0">
                                          <p:val>
                                            <p:strVal val="1+#ppt_w/2"/>
                                          </p:val>
                                        </p:tav>
                                        <p:tav tm="100000">
                                          <p:val>
                                            <p:strVal val="#ppt_x"/>
                                          </p:val>
                                        </p:tav>
                                      </p:tavLst>
                                    </p:anim>
                                    <p:anim calcmode="lin" valueType="num">
                                      <p:cBhvr additive="base">
                                        <p:cTn id="194" dur="3000" fill="hold"/>
                                        <p:tgtEl>
                                          <p:spTgt spid="25"/>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3000" fill="hold"/>
                                        <p:tgtEl>
                                          <p:spTgt spid="25"/>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26"/>
                                        </p:tgtEl>
                                        <p:attrNameLst>
                                          <p:attrName>style.visibility</p:attrName>
                                        </p:attrNameLst>
                                      </p:cBhvr>
                                      <p:to>
                                        <p:strVal val="visible"/>
                                      </p:to>
                                    </p:set>
                                    <p:animEffect transition="in" filter="plus(in)">
                                      <p:cBhvr>
                                        <p:cTn id="199" dur="3000"/>
                                        <p:tgtEl>
                                          <p:spTgt spid="26"/>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additive="base">
                                        <p:cTn id="202" dur="3000" fill="hold"/>
                                        <p:tgtEl>
                                          <p:spTgt spid="26"/>
                                        </p:tgtEl>
                                        <p:attrNameLst>
                                          <p:attrName>ppt_x</p:attrName>
                                        </p:attrNameLst>
                                      </p:cBhvr>
                                      <p:tavLst>
                                        <p:tav tm="0">
                                          <p:val>
                                            <p:strVal val="1+#ppt_w/2"/>
                                          </p:val>
                                        </p:tav>
                                        <p:tav tm="100000">
                                          <p:val>
                                            <p:strVal val="#ppt_x"/>
                                          </p:val>
                                        </p:tav>
                                      </p:tavLst>
                                    </p:anim>
                                    <p:anim calcmode="lin" valueType="num">
                                      <p:cBhvr additive="base">
                                        <p:cTn id="203" dur="3000" fill="hold"/>
                                        <p:tgtEl>
                                          <p:spTgt spid="26"/>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3000" fill="hold"/>
                                        <p:tgtEl>
                                          <p:spTgt spid="26"/>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27"/>
                                        </p:tgtEl>
                                        <p:attrNameLst>
                                          <p:attrName>style.visibility</p:attrName>
                                        </p:attrNameLst>
                                      </p:cBhvr>
                                      <p:to>
                                        <p:strVal val="visible"/>
                                      </p:to>
                                    </p:set>
                                    <p:animEffect transition="in" filter="plus(in)">
                                      <p:cBhvr>
                                        <p:cTn id="208" dur="3000"/>
                                        <p:tgtEl>
                                          <p:spTgt spid="27"/>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27"/>
                                        </p:tgtEl>
                                        <p:attrNameLst>
                                          <p:attrName>style.visibility</p:attrName>
                                        </p:attrNameLst>
                                      </p:cBhvr>
                                      <p:to>
                                        <p:strVal val="visible"/>
                                      </p:to>
                                    </p:set>
                                    <p:anim calcmode="lin" valueType="num">
                                      <p:cBhvr additive="base">
                                        <p:cTn id="211" dur="3000" fill="hold"/>
                                        <p:tgtEl>
                                          <p:spTgt spid="27"/>
                                        </p:tgtEl>
                                        <p:attrNameLst>
                                          <p:attrName>ppt_x</p:attrName>
                                        </p:attrNameLst>
                                      </p:cBhvr>
                                      <p:tavLst>
                                        <p:tav tm="0">
                                          <p:val>
                                            <p:strVal val="1+#ppt_w/2"/>
                                          </p:val>
                                        </p:tav>
                                        <p:tav tm="100000">
                                          <p:val>
                                            <p:strVal val="#ppt_x"/>
                                          </p:val>
                                        </p:tav>
                                      </p:tavLst>
                                    </p:anim>
                                    <p:anim calcmode="lin" valueType="num">
                                      <p:cBhvr additive="base">
                                        <p:cTn id="212" dur="3000" fill="hold"/>
                                        <p:tgtEl>
                                          <p:spTgt spid="27"/>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3000" fill="hold"/>
                                        <p:tgtEl>
                                          <p:spTgt spid="27"/>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28"/>
                                        </p:tgtEl>
                                        <p:attrNameLst>
                                          <p:attrName>style.visibility</p:attrName>
                                        </p:attrNameLst>
                                      </p:cBhvr>
                                      <p:to>
                                        <p:strVal val="visible"/>
                                      </p:to>
                                    </p:set>
                                    <p:animEffect transition="in" filter="plus(in)">
                                      <p:cBhvr>
                                        <p:cTn id="217" dur="3000"/>
                                        <p:tgtEl>
                                          <p:spTgt spid="28"/>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28"/>
                                        </p:tgtEl>
                                        <p:attrNameLst>
                                          <p:attrName>style.visibility</p:attrName>
                                        </p:attrNameLst>
                                      </p:cBhvr>
                                      <p:to>
                                        <p:strVal val="visible"/>
                                      </p:to>
                                    </p:set>
                                    <p:anim calcmode="lin" valueType="num">
                                      <p:cBhvr additive="base">
                                        <p:cTn id="220" dur="3000" fill="hold"/>
                                        <p:tgtEl>
                                          <p:spTgt spid="28"/>
                                        </p:tgtEl>
                                        <p:attrNameLst>
                                          <p:attrName>ppt_x</p:attrName>
                                        </p:attrNameLst>
                                      </p:cBhvr>
                                      <p:tavLst>
                                        <p:tav tm="0">
                                          <p:val>
                                            <p:strVal val="1+#ppt_w/2"/>
                                          </p:val>
                                        </p:tav>
                                        <p:tav tm="100000">
                                          <p:val>
                                            <p:strVal val="#ppt_x"/>
                                          </p:val>
                                        </p:tav>
                                      </p:tavLst>
                                    </p:anim>
                                    <p:anim calcmode="lin" valueType="num">
                                      <p:cBhvr additive="base">
                                        <p:cTn id="221" dur="3000" fill="hold"/>
                                        <p:tgtEl>
                                          <p:spTgt spid="28"/>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29"/>
                                        </p:tgtEl>
                                        <p:attrNameLst>
                                          <p:attrName>style.visibility</p:attrName>
                                        </p:attrNameLst>
                                      </p:cBhvr>
                                      <p:to>
                                        <p:strVal val="visible"/>
                                      </p:to>
                                    </p:set>
                                    <p:anim calcmode="lin" valueType="num">
                                      <p:cBhvr additive="base">
                                        <p:cTn id="229" dur="3000" fill="hold"/>
                                        <p:tgtEl>
                                          <p:spTgt spid="29"/>
                                        </p:tgtEl>
                                        <p:attrNameLst>
                                          <p:attrName>ppt_x</p:attrName>
                                        </p:attrNameLst>
                                      </p:cBhvr>
                                      <p:tavLst>
                                        <p:tav tm="0">
                                          <p:val>
                                            <p:strVal val="1+#ppt_w/2"/>
                                          </p:val>
                                        </p:tav>
                                        <p:tav tm="100000">
                                          <p:val>
                                            <p:strVal val="#ppt_x"/>
                                          </p:val>
                                        </p:tav>
                                      </p:tavLst>
                                    </p:anim>
                                    <p:anim calcmode="lin" valueType="num">
                                      <p:cBhvr additive="base">
                                        <p:cTn id="230" dur="3000" fill="hold"/>
                                        <p:tgtEl>
                                          <p:spTgt spid="29"/>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3000"/>
                                        <p:tgtEl>
                                          <p:spTgt spid="30"/>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3000" fill="hold"/>
                                        <p:tgtEl>
                                          <p:spTgt spid="30"/>
                                        </p:tgtEl>
                                        <p:attrNameLst>
                                          <p:attrName>ppt_x</p:attrName>
                                        </p:attrNameLst>
                                      </p:cBhvr>
                                      <p:tavLst>
                                        <p:tav tm="0">
                                          <p:val>
                                            <p:strVal val="1+#ppt_w/2"/>
                                          </p:val>
                                        </p:tav>
                                        <p:tav tm="100000">
                                          <p:val>
                                            <p:strVal val="#ppt_x"/>
                                          </p:val>
                                        </p:tav>
                                      </p:tavLst>
                                    </p:anim>
                                    <p:anim calcmode="lin" valueType="num">
                                      <p:cBhvr additive="base">
                                        <p:cTn id="239" dur="3000" fill="hold"/>
                                        <p:tgtEl>
                                          <p:spTgt spid="30"/>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31"/>
                                        </p:tgtEl>
                                        <p:attrNameLst>
                                          <p:attrName>style.visibility</p:attrName>
                                        </p:attrNameLst>
                                      </p:cBhvr>
                                      <p:to>
                                        <p:strVal val="visible"/>
                                      </p:to>
                                    </p:set>
                                    <p:animEffect transition="in" filter="plus(in)">
                                      <p:cBhvr>
                                        <p:cTn id="244" dur="3000"/>
                                        <p:tgtEl>
                                          <p:spTgt spid="31"/>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31"/>
                                        </p:tgtEl>
                                        <p:attrNameLst>
                                          <p:attrName>style.visibility</p:attrName>
                                        </p:attrNameLst>
                                      </p:cBhvr>
                                      <p:to>
                                        <p:strVal val="visible"/>
                                      </p:to>
                                    </p:set>
                                    <p:anim calcmode="lin" valueType="num">
                                      <p:cBhvr additive="base">
                                        <p:cTn id="247" dur="3000" fill="hold"/>
                                        <p:tgtEl>
                                          <p:spTgt spid="31"/>
                                        </p:tgtEl>
                                        <p:attrNameLst>
                                          <p:attrName>ppt_x</p:attrName>
                                        </p:attrNameLst>
                                      </p:cBhvr>
                                      <p:tavLst>
                                        <p:tav tm="0">
                                          <p:val>
                                            <p:strVal val="1+#ppt_w/2"/>
                                          </p:val>
                                        </p:tav>
                                        <p:tav tm="100000">
                                          <p:val>
                                            <p:strVal val="#ppt_x"/>
                                          </p:val>
                                        </p:tav>
                                      </p:tavLst>
                                    </p:anim>
                                    <p:anim calcmode="lin" valueType="num">
                                      <p:cBhvr additive="base">
                                        <p:cTn id="248" dur="3000" fill="hold"/>
                                        <p:tgtEl>
                                          <p:spTgt spid="31"/>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3000" fill="hold"/>
                                        <p:tgtEl>
                                          <p:spTgt spid="31"/>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32"/>
                                        </p:tgtEl>
                                        <p:attrNameLst>
                                          <p:attrName>style.visibility</p:attrName>
                                        </p:attrNameLst>
                                      </p:cBhvr>
                                      <p:to>
                                        <p:strVal val="visible"/>
                                      </p:to>
                                    </p:set>
                                    <p:animEffect transition="in" filter="plus(in)">
                                      <p:cBhvr>
                                        <p:cTn id="253" dur="3000"/>
                                        <p:tgtEl>
                                          <p:spTgt spid="32"/>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32"/>
                                        </p:tgtEl>
                                        <p:attrNameLst>
                                          <p:attrName>style.visibility</p:attrName>
                                        </p:attrNameLst>
                                      </p:cBhvr>
                                      <p:to>
                                        <p:strVal val="visible"/>
                                      </p:to>
                                    </p:set>
                                    <p:anim calcmode="lin" valueType="num">
                                      <p:cBhvr additive="base">
                                        <p:cTn id="256" dur="3000" fill="hold"/>
                                        <p:tgtEl>
                                          <p:spTgt spid="32"/>
                                        </p:tgtEl>
                                        <p:attrNameLst>
                                          <p:attrName>ppt_x</p:attrName>
                                        </p:attrNameLst>
                                      </p:cBhvr>
                                      <p:tavLst>
                                        <p:tav tm="0">
                                          <p:val>
                                            <p:strVal val="1+#ppt_w/2"/>
                                          </p:val>
                                        </p:tav>
                                        <p:tav tm="100000">
                                          <p:val>
                                            <p:strVal val="#ppt_x"/>
                                          </p:val>
                                        </p:tav>
                                      </p:tavLst>
                                    </p:anim>
                                    <p:anim calcmode="lin" valueType="num">
                                      <p:cBhvr additive="base">
                                        <p:cTn id="257" dur="3000" fill="hold"/>
                                        <p:tgtEl>
                                          <p:spTgt spid="32"/>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3000" fill="hold"/>
                                        <p:tgtEl>
                                          <p:spTgt spid="32"/>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33"/>
                                        </p:tgtEl>
                                        <p:attrNameLst>
                                          <p:attrName>style.visibility</p:attrName>
                                        </p:attrNameLst>
                                      </p:cBhvr>
                                      <p:to>
                                        <p:strVal val="visible"/>
                                      </p:to>
                                    </p:set>
                                    <p:animEffect transition="in" filter="plus(in)">
                                      <p:cBhvr>
                                        <p:cTn id="262" dur="3000"/>
                                        <p:tgtEl>
                                          <p:spTgt spid="33"/>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additive="base">
                                        <p:cTn id="265" dur="3000" fill="hold"/>
                                        <p:tgtEl>
                                          <p:spTgt spid="33"/>
                                        </p:tgtEl>
                                        <p:attrNameLst>
                                          <p:attrName>ppt_x</p:attrName>
                                        </p:attrNameLst>
                                      </p:cBhvr>
                                      <p:tavLst>
                                        <p:tav tm="0">
                                          <p:val>
                                            <p:strVal val="1+#ppt_w/2"/>
                                          </p:val>
                                        </p:tav>
                                        <p:tav tm="100000">
                                          <p:val>
                                            <p:strVal val="#ppt_x"/>
                                          </p:val>
                                        </p:tav>
                                      </p:tavLst>
                                    </p:anim>
                                    <p:anim calcmode="lin" valueType="num">
                                      <p:cBhvr additive="base">
                                        <p:cTn id="266" dur="3000" fill="hold"/>
                                        <p:tgtEl>
                                          <p:spTgt spid="33"/>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3000" fill="hold"/>
                                        <p:tgtEl>
                                          <p:spTgt spid="33"/>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34"/>
                                        </p:tgtEl>
                                        <p:attrNameLst>
                                          <p:attrName>style.visibility</p:attrName>
                                        </p:attrNameLst>
                                      </p:cBhvr>
                                      <p:to>
                                        <p:strVal val="visible"/>
                                      </p:to>
                                    </p:set>
                                    <p:animEffect transition="in" filter="plus(in)">
                                      <p:cBhvr>
                                        <p:cTn id="271" dur="3000"/>
                                        <p:tgtEl>
                                          <p:spTgt spid="34"/>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3000" fill="hold"/>
                                        <p:tgtEl>
                                          <p:spTgt spid="34"/>
                                        </p:tgtEl>
                                        <p:attrNameLst>
                                          <p:attrName>ppt_x</p:attrName>
                                        </p:attrNameLst>
                                      </p:cBhvr>
                                      <p:tavLst>
                                        <p:tav tm="0">
                                          <p:val>
                                            <p:strVal val="1+#ppt_w/2"/>
                                          </p:val>
                                        </p:tav>
                                        <p:tav tm="100000">
                                          <p:val>
                                            <p:strVal val="#ppt_x"/>
                                          </p:val>
                                        </p:tav>
                                      </p:tavLst>
                                    </p:anim>
                                    <p:anim calcmode="lin" valueType="num">
                                      <p:cBhvr additive="base">
                                        <p:cTn id="275" dur="3000" fill="hold"/>
                                        <p:tgtEl>
                                          <p:spTgt spid="34"/>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3000" fill="hold"/>
                                        <p:tgtEl>
                                          <p:spTgt spid="34"/>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35"/>
                                        </p:tgtEl>
                                        <p:attrNameLst>
                                          <p:attrName>style.visibility</p:attrName>
                                        </p:attrNameLst>
                                      </p:cBhvr>
                                      <p:to>
                                        <p:strVal val="visible"/>
                                      </p:to>
                                    </p:set>
                                    <p:animEffect transition="in" filter="plus(in)">
                                      <p:cBhvr>
                                        <p:cTn id="280" dur="3000"/>
                                        <p:tgtEl>
                                          <p:spTgt spid="35"/>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35"/>
                                        </p:tgtEl>
                                        <p:attrNameLst>
                                          <p:attrName>style.visibility</p:attrName>
                                        </p:attrNameLst>
                                      </p:cBhvr>
                                      <p:to>
                                        <p:strVal val="visible"/>
                                      </p:to>
                                    </p:set>
                                    <p:anim calcmode="lin" valueType="num">
                                      <p:cBhvr additive="base">
                                        <p:cTn id="283" dur="3000" fill="hold"/>
                                        <p:tgtEl>
                                          <p:spTgt spid="35"/>
                                        </p:tgtEl>
                                        <p:attrNameLst>
                                          <p:attrName>ppt_x</p:attrName>
                                        </p:attrNameLst>
                                      </p:cBhvr>
                                      <p:tavLst>
                                        <p:tav tm="0">
                                          <p:val>
                                            <p:strVal val="1+#ppt_w/2"/>
                                          </p:val>
                                        </p:tav>
                                        <p:tav tm="100000">
                                          <p:val>
                                            <p:strVal val="#ppt_x"/>
                                          </p:val>
                                        </p:tav>
                                      </p:tavLst>
                                    </p:anim>
                                    <p:anim calcmode="lin" valueType="num">
                                      <p:cBhvr additive="base">
                                        <p:cTn id="284" dur="3000" fill="hold"/>
                                        <p:tgtEl>
                                          <p:spTgt spid="35"/>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3000" fill="hold"/>
                                        <p:tgtEl>
                                          <p:spTgt spid="35"/>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36"/>
                                        </p:tgtEl>
                                        <p:attrNameLst>
                                          <p:attrName>style.visibility</p:attrName>
                                        </p:attrNameLst>
                                      </p:cBhvr>
                                      <p:to>
                                        <p:strVal val="visible"/>
                                      </p:to>
                                    </p:set>
                                    <p:animEffect transition="in" filter="plus(in)">
                                      <p:cBhvr>
                                        <p:cTn id="289" dur="3000"/>
                                        <p:tgtEl>
                                          <p:spTgt spid="36"/>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36"/>
                                        </p:tgtEl>
                                        <p:attrNameLst>
                                          <p:attrName>style.visibility</p:attrName>
                                        </p:attrNameLst>
                                      </p:cBhvr>
                                      <p:to>
                                        <p:strVal val="visible"/>
                                      </p:to>
                                    </p:set>
                                    <p:anim calcmode="lin" valueType="num">
                                      <p:cBhvr additive="base">
                                        <p:cTn id="292" dur="3000" fill="hold"/>
                                        <p:tgtEl>
                                          <p:spTgt spid="36"/>
                                        </p:tgtEl>
                                        <p:attrNameLst>
                                          <p:attrName>ppt_x</p:attrName>
                                        </p:attrNameLst>
                                      </p:cBhvr>
                                      <p:tavLst>
                                        <p:tav tm="0">
                                          <p:val>
                                            <p:strVal val="1+#ppt_w/2"/>
                                          </p:val>
                                        </p:tav>
                                        <p:tav tm="100000">
                                          <p:val>
                                            <p:strVal val="#ppt_x"/>
                                          </p:val>
                                        </p:tav>
                                      </p:tavLst>
                                    </p:anim>
                                    <p:anim calcmode="lin" valueType="num">
                                      <p:cBhvr additive="base">
                                        <p:cTn id="293" dur="3000" fill="hold"/>
                                        <p:tgtEl>
                                          <p:spTgt spid="36"/>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37"/>
                                        </p:tgtEl>
                                        <p:attrNameLst>
                                          <p:attrName>style.visibility</p:attrName>
                                        </p:attrNameLst>
                                      </p:cBhvr>
                                      <p:to>
                                        <p:strVal val="visible"/>
                                      </p:to>
                                    </p:set>
                                    <p:animEffect transition="in" filter="plus(in)">
                                      <p:cBhvr>
                                        <p:cTn id="298" dur="3000"/>
                                        <p:tgtEl>
                                          <p:spTgt spid="37"/>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37"/>
                                        </p:tgtEl>
                                        <p:attrNameLst>
                                          <p:attrName>style.visibility</p:attrName>
                                        </p:attrNameLst>
                                      </p:cBhvr>
                                      <p:to>
                                        <p:strVal val="visible"/>
                                      </p:to>
                                    </p:set>
                                    <p:anim calcmode="lin" valueType="num">
                                      <p:cBhvr additive="base">
                                        <p:cTn id="301" dur="3000" fill="hold"/>
                                        <p:tgtEl>
                                          <p:spTgt spid="37"/>
                                        </p:tgtEl>
                                        <p:attrNameLst>
                                          <p:attrName>ppt_x</p:attrName>
                                        </p:attrNameLst>
                                      </p:cBhvr>
                                      <p:tavLst>
                                        <p:tav tm="0">
                                          <p:val>
                                            <p:strVal val="1+#ppt_w/2"/>
                                          </p:val>
                                        </p:tav>
                                        <p:tav tm="100000">
                                          <p:val>
                                            <p:strVal val="#ppt_x"/>
                                          </p:val>
                                        </p:tav>
                                      </p:tavLst>
                                    </p:anim>
                                    <p:anim calcmode="lin" valueType="num">
                                      <p:cBhvr additive="base">
                                        <p:cTn id="302" dur="3000" fill="hold"/>
                                        <p:tgtEl>
                                          <p:spTgt spid="37"/>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3000" fill="hold"/>
                                        <p:tgtEl>
                                          <p:spTgt spid="37"/>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plus(in)">
                                      <p:cBhvr>
                                        <p:cTn id="307" dur="3000"/>
                                        <p:tgtEl>
                                          <p:spTgt spid="38"/>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additive="base">
                                        <p:cTn id="310" dur="3000" fill="hold"/>
                                        <p:tgtEl>
                                          <p:spTgt spid="38"/>
                                        </p:tgtEl>
                                        <p:attrNameLst>
                                          <p:attrName>ppt_x</p:attrName>
                                        </p:attrNameLst>
                                      </p:cBhvr>
                                      <p:tavLst>
                                        <p:tav tm="0">
                                          <p:val>
                                            <p:strVal val="1+#ppt_w/2"/>
                                          </p:val>
                                        </p:tav>
                                        <p:tav tm="100000">
                                          <p:val>
                                            <p:strVal val="#ppt_x"/>
                                          </p:val>
                                        </p:tav>
                                      </p:tavLst>
                                    </p:anim>
                                    <p:anim calcmode="lin" valueType="num">
                                      <p:cBhvr additive="base">
                                        <p:cTn id="311" dur="3000" fill="hold"/>
                                        <p:tgtEl>
                                          <p:spTgt spid="38"/>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3000" fill="hold"/>
                                        <p:tgtEl>
                                          <p:spTgt spid="38"/>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9"/>
                                        </p:tgtEl>
                                        <p:attrNameLst>
                                          <p:attrName>style.visibility</p:attrName>
                                        </p:attrNameLst>
                                      </p:cBhvr>
                                      <p:to>
                                        <p:strVal val="visible"/>
                                      </p:to>
                                    </p:set>
                                    <p:animEffect transition="in" filter="plus(in)">
                                      <p:cBhvr>
                                        <p:cTn id="316" dur="3000"/>
                                        <p:tgtEl>
                                          <p:spTgt spid="39"/>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39"/>
                                        </p:tgtEl>
                                        <p:attrNameLst>
                                          <p:attrName>style.visibility</p:attrName>
                                        </p:attrNameLst>
                                      </p:cBhvr>
                                      <p:to>
                                        <p:strVal val="visible"/>
                                      </p:to>
                                    </p:set>
                                    <p:anim calcmode="lin" valueType="num">
                                      <p:cBhvr additive="base">
                                        <p:cTn id="319" dur="3000" fill="hold"/>
                                        <p:tgtEl>
                                          <p:spTgt spid="39"/>
                                        </p:tgtEl>
                                        <p:attrNameLst>
                                          <p:attrName>ppt_x</p:attrName>
                                        </p:attrNameLst>
                                      </p:cBhvr>
                                      <p:tavLst>
                                        <p:tav tm="0">
                                          <p:val>
                                            <p:strVal val="1+#ppt_w/2"/>
                                          </p:val>
                                        </p:tav>
                                        <p:tav tm="100000">
                                          <p:val>
                                            <p:strVal val="#ppt_x"/>
                                          </p:val>
                                        </p:tav>
                                      </p:tavLst>
                                    </p:anim>
                                    <p:anim calcmode="lin" valueType="num">
                                      <p:cBhvr additive="base">
                                        <p:cTn id="320" dur="3000" fill="hold"/>
                                        <p:tgtEl>
                                          <p:spTgt spid="39"/>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3000" fill="hold"/>
                                        <p:tgtEl>
                                          <p:spTgt spid="39"/>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plus(in)">
                                      <p:cBhvr>
                                        <p:cTn id="325" dur="3000"/>
                                        <p:tgtEl>
                                          <p:spTgt spid="40"/>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40"/>
                                        </p:tgtEl>
                                        <p:attrNameLst>
                                          <p:attrName>style.visibility</p:attrName>
                                        </p:attrNameLst>
                                      </p:cBhvr>
                                      <p:to>
                                        <p:strVal val="visible"/>
                                      </p:to>
                                    </p:set>
                                    <p:anim calcmode="lin" valueType="num">
                                      <p:cBhvr additive="base">
                                        <p:cTn id="328" dur="3000" fill="hold"/>
                                        <p:tgtEl>
                                          <p:spTgt spid="40"/>
                                        </p:tgtEl>
                                        <p:attrNameLst>
                                          <p:attrName>ppt_x</p:attrName>
                                        </p:attrNameLst>
                                      </p:cBhvr>
                                      <p:tavLst>
                                        <p:tav tm="0">
                                          <p:val>
                                            <p:strVal val="1+#ppt_w/2"/>
                                          </p:val>
                                        </p:tav>
                                        <p:tav tm="100000">
                                          <p:val>
                                            <p:strVal val="#ppt_x"/>
                                          </p:val>
                                        </p:tav>
                                      </p:tavLst>
                                    </p:anim>
                                    <p:anim calcmode="lin" valueType="num">
                                      <p:cBhvr additive="base">
                                        <p:cTn id="329" dur="3000" fill="hold"/>
                                        <p:tgtEl>
                                          <p:spTgt spid="40"/>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0-ppt_w/2"/>
                                          </p:val>
                                        </p:tav>
                                      </p:tavLst>
                                    </p:anim>
                                    <p:anim calcmode="lin" valueType="num">
                                      <p:cBhvr additive="base">
                                        <p:cTn id="335" dur="3000"/>
                                        <p:tgtEl>
                                          <p:spTgt spid="5"/>
                                        </p:tgtEl>
                                        <p:attrNameLst>
                                          <p:attrName>ppt_y</p:attrName>
                                        </p:attrNameLst>
                                      </p:cBhvr>
                                      <p:tavLst>
                                        <p:tav tm="0">
                                          <p:val>
                                            <p:strVal val="ppt_y"/>
                                          </p:val>
                                        </p:tav>
                                        <p:tav tm="100000">
                                          <p:val>
                                            <p:strVal val="ppt_y"/>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6"/>
                                        </p:tgtEl>
                                        <p:attrNameLst>
                                          <p:attrName>ppt_x</p:attrName>
                                        </p:attrNameLst>
                                      </p:cBhvr>
                                      <p:tavLst>
                                        <p:tav tm="0">
                                          <p:val>
                                            <p:strVal val="ppt_x"/>
                                          </p:val>
                                        </p:tav>
                                        <p:tav tm="100000">
                                          <p:val>
                                            <p:strVal val="0-ppt_w/2"/>
                                          </p:val>
                                        </p:tav>
                                      </p:tavLst>
                                    </p:anim>
                                    <p:anim calcmode="lin" valueType="num">
                                      <p:cBhvr additive="base">
                                        <p:cTn id="339" dur="3000"/>
                                        <p:tgtEl>
                                          <p:spTgt spid="6"/>
                                        </p:tgtEl>
                                        <p:attrNameLst>
                                          <p:attrName>ppt_y</p:attrName>
                                        </p:attrNameLst>
                                      </p:cBhvr>
                                      <p:tavLst>
                                        <p:tav tm="0">
                                          <p:val>
                                            <p:strVal val="ppt_y"/>
                                          </p:val>
                                        </p:tav>
                                        <p:tav tm="100000">
                                          <p:val>
                                            <p:strVal val="ppt_y"/>
                                          </p:val>
                                        </p:tav>
                                      </p:tavLst>
                                    </p:anim>
                                    <p:set>
                                      <p:cBhvr>
                                        <p:cTn id="340" dur="1" fill="hold">
                                          <p:stCondLst>
                                            <p:cond delay="2999"/>
                                          </p:stCondLst>
                                        </p:cTn>
                                        <p:tgtEl>
                                          <p:spTgt spid="6"/>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0-ppt_w/2"/>
                                          </p:val>
                                        </p:tav>
                                      </p:tavLst>
                                    </p:anim>
                                    <p:anim calcmode="lin" valueType="num">
                                      <p:cBhvr additive="base">
                                        <p:cTn id="343" dur="3000"/>
                                        <p:tgtEl>
                                          <p:spTgt spid="7"/>
                                        </p:tgtEl>
                                        <p:attrNameLst>
                                          <p:attrName>ppt_y</p:attrName>
                                        </p:attrNameLst>
                                      </p:cBhvr>
                                      <p:tavLst>
                                        <p:tav tm="0">
                                          <p:val>
                                            <p:strVal val="ppt_y"/>
                                          </p:val>
                                        </p:tav>
                                        <p:tav tm="100000">
                                          <p:val>
                                            <p:strVal val="ppt_y"/>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8"/>
                                        </p:tgtEl>
                                        <p:attrNameLst>
                                          <p:attrName>ppt_x</p:attrName>
                                        </p:attrNameLst>
                                      </p:cBhvr>
                                      <p:tavLst>
                                        <p:tav tm="0">
                                          <p:val>
                                            <p:strVal val="ppt_x"/>
                                          </p:val>
                                        </p:tav>
                                        <p:tav tm="100000">
                                          <p:val>
                                            <p:strVal val="0-ppt_w/2"/>
                                          </p:val>
                                        </p:tav>
                                      </p:tavLst>
                                    </p:anim>
                                    <p:anim calcmode="lin" valueType="num">
                                      <p:cBhvr additive="base">
                                        <p:cTn id="347" dur="3000"/>
                                        <p:tgtEl>
                                          <p:spTgt spid="8"/>
                                        </p:tgtEl>
                                        <p:attrNameLst>
                                          <p:attrName>ppt_y</p:attrName>
                                        </p:attrNameLst>
                                      </p:cBhvr>
                                      <p:tavLst>
                                        <p:tav tm="0">
                                          <p:val>
                                            <p:strVal val="ppt_y"/>
                                          </p:val>
                                        </p:tav>
                                        <p:tav tm="100000">
                                          <p:val>
                                            <p:strVal val="ppt_y"/>
                                          </p:val>
                                        </p:tav>
                                      </p:tavLst>
                                    </p:anim>
                                    <p:set>
                                      <p:cBhvr>
                                        <p:cTn id="348" dur="1" fill="hold">
                                          <p:stCondLst>
                                            <p:cond delay="2999"/>
                                          </p:stCondLst>
                                        </p:cTn>
                                        <p:tgtEl>
                                          <p:spTgt spid="8"/>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9"/>
                                        </p:tgtEl>
                                        <p:attrNameLst>
                                          <p:attrName>ppt_x</p:attrName>
                                        </p:attrNameLst>
                                      </p:cBhvr>
                                      <p:tavLst>
                                        <p:tav tm="0">
                                          <p:val>
                                            <p:strVal val="ppt_x"/>
                                          </p:val>
                                        </p:tav>
                                        <p:tav tm="100000">
                                          <p:val>
                                            <p:strVal val="0-ppt_w/2"/>
                                          </p:val>
                                        </p:tav>
                                      </p:tavLst>
                                    </p:anim>
                                    <p:anim calcmode="lin" valueType="num">
                                      <p:cBhvr additive="base">
                                        <p:cTn id="351" dur="3000"/>
                                        <p:tgtEl>
                                          <p:spTgt spid="9"/>
                                        </p:tgtEl>
                                        <p:attrNameLst>
                                          <p:attrName>ppt_y</p:attrName>
                                        </p:attrNameLst>
                                      </p:cBhvr>
                                      <p:tavLst>
                                        <p:tav tm="0">
                                          <p:val>
                                            <p:strVal val="ppt_y"/>
                                          </p:val>
                                        </p:tav>
                                        <p:tav tm="100000">
                                          <p:val>
                                            <p:strVal val="ppt_y"/>
                                          </p:val>
                                        </p:tav>
                                      </p:tavLst>
                                    </p:anim>
                                    <p:set>
                                      <p:cBhvr>
                                        <p:cTn id="352" dur="1" fill="hold">
                                          <p:stCondLst>
                                            <p:cond delay="2999"/>
                                          </p:stCondLst>
                                        </p:cTn>
                                        <p:tgtEl>
                                          <p:spTgt spid="9"/>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0"/>
                                        </p:tgtEl>
                                        <p:attrNameLst>
                                          <p:attrName>ppt_x</p:attrName>
                                        </p:attrNameLst>
                                      </p:cBhvr>
                                      <p:tavLst>
                                        <p:tav tm="0">
                                          <p:val>
                                            <p:strVal val="ppt_x"/>
                                          </p:val>
                                        </p:tav>
                                        <p:tav tm="100000">
                                          <p:val>
                                            <p:strVal val="0-ppt_w/2"/>
                                          </p:val>
                                        </p:tav>
                                      </p:tavLst>
                                    </p:anim>
                                    <p:anim calcmode="lin" valueType="num">
                                      <p:cBhvr additive="base">
                                        <p:cTn id="355" dur="3000"/>
                                        <p:tgtEl>
                                          <p:spTgt spid="10"/>
                                        </p:tgtEl>
                                        <p:attrNameLst>
                                          <p:attrName>ppt_y</p:attrName>
                                        </p:attrNameLst>
                                      </p:cBhvr>
                                      <p:tavLst>
                                        <p:tav tm="0">
                                          <p:val>
                                            <p:strVal val="ppt_y"/>
                                          </p:val>
                                        </p:tav>
                                        <p:tav tm="100000">
                                          <p:val>
                                            <p:strVal val="ppt_y"/>
                                          </p:val>
                                        </p:tav>
                                      </p:tavLst>
                                    </p:anim>
                                    <p:set>
                                      <p:cBhvr>
                                        <p:cTn id="356" dur="1" fill="hold">
                                          <p:stCondLst>
                                            <p:cond delay="2999"/>
                                          </p:stCondLst>
                                        </p:cTn>
                                        <p:tgtEl>
                                          <p:spTgt spid="1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11"/>
                                        </p:tgtEl>
                                        <p:attrNameLst>
                                          <p:attrName>ppt_x</p:attrName>
                                        </p:attrNameLst>
                                      </p:cBhvr>
                                      <p:tavLst>
                                        <p:tav tm="0">
                                          <p:val>
                                            <p:strVal val="ppt_x"/>
                                          </p:val>
                                        </p:tav>
                                        <p:tav tm="100000">
                                          <p:val>
                                            <p:strVal val="0-ppt_w/2"/>
                                          </p:val>
                                        </p:tav>
                                      </p:tavLst>
                                    </p:anim>
                                    <p:anim calcmode="lin" valueType="num">
                                      <p:cBhvr additive="base">
                                        <p:cTn id="359" dur="3000"/>
                                        <p:tgtEl>
                                          <p:spTgt spid="11"/>
                                        </p:tgtEl>
                                        <p:attrNameLst>
                                          <p:attrName>ppt_y</p:attrName>
                                        </p:attrNameLst>
                                      </p:cBhvr>
                                      <p:tavLst>
                                        <p:tav tm="0">
                                          <p:val>
                                            <p:strVal val="ppt_y"/>
                                          </p:val>
                                        </p:tav>
                                        <p:tav tm="100000">
                                          <p:val>
                                            <p:strVal val="ppt_y"/>
                                          </p:val>
                                        </p:tav>
                                      </p:tavLst>
                                    </p:anim>
                                    <p:set>
                                      <p:cBhvr>
                                        <p:cTn id="360" dur="1" fill="hold">
                                          <p:stCondLst>
                                            <p:cond delay="2999"/>
                                          </p:stCondLst>
                                        </p:cTn>
                                        <p:tgtEl>
                                          <p:spTgt spid="11"/>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12"/>
                                        </p:tgtEl>
                                        <p:attrNameLst>
                                          <p:attrName>ppt_x</p:attrName>
                                        </p:attrNameLst>
                                      </p:cBhvr>
                                      <p:tavLst>
                                        <p:tav tm="0">
                                          <p:val>
                                            <p:strVal val="ppt_x"/>
                                          </p:val>
                                        </p:tav>
                                        <p:tav tm="100000">
                                          <p:val>
                                            <p:strVal val="0-ppt_w/2"/>
                                          </p:val>
                                        </p:tav>
                                      </p:tavLst>
                                    </p:anim>
                                    <p:anim calcmode="lin" valueType="num">
                                      <p:cBhvr additive="base">
                                        <p:cTn id="363" dur="3000"/>
                                        <p:tgtEl>
                                          <p:spTgt spid="12"/>
                                        </p:tgtEl>
                                        <p:attrNameLst>
                                          <p:attrName>ppt_y</p:attrName>
                                        </p:attrNameLst>
                                      </p:cBhvr>
                                      <p:tavLst>
                                        <p:tav tm="0">
                                          <p:val>
                                            <p:strVal val="ppt_y"/>
                                          </p:val>
                                        </p:tav>
                                        <p:tav tm="100000">
                                          <p:val>
                                            <p:strVal val="ppt_y"/>
                                          </p:val>
                                        </p:tav>
                                      </p:tavLst>
                                    </p:anim>
                                    <p:set>
                                      <p:cBhvr>
                                        <p:cTn id="364" dur="1" fill="hold">
                                          <p:stCondLst>
                                            <p:cond delay="2999"/>
                                          </p:stCondLst>
                                        </p:cTn>
                                        <p:tgtEl>
                                          <p:spTgt spid="12"/>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13"/>
                                        </p:tgtEl>
                                        <p:attrNameLst>
                                          <p:attrName>ppt_x</p:attrName>
                                        </p:attrNameLst>
                                      </p:cBhvr>
                                      <p:tavLst>
                                        <p:tav tm="0">
                                          <p:val>
                                            <p:strVal val="ppt_x"/>
                                          </p:val>
                                        </p:tav>
                                        <p:tav tm="100000">
                                          <p:val>
                                            <p:strVal val="0-ppt_w/2"/>
                                          </p:val>
                                        </p:tav>
                                      </p:tavLst>
                                    </p:anim>
                                    <p:anim calcmode="lin" valueType="num">
                                      <p:cBhvr additive="base">
                                        <p:cTn id="367" dur="3000"/>
                                        <p:tgtEl>
                                          <p:spTgt spid="13"/>
                                        </p:tgtEl>
                                        <p:attrNameLst>
                                          <p:attrName>ppt_y</p:attrName>
                                        </p:attrNameLst>
                                      </p:cBhvr>
                                      <p:tavLst>
                                        <p:tav tm="0">
                                          <p:val>
                                            <p:strVal val="ppt_y"/>
                                          </p:val>
                                        </p:tav>
                                        <p:tav tm="100000">
                                          <p:val>
                                            <p:strVal val="ppt_y"/>
                                          </p:val>
                                        </p:tav>
                                      </p:tavLst>
                                    </p:anim>
                                    <p:set>
                                      <p:cBhvr>
                                        <p:cTn id="368" dur="1" fill="hold">
                                          <p:stCondLst>
                                            <p:cond delay="2999"/>
                                          </p:stCondLst>
                                        </p:cTn>
                                        <p:tgtEl>
                                          <p:spTgt spid="13"/>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14"/>
                                        </p:tgtEl>
                                        <p:attrNameLst>
                                          <p:attrName>ppt_x</p:attrName>
                                        </p:attrNameLst>
                                      </p:cBhvr>
                                      <p:tavLst>
                                        <p:tav tm="0">
                                          <p:val>
                                            <p:strVal val="ppt_x"/>
                                          </p:val>
                                        </p:tav>
                                        <p:tav tm="100000">
                                          <p:val>
                                            <p:strVal val="0-ppt_w/2"/>
                                          </p:val>
                                        </p:tav>
                                      </p:tavLst>
                                    </p:anim>
                                    <p:anim calcmode="lin" valueType="num">
                                      <p:cBhvr additive="base">
                                        <p:cTn id="371" dur="3000"/>
                                        <p:tgtEl>
                                          <p:spTgt spid="14"/>
                                        </p:tgtEl>
                                        <p:attrNameLst>
                                          <p:attrName>ppt_y</p:attrName>
                                        </p:attrNameLst>
                                      </p:cBhvr>
                                      <p:tavLst>
                                        <p:tav tm="0">
                                          <p:val>
                                            <p:strVal val="ppt_y"/>
                                          </p:val>
                                        </p:tav>
                                        <p:tav tm="100000">
                                          <p:val>
                                            <p:strVal val="ppt_y"/>
                                          </p:val>
                                        </p:tav>
                                      </p:tavLst>
                                    </p:anim>
                                    <p:set>
                                      <p:cBhvr>
                                        <p:cTn id="372" dur="1" fill="hold">
                                          <p:stCondLst>
                                            <p:cond delay="2999"/>
                                          </p:stCondLst>
                                        </p:cTn>
                                        <p:tgtEl>
                                          <p:spTgt spid="14"/>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15"/>
                                        </p:tgtEl>
                                        <p:attrNameLst>
                                          <p:attrName>ppt_x</p:attrName>
                                        </p:attrNameLst>
                                      </p:cBhvr>
                                      <p:tavLst>
                                        <p:tav tm="0">
                                          <p:val>
                                            <p:strVal val="ppt_x"/>
                                          </p:val>
                                        </p:tav>
                                        <p:tav tm="100000">
                                          <p:val>
                                            <p:strVal val="0-ppt_w/2"/>
                                          </p:val>
                                        </p:tav>
                                      </p:tavLst>
                                    </p:anim>
                                    <p:anim calcmode="lin" valueType="num">
                                      <p:cBhvr additive="base">
                                        <p:cTn id="375" dur="3000"/>
                                        <p:tgtEl>
                                          <p:spTgt spid="15"/>
                                        </p:tgtEl>
                                        <p:attrNameLst>
                                          <p:attrName>ppt_y</p:attrName>
                                        </p:attrNameLst>
                                      </p:cBhvr>
                                      <p:tavLst>
                                        <p:tav tm="0">
                                          <p:val>
                                            <p:strVal val="ppt_y"/>
                                          </p:val>
                                        </p:tav>
                                        <p:tav tm="100000">
                                          <p:val>
                                            <p:strVal val="ppt_y"/>
                                          </p:val>
                                        </p:tav>
                                      </p:tavLst>
                                    </p:anim>
                                    <p:set>
                                      <p:cBhvr>
                                        <p:cTn id="376" dur="1" fill="hold">
                                          <p:stCondLst>
                                            <p:cond delay="2999"/>
                                          </p:stCondLst>
                                        </p:cTn>
                                        <p:tgtEl>
                                          <p:spTgt spid="1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16"/>
                                        </p:tgtEl>
                                        <p:attrNameLst>
                                          <p:attrName>ppt_x</p:attrName>
                                        </p:attrNameLst>
                                      </p:cBhvr>
                                      <p:tavLst>
                                        <p:tav tm="0">
                                          <p:val>
                                            <p:strVal val="ppt_x"/>
                                          </p:val>
                                        </p:tav>
                                        <p:tav tm="100000">
                                          <p:val>
                                            <p:strVal val="0-ppt_w/2"/>
                                          </p:val>
                                        </p:tav>
                                      </p:tavLst>
                                    </p:anim>
                                    <p:anim calcmode="lin" valueType="num">
                                      <p:cBhvr additive="base">
                                        <p:cTn id="379" dur="3000"/>
                                        <p:tgtEl>
                                          <p:spTgt spid="16"/>
                                        </p:tgtEl>
                                        <p:attrNameLst>
                                          <p:attrName>ppt_y</p:attrName>
                                        </p:attrNameLst>
                                      </p:cBhvr>
                                      <p:tavLst>
                                        <p:tav tm="0">
                                          <p:val>
                                            <p:strVal val="ppt_y"/>
                                          </p:val>
                                        </p:tav>
                                        <p:tav tm="100000">
                                          <p:val>
                                            <p:strVal val="ppt_y"/>
                                          </p:val>
                                        </p:tav>
                                      </p:tavLst>
                                    </p:anim>
                                    <p:set>
                                      <p:cBhvr>
                                        <p:cTn id="380" dur="1" fill="hold">
                                          <p:stCondLst>
                                            <p:cond delay="2999"/>
                                          </p:stCondLst>
                                        </p:cTn>
                                        <p:tgtEl>
                                          <p:spTgt spid="16"/>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17"/>
                                        </p:tgtEl>
                                        <p:attrNameLst>
                                          <p:attrName>ppt_x</p:attrName>
                                        </p:attrNameLst>
                                      </p:cBhvr>
                                      <p:tavLst>
                                        <p:tav tm="0">
                                          <p:val>
                                            <p:strVal val="ppt_x"/>
                                          </p:val>
                                        </p:tav>
                                        <p:tav tm="100000">
                                          <p:val>
                                            <p:strVal val="0-ppt_w/2"/>
                                          </p:val>
                                        </p:tav>
                                      </p:tavLst>
                                    </p:anim>
                                    <p:anim calcmode="lin" valueType="num">
                                      <p:cBhvr additive="base">
                                        <p:cTn id="383" dur="3000"/>
                                        <p:tgtEl>
                                          <p:spTgt spid="17"/>
                                        </p:tgtEl>
                                        <p:attrNameLst>
                                          <p:attrName>ppt_y</p:attrName>
                                        </p:attrNameLst>
                                      </p:cBhvr>
                                      <p:tavLst>
                                        <p:tav tm="0">
                                          <p:val>
                                            <p:strVal val="ppt_y"/>
                                          </p:val>
                                        </p:tav>
                                        <p:tav tm="100000">
                                          <p:val>
                                            <p:strVal val="ppt_y"/>
                                          </p:val>
                                        </p:tav>
                                      </p:tavLst>
                                    </p:anim>
                                    <p:set>
                                      <p:cBhvr>
                                        <p:cTn id="384" dur="1" fill="hold">
                                          <p:stCondLst>
                                            <p:cond delay="2999"/>
                                          </p:stCondLst>
                                        </p:cTn>
                                        <p:tgtEl>
                                          <p:spTgt spid="17"/>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18"/>
                                        </p:tgtEl>
                                        <p:attrNameLst>
                                          <p:attrName>ppt_x</p:attrName>
                                        </p:attrNameLst>
                                      </p:cBhvr>
                                      <p:tavLst>
                                        <p:tav tm="0">
                                          <p:val>
                                            <p:strVal val="ppt_x"/>
                                          </p:val>
                                        </p:tav>
                                        <p:tav tm="100000">
                                          <p:val>
                                            <p:strVal val="0-ppt_w/2"/>
                                          </p:val>
                                        </p:tav>
                                      </p:tavLst>
                                    </p:anim>
                                    <p:anim calcmode="lin" valueType="num">
                                      <p:cBhvr additive="base">
                                        <p:cTn id="387" dur="3000"/>
                                        <p:tgtEl>
                                          <p:spTgt spid="18"/>
                                        </p:tgtEl>
                                        <p:attrNameLst>
                                          <p:attrName>ppt_y</p:attrName>
                                        </p:attrNameLst>
                                      </p:cBhvr>
                                      <p:tavLst>
                                        <p:tav tm="0">
                                          <p:val>
                                            <p:strVal val="ppt_y"/>
                                          </p:val>
                                        </p:tav>
                                        <p:tav tm="100000">
                                          <p:val>
                                            <p:strVal val="ppt_y"/>
                                          </p:val>
                                        </p:tav>
                                      </p:tavLst>
                                    </p:anim>
                                    <p:set>
                                      <p:cBhvr>
                                        <p:cTn id="388" dur="1" fill="hold">
                                          <p:stCondLst>
                                            <p:cond delay="2999"/>
                                          </p:stCondLst>
                                        </p:cTn>
                                        <p:tgtEl>
                                          <p:spTgt spid="18"/>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19"/>
                                        </p:tgtEl>
                                        <p:attrNameLst>
                                          <p:attrName>ppt_x</p:attrName>
                                        </p:attrNameLst>
                                      </p:cBhvr>
                                      <p:tavLst>
                                        <p:tav tm="0">
                                          <p:val>
                                            <p:strVal val="ppt_x"/>
                                          </p:val>
                                        </p:tav>
                                        <p:tav tm="100000">
                                          <p:val>
                                            <p:strVal val="0-ppt_w/2"/>
                                          </p:val>
                                        </p:tav>
                                      </p:tavLst>
                                    </p:anim>
                                    <p:anim calcmode="lin" valueType="num">
                                      <p:cBhvr additive="base">
                                        <p:cTn id="391" dur="3000"/>
                                        <p:tgtEl>
                                          <p:spTgt spid="19"/>
                                        </p:tgtEl>
                                        <p:attrNameLst>
                                          <p:attrName>ppt_y</p:attrName>
                                        </p:attrNameLst>
                                      </p:cBhvr>
                                      <p:tavLst>
                                        <p:tav tm="0">
                                          <p:val>
                                            <p:strVal val="ppt_y"/>
                                          </p:val>
                                        </p:tav>
                                        <p:tav tm="100000">
                                          <p:val>
                                            <p:strVal val="ppt_y"/>
                                          </p:val>
                                        </p:tav>
                                      </p:tavLst>
                                    </p:anim>
                                    <p:set>
                                      <p:cBhvr>
                                        <p:cTn id="392" dur="1" fill="hold">
                                          <p:stCondLst>
                                            <p:cond delay="2999"/>
                                          </p:stCondLst>
                                        </p:cTn>
                                        <p:tgtEl>
                                          <p:spTgt spid="19"/>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0"/>
                                        </p:tgtEl>
                                        <p:attrNameLst>
                                          <p:attrName>ppt_x</p:attrName>
                                        </p:attrNameLst>
                                      </p:cBhvr>
                                      <p:tavLst>
                                        <p:tav tm="0">
                                          <p:val>
                                            <p:strVal val="ppt_x"/>
                                          </p:val>
                                        </p:tav>
                                        <p:tav tm="100000">
                                          <p:val>
                                            <p:strVal val="0-ppt_w/2"/>
                                          </p:val>
                                        </p:tav>
                                      </p:tavLst>
                                    </p:anim>
                                    <p:anim calcmode="lin" valueType="num">
                                      <p:cBhvr additive="base">
                                        <p:cTn id="395" dur="3000"/>
                                        <p:tgtEl>
                                          <p:spTgt spid="20"/>
                                        </p:tgtEl>
                                        <p:attrNameLst>
                                          <p:attrName>ppt_y</p:attrName>
                                        </p:attrNameLst>
                                      </p:cBhvr>
                                      <p:tavLst>
                                        <p:tav tm="0">
                                          <p:val>
                                            <p:strVal val="ppt_y"/>
                                          </p:val>
                                        </p:tav>
                                        <p:tav tm="100000">
                                          <p:val>
                                            <p:strVal val="ppt_y"/>
                                          </p:val>
                                        </p:tav>
                                      </p:tavLst>
                                    </p:anim>
                                    <p:set>
                                      <p:cBhvr>
                                        <p:cTn id="396" dur="1" fill="hold">
                                          <p:stCondLst>
                                            <p:cond delay="2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21"/>
                                        </p:tgtEl>
                                        <p:attrNameLst>
                                          <p:attrName>ppt_x</p:attrName>
                                        </p:attrNameLst>
                                      </p:cBhvr>
                                      <p:tavLst>
                                        <p:tav tm="0">
                                          <p:val>
                                            <p:strVal val="ppt_x"/>
                                          </p:val>
                                        </p:tav>
                                        <p:tav tm="100000">
                                          <p:val>
                                            <p:strVal val="0-ppt_w/2"/>
                                          </p:val>
                                        </p:tav>
                                      </p:tavLst>
                                    </p:anim>
                                    <p:anim calcmode="lin" valueType="num">
                                      <p:cBhvr additive="base">
                                        <p:cTn id="399" dur="3000"/>
                                        <p:tgtEl>
                                          <p:spTgt spid="21"/>
                                        </p:tgtEl>
                                        <p:attrNameLst>
                                          <p:attrName>ppt_y</p:attrName>
                                        </p:attrNameLst>
                                      </p:cBhvr>
                                      <p:tavLst>
                                        <p:tav tm="0">
                                          <p:val>
                                            <p:strVal val="ppt_y"/>
                                          </p:val>
                                        </p:tav>
                                        <p:tav tm="100000">
                                          <p:val>
                                            <p:strVal val="ppt_y"/>
                                          </p:val>
                                        </p:tav>
                                      </p:tavLst>
                                    </p:anim>
                                    <p:set>
                                      <p:cBhvr>
                                        <p:cTn id="400" dur="1" fill="hold">
                                          <p:stCondLst>
                                            <p:cond delay="2999"/>
                                          </p:stCondLst>
                                        </p:cTn>
                                        <p:tgtEl>
                                          <p:spTgt spid="21"/>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22"/>
                                        </p:tgtEl>
                                        <p:attrNameLst>
                                          <p:attrName>ppt_x</p:attrName>
                                        </p:attrNameLst>
                                      </p:cBhvr>
                                      <p:tavLst>
                                        <p:tav tm="0">
                                          <p:val>
                                            <p:strVal val="ppt_x"/>
                                          </p:val>
                                        </p:tav>
                                        <p:tav tm="100000">
                                          <p:val>
                                            <p:strVal val="0-ppt_w/2"/>
                                          </p:val>
                                        </p:tav>
                                      </p:tavLst>
                                    </p:anim>
                                    <p:anim calcmode="lin" valueType="num">
                                      <p:cBhvr additive="base">
                                        <p:cTn id="403" dur="3000"/>
                                        <p:tgtEl>
                                          <p:spTgt spid="22"/>
                                        </p:tgtEl>
                                        <p:attrNameLst>
                                          <p:attrName>ppt_y</p:attrName>
                                        </p:attrNameLst>
                                      </p:cBhvr>
                                      <p:tavLst>
                                        <p:tav tm="0">
                                          <p:val>
                                            <p:strVal val="ppt_y"/>
                                          </p:val>
                                        </p:tav>
                                        <p:tav tm="100000">
                                          <p:val>
                                            <p:strVal val="ppt_y"/>
                                          </p:val>
                                        </p:tav>
                                      </p:tavLst>
                                    </p:anim>
                                    <p:set>
                                      <p:cBhvr>
                                        <p:cTn id="404" dur="1" fill="hold">
                                          <p:stCondLst>
                                            <p:cond delay="2999"/>
                                          </p:stCondLst>
                                        </p:cTn>
                                        <p:tgtEl>
                                          <p:spTgt spid="22"/>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23"/>
                                        </p:tgtEl>
                                        <p:attrNameLst>
                                          <p:attrName>ppt_x</p:attrName>
                                        </p:attrNameLst>
                                      </p:cBhvr>
                                      <p:tavLst>
                                        <p:tav tm="0">
                                          <p:val>
                                            <p:strVal val="ppt_x"/>
                                          </p:val>
                                        </p:tav>
                                        <p:tav tm="100000">
                                          <p:val>
                                            <p:strVal val="1+ppt_w/2"/>
                                          </p:val>
                                        </p:tav>
                                      </p:tavLst>
                                    </p:anim>
                                    <p:anim calcmode="lin" valueType="num">
                                      <p:cBhvr additive="base">
                                        <p:cTn id="407" dur="3000"/>
                                        <p:tgtEl>
                                          <p:spTgt spid="23"/>
                                        </p:tgtEl>
                                        <p:attrNameLst>
                                          <p:attrName>ppt_y</p:attrName>
                                        </p:attrNameLst>
                                      </p:cBhvr>
                                      <p:tavLst>
                                        <p:tav tm="0">
                                          <p:val>
                                            <p:strVal val="ppt_y"/>
                                          </p:val>
                                        </p:tav>
                                        <p:tav tm="100000">
                                          <p:val>
                                            <p:strVal val="ppt_y"/>
                                          </p:val>
                                        </p:tav>
                                      </p:tavLst>
                                    </p:anim>
                                    <p:set>
                                      <p:cBhvr>
                                        <p:cTn id="408" dur="1" fill="hold">
                                          <p:stCondLst>
                                            <p:cond delay="2999"/>
                                          </p:stCondLst>
                                        </p:cTn>
                                        <p:tgtEl>
                                          <p:spTgt spid="23"/>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24"/>
                                        </p:tgtEl>
                                        <p:attrNameLst>
                                          <p:attrName>ppt_x</p:attrName>
                                        </p:attrNameLst>
                                      </p:cBhvr>
                                      <p:tavLst>
                                        <p:tav tm="0">
                                          <p:val>
                                            <p:strVal val="ppt_x"/>
                                          </p:val>
                                        </p:tav>
                                        <p:tav tm="100000">
                                          <p:val>
                                            <p:strVal val="1+ppt_w/2"/>
                                          </p:val>
                                        </p:tav>
                                      </p:tavLst>
                                    </p:anim>
                                    <p:anim calcmode="lin" valueType="num">
                                      <p:cBhvr additive="base">
                                        <p:cTn id="411" dur="3000"/>
                                        <p:tgtEl>
                                          <p:spTgt spid="24"/>
                                        </p:tgtEl>
                                        <p:attrNameLst>
                                          <p:attrName>ppt_y</p:attrName>
                                        </p:attrNameLst>
                                      </p:cBhvr>
                                      <p:tavLst>
                                        <p:tav tm="0">
                                          <p:val>
                                            <p:strVal val="ppt_y"/>
                                          </p:val>
                                        </p:tav>
                                        <p:tav tm="100000">
                                          <p:val>
                                            <p:strVal val="ppt_y"/>
                                          </p:val>
                                        </p:tav>
                                      </p:tavLst>
                                    </p:anim>
                                    <p:set>
                                      <p:cBhvr>
                                        <p:cTn id="412" dur="1" fill="hold">
                                          <p:stCondLst>
                                            <p:cond delay="2999"/>
                                          </p:stCondLst>
                                        </p:cTn>
                                        <p:tgtEl>
                                          <p:spTgt spid="24"/>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25"/>
                                        </p:tgtEl>
                                        <p:attrNameLst>
                                          <p:attrName>ppt_x</p:attrName>
                                        </p:attrNameLst>
                                      </p:cBhvr>
                                      <p:tavLst>
                                        <p:tav tm="0">
                                          <p:val>
                                            <p:strVal val="ppt_x"/>
                                          </p:val>
                                        </p:tav>
                                        <p:tav tm="100000">
                                          <p:val>
                                            <p:strVal val="1+ppt_w/2"/>
                                          </p:val>
                                        </p:tav>
                                      </p:tavLst>
                                    </p:anim>
                                    <p:anim calcmode="lin" valueType="num">
                                      <p:cBhvr additive="base">
                                        <p:cTn id="415" dur="3000"/>
                                        <p:tgtEl>
                                          <p:spTgt spid="25"/>
                                        </p:tgtEl>
                                        <p:attrNameLst>
                                          <p:attrName>ppt_y</p:attrName>
                                        </p:attrNameLst>
                                      </p:cBhvr>
                                      <p:tavLst>
                                        <p:tav tm="0">
                                          <p:val>
                                            <p:strVal val="ppt_y"/>
                                          </p:val>
                                        </p:tav>
                                        <p:tav tm="100000">
                                          <p:val>
                                            <p:strVal val="ppt_y"/>
                                          </p:val>
                                        </p:tav>
                                      </p:tavLst>
                                    </p:anim>
                                    <p:set>
                                      <p:cBhvr>
                                        <p:cTn id="416" dur="1" fill="hold">
                                          <p:stCondLst>
                                            <p:cond delay="2999"/>
                                          </p:stCondLst>
                                        </p:cTn>
                                        <p:tgtEl>
                                          <p:spTgt spid="25"/>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26"/>
                                        </p:tgtEl>
                                        <p:attrNameLst>
                                          <p:attrName>ppt_x</p:attrName>
                                        </p:attrNameLst>
                                      </p:cBhvr>
                                      <p:tavLst>
                                        <p:tav tm="0">
                                          <p:val>
                                            <p:strVal val="ppt_x"/>
                                          </p:val>
                                        </p:tav>
                                        <p:tav tm="100000">
                                          <p:val>
                                            <p:strVal val="1+ppt_w/2"/>
                                          </p:val>
                                        </p:tav>
                                      </p:tavLst>
                                    </p:anim>
                                    <p:anim calcmode="lin" valueType="num">
                                      <p:cBhvr additive="base">
                                        <p:cTn id="419" dur="3000"/>
                                        <p:tgtEl>
                                          <p:spTgt spid="26"/>
                                        </p:tgtEl>
                                        <p:attrNameLst>
                                          <p:attrName>ppt_y</p:attrName>
                                        </p:attrNameLst>
                                      </p:cBhvr>
                                      <p:tavLst>
                                        <p:tav tm="0">
                                          <p:val>
                                            <p:strVal val="ppt_y"/>
                                          </p:val>
                                        </p:tav>
                                        <p:tav tm="100000">
                                          <p:val>
                                            <p:strVal val="ppt_y"/>
                                          </p:val>
                                        </p:tav>
                                      </p:tavLst>
                                    </p:anim>
                                    <p:set>
                                      <p:cBhvr>
                                        <p:cTn id="420" dur="1" fill="hold">
                                          <p:stCondLst>
                                            <p:cond delay="2999"/>
                                          </p:stCondLst>
                                        </p:cTn>
                                        <p:tgtEl>
                                          <p:spTgt spid="26"/>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27"/>
                                        </p:tgtEl>
                                        <p:attrNameLst>
                                          <p:attrName>ppt_x</p:attrName>
                                        </p:attrNameLst>
                                      </p:cBhvr>
                                      <p:tavLst>
                                        <p:tav tm="0">
                                          <p:val>
                                            <p:strVal val="ppt_x"/>
                                          </p:val>
                                        </p:tav>
                                        <p:tav tm="100000">
                                          <p:val>
                                            <p:strVal val="1+ppt_w/2"/>
                                          </p:val>
                                        </p:tav>
                                      </p:tavLst>
                                    </p:anim>
                                    <p:anim calcmode="lin" valueType="num">
                                      <p:cBhvr additive="base">
                                        <p:cTn id="423" dur="3000"/>
                                        <p:tgtEl>
                                          <p:spTgt spid="27"/>
                                        </p:tgtEl>
                                        <p:attrNameLst>
                                          <p:attrName>ppt_y</p:attrName>
                                        </p:attrNameLst>
                                      </p:cBhvr>
                                      <p:tavLst>
                                        <p:tav tm="0">
                                          <p:val>
                                            <p:strVal val="ppt_y"/>
                                          </p:val>
                                        </p:tav>
                                        <p:tav tm="100000">
                                          <p:val>
                                            <p:strVal val="ppt_y"/>
                                          </p:val>
                                        </p:tav>
                                      </p:tavLst>
                                    </p:anim>
                                    <p:set>
                                      <p:cBhvr>
                                        <p:cTn id="424" dur="1" fill="hold">
                                          <p:stCondLst>
                                            <p:cond delay="2999"/>
                                          </p:stCondLst>
                                        </p:cTn>
                                        <p:tgtEl>
                                          <p:spTgt spid="27"/>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28"/>
                                        </p:tgtEl>
                                        <p:attrNameLst>
                                          <p:attrName>ppt_x</p:attrName>
                                        </p:attrNameLst>
                                      </p:cBhvr>
                                      <p:tavLst>
                                        <p:tav tm="0">
                                          <p:val>
                                            <p:strVal val="ppt_x"/>
                                          </p:val>
                                        </p:tav>
                                        <p:tav tm="100000">
                                          <p:val>
                                            <p:strVal val="1+ppt_w/2"/>
                                          </p:val>
                                        </p:tav>
                                      </p:tavLst>
                                    </p:anim>
                                    <p:anim calcmode="lin" valueType="num">
                                      <p:cBhvr additive="base">
                                        <p:cTn id="427" dur="3000"/>
                                        <p:tgtEl>
                                          <p:spTgt spid="28"/>
                                        </p:tgtEl>
                                        <p:attrNameLst>
                                          <p:attrName>ppt_y</p:attrName>
                                        </p:attrNameLst>
                                      </p:cBhvr>
                                      <p:tavLst>
                                        <p:tav tm="0">
                                          <p:val>
                                            <p:strVal val="ppt_y"/>
                                          </p:val>
                                        </p:tav>
                                        <p:tav tm="100000">
                                          <p:val>
                                            <p:strVal val="ppt_y"/>
                                          </p:val>
                                        </p:tav>
                                      </p:tavLst>
                                    </p:anim>
                                    <p:set>
                                      <p:cBhvr>
                                        <p:cTn id="428" dur="1" fill="hold">
                                          <p:stCondLst>
                                            <p:cond delay="2999"/>
                                          </p:stCondLst>
                                        </p:cTn>
                                        <p:tgtEl>
                                          <p:spTgt spid="28"/>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29"/>
                                        </p:tgtEl>
                                        <p:attrNameLst>
                                          <p:attrName>ppt_x</p:attrName>
                                        </p:attrNameLst>
                                      </p:cBhvr>
                                      <p:tavLst>
                                        <p:tav tm="0">
                                          <p:val>
                                            <p:strVal val="ppt_x"/>
                                          </p:val>
                                        </p:tav>
                                        <p:tav tm="100000">
                                          <p:val>
                                            <p:strVal val="1+ppt_w/2"/>
                                          </p:val>
                                        </p:tav>
                                      </p:tavLst>
                                    </p:anim>
                                    <p:anim calcmode="lin" valueType="num">
                                      <p:cBhvr additive="base">
                                        <p:cTn id="431" dur="3000"/>
                                        <p:tgtEl>
                                          <p:spTgt spid="29"/>
                                        </p:tgtEl>
                                        <p:attrNameLst>
                                          <p:attrName>ppt_y</p:attrName>
                                        </p:attrNameLst>
                                      </p:cBhvr>
                                      <p:tavLst>
                                        <p:tav tm="0">
                                          <p:val>
                                            <p:strVal val="ppt_y"/>
                                          </p:val>
                                        </p:tav>
                                        <p:tav tm="100000">
                                          <p:val>
                                            <p:strVal val="ppt_y"/>
                                          </p:val>
                                        </p:tav>
                                      </p:tavLst>
                                    </p:anim>
                                    <p:set>
                                      <p:cBhvr>
                                        <p:cTn id="432" dur="1" fill="hold">
                                          <p:stCondLst>
                                            <p:cond delay="2999"/>
                                          </p:stCondLst>
                                        </p:cTn>
                                        <p:tgtEl>
                                          <p:spTgt spid="29"/>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30"/>
                                        </p:tgtEl>
                                        <p:attrNameLst>
                                          <p:attrName>ppt_x</p:attrName>
                                        </p:attrNameLst>
                                      </p:cBhvr>
                                      <p:tavLst>
                                        <p:tav tm="0">
                                          <p:val>
                                            <p:strVal val="ppt_x"/>
                                          </p:val>
                                        </p:tav>
                                        <p:tav tm="100000">
                                          <p:val>
                                            <p:strVal val="1+ppt_w/2"/>
                                          </p:val>
                                        </p:tav>
                                      </p:tavLst>
                                    </p:anim>
                                    <p:anim calcmode="lin" valueType="num">
                                      <p:cBhvr additive="base">
                                        <p:cTn id="435" dur="3000"/>
                                        <p:tgtEl>
                                          <p:spTgt spid="30"/>
                                        </p:tgtEl>
                                        <p:attrNameLst>
                                          <p:attrName>ppt_y</p:attrName>
                                        </p:attrNameLst>
                                      </p:cBhvr>
                                      <p:tavLst>
                                        <p:tav tm="0">
                                          <p:val>
                                            <p:strVal val="ppt_y"/>
                                          </p:val>
                                        </p:tav>
                                        <p:tav tm="100000">
                                          <p:val>
                                            <p:strVal val="ppt_y"/>
                                          </p:val>
                                        </p:tav>
                                      </p:tavLst>
                                    </p:anim>
                                    <p:set>
                                      <p:cBhvr>
                                        <p:cTn id="436" dur="1" fill="hold">
                                          <p:stCondLst>
                                            <p:cond delay="2999"/>
                                          </p:stCondLst>
                                        </p:cTn>
                                        <p:tgtEl>
                                          <p:spTgt spid="3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31"/>
                                        </p:tgtEl>
                                        <p:attrNameLst>
                                          <p:attrName>ppt_x</p:attrName>
                                        </p:attrNameLst>
                                      </p:cBhvr>
                                      <p:tavLst>
                                        <p:tav tm="0">
                                          <p:val>
                                            <p:strVal val="ppt_x"/>
                                          </p:val>
                                        </p:tav>
                                        <p:tav tm="100000">
                                          <p:val>
                                            <p:strVal val="1+ppt_w/2"/>
                                          </p:val>
                                        </p:tav>
                                      </p:tavLst>
                                    </p:anim>
                                    <p:anim calcmode="lin" valueType="num">
                                      <p:cBhvr additive="base">
                                        <p:cTn id="439" dur="3000"/>
                                        <p:tgtEl>
                                          <p:spTgt spid="31"/>
                                        </p:tgtEl>
                                        <p:attrNameLst>
                                          <p:attrName>ppt_y</p:attrName>
                                        </p:attrNameLst>
                                      </p:cBhvr>
                                      <p:tavLst>
                                        <p:tav tm="0">
                                          <p:val>
                                            <p:strVal val="ppt_y"/>
                                          </p:val>
                                        </p:tav>
                                        <p:tav tm="100000">
                                          <p:val>
                                            <p:strVal val="ppt_y"/>
                                          </p:val>
                                        </p:tav>
                                      </p:tavLst>
                                    </p:anim>
                                    <p:set>
                                      <p:cBhvr>
                                        <p:cTn id="440" dur="1" fill="hold">
                                          <p:stCondLst>
                                            <p:cond delay="2999"/>
                                          </p:stCondLst>
                                        </p:cTn>
                                        <p:tgtEl>
                                          <p:spTgt spid="31"/>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32"/>
                                        </p:tgtEl>
                                        <p:attrNameLst>
                                          <p:attrName>ppt_x</p:attrName>
                                        </p:attrNameLst>
                                      </p:cBhvr>
                                      <p:tavLst>
                                        <p:tav tm="0">
                                          <p:val>
                                            <p:strVal val="ppt_x"/>
                                          </p:val>
                                        </p:tav>
                                        <p:tav tm="100000">
                                          <p:val>
                                            <p:strVal val="1+ppt_w/2"/>
                                          </p:val>
                                        </p:tav>
                                      </p:tavLst>
                                    </p:anim>
                                    <p:anim calcmode="lin" valueType="num">
                                      <p:cBhvr additive="base">
                                        <p:cTn id="443" dur="3000"/>
                                        <p:tgtEl>
                                          <p:spTgt spid="32"/>
                                        </p:tgtEl>
                                        <p:attrNameLst>
                                          <p:attrName>ppt_y</p:attrName>
                                        </p:attrNameLst>
                                      </p:cBhvr>
                                      <p:tavLst>
                                        <p:tav tm="0">
                                          <p:val>
                                            <p:strVal val="ppt_y"/>
                                          </p:val>
                                        </p:tav>
                                        <p:tav tm="100000">
                                          <p:val>
                                            <p:strVal val="ppt_y"/>
                                          </p:val>
                                        </p:tav>
                                      </p:tavLst>
                                    </p:anim>
                                    <p:set>
                                      <p:cBhvr>
                                        <p:cTn id="444" dur="1" fill="hold">
                                          <p:stCondLst>
                                            <p:cond delay="2999"/>
                                          </p:stCondLst>
                                        </p:cTn>
                                        <p:tgtEl>
                                          <p:spTgt spid="32"/>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33"/>
                                        </p:tgtEl>
                                        <p:attrNameLst>
                                          <p:attrName>ppt_x</p:attrName>
                                        </p:attrNameLst>
                                      </p:cBhvr>
                                      <p:tavLst>
                                        <p:tav tm="0">
                                          <p:val>
                                            <p:strVal val="ppt_x"/>
                                          </p:val>
                                        </p:tav>
                                        <p:tav tm="100000">
                                          <p:val>
                                            <p:strVal val="1+ppt_w/2"/>
                                          </p:val>
                                        </p:tav>
                                      </p:tavLst>
                                    </p:anim>
                                    <p:anim calcmode="lin" valueType="num">
                                      <p:cBhvr additive="base">
                                        <p:cTn id="447" dur="3000"/>
                                        <p:tgtEl>
                                          <p:spTgt spid="33"/>
                                        </p:tgtEl>
                                        <p:attrNameLst>
                                          <p:attrName>ppt_y</p:attrName>
                                        </p:attrNameLst>
                                      </p:cBhvr>
                                      <p:tavLst>
                                        <p:tav tm="0">
                                          <p:val>
                                            <p:strVal val="ppt_y"/>
                                          </p:val>
                                        </p:tav>
                                        <p:tav tm="100000">
                                          <p:val>
                                            <p:strVal val="ppt_y"/>
                                          </p:val>
                                        </p:tav>
                                      </p:tavLst>
                                    </p:anim>
                                    <p:set>
                                      <p:cBhvr>
                                        <p:cTn id="448" dur="1" fill="hold">
                                          <p:stCondLst>
                                            <p:cond delay="2999"/>
                                          </p:stCondLst>
                                        </p:cTn>
                                        <p:tgtEl>
                                          <p:spTgt spid="33"/>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34"/>
                                        </p:tgtEl>
                                        <p:attrNameLst>
                                          <p:attrName>ppt_x</p:attrName>
                                        </p:attrNameLst>
                                      </p:cBhvr>
                                      <p:tavLst>
                                        <p:tav tm="0">
                                          <p:val>
                                            <p:strVal val="ppt_x"/>
                                          </p:val>
                                        </p:tav>
                                        <p:tav tm="100000">
                                          <p:val>
                                            <p:strVal val="1+ppt_w/2"/>
                                          </p:val>
                                        </p:tav>
                                      </p:tavLst>
                                    </p:anim>
                                    <p:anim calcmode="lin" valueType="num">
                                      <p:cBhvr additive="base">
                                        <p:cTn id="451" dur="3000"/>
                                        <p:tgtEl>
                                          <p:spTgt spid="34"/>
                                        </p:tgtEl>
                                        <p:attrNameLst>
                                          <p:attrName>ppt_y</p:attrName>
                                        </p:attrNameLst>
                                      </p:cBhvr>
                                      <p:tavLst>
                                        <p:tav tm="0">
                                          <p:val>
                                            <p:strVal val="ppt_y"/>
                                          </p:val>
                                        </p:tav>
                                        <p:tav tm="100000">
                                          <p:val>
                                            <p:strVal val="ppt_y"/>
                                          </p:val>
                                        </p:tav>
                                      </p:tavLst>
                                    </p:anim>
                                    <p:set>
                                      <p:cBhvr>
                                        <p:cTn id="452" dur="1" fill="hold">
                                          <p:stCondLst>
                                            <p:cond delay="2999"/>
                                          </p:stCondLst>
                                        </p:cTn>
                                        <p:tgtEl>
                                          <p:spTgt spid="34"/>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5"/>
                                        </p:tgtEl>
                                        <p:attrNameLst>
                                          <p:attrName>ppt_x</p:attrName>
                                        </p:attrNameLst>
                                      </p:cBhvr>
                                      <p:tavLst>
                                        <p:tav tm="0">
                                          <p:val>
                                            <p:strVal val="ppt_x"/>
                                          </p:val>
                                        </p:tav>
                                        <p:tav tm="100000">
                                          <p:val>
                                            <p:strVal val="1+ppt_w/2"/>
                                          </p:val>
                                        </p:tav>
                                      </p:tavLst>
                                    </p:anim>
                                    <p:anim calcmode="lin" valueType="num">
                                      <p:cBhvr additive="base">
                                        <p:cTn id="455" dur="3000"/>
                                        <p:tgtEl>
                                          <p:spTgt spid="35"/>
                                        </p:tgtEl>
                                        <p:attrNameLst>
                                          <p:attrName>ppt_y</p:attrName>
                                        </p:attrNameLst>
                                      </p:cBhvr>
                                      <p:tavLst>
                                        <p:tav tm="0">
                                          <p:val>
                                            <p:strVal val="ppt_y"/>
                                          </p:val>
                                        </p:tav>
                                        <p:tav tm="100000">
                                          <p:val>
                                            <p:strVal val="ppt_y"/>
                                          </p:val>
                                        </p:tav>
                                      </p:tavLst>
                                    </p:anim>
                                    <p:set>
                                      <p:cBhvr>
                                        <p:cTn id="456" dur="1" fill="hold">
                                          <p:stCondLst>
                                            <p:cond delay="2999"/>
                                          </p:stCondLst>
                                        </p:cTn>
                                        <p:tgtEl>
                                          <p:spTgt spid="35"/>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6"/>
                                        </p:tgtEl>
                                        <p:attrNameLst>
                                          <p:attrName>ppt_x</p:attrName>
                                        </p:attrNameLst>
                                      </p:cBhvr>
                                      <p:tavLst>
                                        <p:tav tm="0">
                                          <p:val>
                                            <p:strVal val="ppt_x"/>
                                          </p:val>
                                        </p:tav>
                                        <p:tav tm="100000">
                                          <p:val>
                                            <p:strVal val="1+ppt_w/2"/>
                                          </p:val>
                                        </p:tav>
                                      </p:tavLst>
                                    </p:anim>
                                    <p:anim calcmode="lin" valueType="num">
                                      <p:cBhvr additive="base">
                                        <p:cTn id="459" dur="3000"/>
                                        <p:tgtEl>
                                          <p:spTgt spid="36"/>
                                        </p:tgtEl>
                                        <p:attrNameLst>
                                          <p:attrName>ppt_y</p:attrName>
                                        </p:attrNameLst>
                                      </p:cBhvr>
                                      <p:tavLst>
                                        <p:tav tm="0">
                                          <p:val>
                                            <p:strVal val="ppt_y"/>
                                          </p:val>
                                        </p:tav>
                                        <p:tav tm="100000">
                                          <p:val>
                                            <p:strVal val="ppt_y"/>
                                          </p:val>
                                        </p:tav>
                                      </p:tavLst>
                                    </p:anim>
                                    <p:set>
                                      <p:cBhvr>
                                        <p:cTn id="460" dur="1" fill="hold">
                                          <p:stCondLst>
                                            <p:cond delay="2999"/>
                                          </p:stCondLst>
                                        </p:cTn>
                                        <p:tgtEl>
                                          <p:spTgt spid="36"/>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7"/>
                                        </p:tgtEl>
                                        <p:attrNameLst>
                                          <p:attrName>ppt_x</p:attrName>
                                        </p:attrNameLst>
                                      </p:cBhvr>
                                      <p:tavLst>
                                        <p:tav tm="0">
                                          <p:val>
                                            <p:strVal val="ppt_x"/>
                                          </p:val>
                                        </p:tav>
                                        <p:tav tm="100000">
                                          <p:val>
                                            <p:strVal val="1+ppt_w/2"/>
                                          </p:val>
                                        </p:tav>
                                      </p:tavLst>
                                    </p:anim>
                                    <p:anim calcmode="lin" valueType="num">
                                      <p:cBhvr additive="base">
                                        <p:cTn id="463" dur="3000"/>
                                        <p:tgtEl>
                                          <p:spTgt spid="37"/>
                                        </p:tgtEl>
                                        <p:attrNameLst>
                                          <p:attrName>ppt_y</p:attrName>
                                        </p:attrNameLst>
                                      </p:cBhvr>
                                      <p:tavLst>
                                        <p:tav tm="0">
                                          <p:val>
                                            <p:strVal val="ppt_y"/>
                                          </p:val>
                                        </p:tav>
                                        <p:tav tm="100000">
                                          <p:val>
                                            <p:strVal val="ppt_y"/>
                                          </p:val>
                                        </p:tav>
                                      </p:tavLst>
                                    </p:anim>
                                    <p:set>
                                      <p:cBhvr>
                                        <p:cTn id="464" dur="1" fill="hold">
                                          <p:stCondLst>
                                            <p:cond delay="2999"/>
                                          </p:stCondLst>
                                        </p:cTn>
                                        <p:tgtEl>
                                          <p:spTgt spid="37"/>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38"/>
                                        </p:tgtEl>
                                        <p:attrNameLst>
                                          <p:attrName>ppt_x</p:attrName>
                                        </p:attrNameLst>
                                      </p:cBhvr>
                                      <p:tavLst>
                                        <p:tav tm="0">
                                          <p:val>
                                            <p:strVal val="ppt_x"/>
                                          </p:val>
                                        </p:tav>
                                        <p:tav tm="100000">
                                          <p:val>
                                            <p:strVal val="1+ppt_w/2"/>
                                          </p:val>
                                        </p:tav>
                                      </p:tavLst>
                                    </p:anim>
                                    <p:anim calcmode="lin" valueType="num">
                                      <p:cBhvr additive="base">
                                        <p:cTn id="467" dur="3000"/>
                                        <p:tgtEl>
                                          <p:spTgt spid="38"/>
                                        </p:tgtEl>
                                        <p:attrNameLst>
                                          <p:attrName>ppt_y</p:attrName>
                                        </p:attrNameLst>
                                      </p:cBhvr>
                                      <p:tavLst>
                                        <p:tav tm="0">
                                          <p:val>
                                            <p:strVal val="ppt_y"/>
                                          </p:val>
                                        </p:tav>
                                        <p:tav tm="100000">
                                          <p:val>
                                            <p:strVal val="ppt_y"/>
                                          </p:val>
                                        </p:tav>
                                      </p:tavLst>
                                    </p:anim>
                                    <p:set>
                                      <p:cBhvr>
                                        <p:cTn id="468" dur="1" fill="hold">
                                          <p:stCondLst>
                                            <p:cond delay="2999"/>
                                          </p:stCondLst>
                                        </p:cTn>
                                        <p:tgtEl>
                                          <p:spTgt spid="38"/>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39"/>
                                        </p:tgtEl>
                                        <p:attrNameLst>
                                          <p:attrName>ppt_x</p:attrName>
                                        </p:attrNameLst>
                                      </p:cBhvr>
                                      <p:tavLst>
                                        <p:tav tm="0">
                                          <p:val>
                                            <p:strVal val="ppt_x"/>
                                          </p:val>
                                        </p:tav>
                                        <p:tav tm="100000">
                                          <p:val>
                                            <p:strVal val="1+ppt_w/2"/>
                                          </p:val>
                                        </p:tav>
                                      </p:tavLst>
                                    </p:anim>
                                    <p:anim calcmode="lin" valueType="num">
                                      <p:cBhvr additive="base">
                                        <p:cTn id="471" dur="3000"/>
                                        <p:tgtEl>
                                          <p:spTgt spid="39"/>
                                        </p:tgtEl>
                                        <p:attrNameLst>
                                          <p:attrName>ppt_y</p:attrName>
                                        </p:attrNameLst>
                                      </p:cBhvr>
                                      <p:tavLst>
                                        <p:tav tm="0">
                                          <p:val>
                                            <p:strVal val="ppt_y"/>
                                          </p:val>
                                        </p:tav>
                                        <p:tav tm="100000">
                                          <p:val>
                                            <p:strVal val="ppt_y"/>
                                          </p:val>
                                        </p:tav>
                                      </p:tavLst>
                                    </p:anim>
                                    <p:set>
                                      <p:cBhvr>
                                        <p:cTn id="472" dur="1" fill="hold">
                                          <p:stCondLst>
                                            <p:cond delay="2999"/>
                                          </p:stCondLst>
                                        </p:cTn>
                                        <p:tgtEl>
                                          <p:spTgt spid="39"/>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1+ppt_w/2"/>
                                          </p:val>
                                        </p:tav>
                                      </p:tavLst>
                                    </p:anim>
                                    <p:anim calcmode="lin" valueType="num">
                                      <p:cBhvr additive="base">
                                        <p:cTn id="475" dur="3000"/>
                                        <p:tgtEl>
                                          <p:spTgt spid="40"/>
                                        </p:tgtEl>
                                        <p:attrNameLst>
                                          <p:attrName>ppt_y</p:attrName>
                                        </p:attrNameLst>
                                      </p:cBhvr>
                                      <p:tavLst>
                                        <p:tav tm="0">
                                          <p:val>
                                            <p:strVal val="ppt_y"/>
                                          </p:val>
                                        </p:tav>
                                        <p:tav tm="100000">
                                          <p:val>
                                            <p:strVal val="ppt_y"/>
                                          </p:val>
                                        </p:tav>
                                      </p:tavLst>
                                    </p:anim>
                                    <p:set>
                                      <p:cBhvr>
                                        <p:cTn id="476" dur="1" fill="hold">
                                          <p:stCondLst>
                                            <p:cond delay="2999"/>
                                          </p:stCondLst>
                                        </p:cTn>
                                        <p:tgtEl>
                                          <p:spTgt spid="40"/>
                                        </p:tgtEl>
                                        <p:attrNameLst>
                                          <p:attrName>style.visibility</p:attrName>
                                        </p:attrNameLst>
                                      </p:cBhvr>
                                      <p:to>
                                        <p:strVal val="hidden"/>
                                      </p:to>
                                    </p:set>
                                  </p:childTnLst>
                                </p:cTn>
                              </p:par>
                              <p:par>
                                <p:cTn id="477" presetID="23" presetClass="entr" presetSubtype="16"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fltVal val="0"/>
                                          </p:val>
                                        </p:tav>
                                        <p:tav tm="100000">
                                          <p:val>
                                            <p:strVal val="#ppt_w"/>
                                          </p:val>
                                        </p:tav>
                                      </p:tavLst>
                                    </p:anim>
                                    <p:anim calcmode="lin" valueType="num">
                                      <p:cBhvr>
                                        <p:cTn id="480" dur="3000" fill="hold"/>
                                        <p:tgtEl>
                                          <p:spTgt spid="4"/>
                                        </p:tgtEl>
                                        <p:attrNameLst>
                                          <p:attrName>ppt_h</p:attrName>
                                        </p:attrNameLst>
                                      </p:cBhvr>
                                      <p:tavLst>
                                        <p:tav tm="0">
                                          <p:val>
                                            <p:fltVal val="0"/>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7.jpg"/>
          <p:cNvPicPr>
            <a:picLocks noChangeAspect="1"/>
          </p:cNvPicPr>
          <p:nvPr/>
        </p:nvPicPr>
        <p:blipFill>
          <a:blip r:embed="rId2"/>
          <a:stretch>
            <a:fillRect/>
          </a:stretch>
        </p:blipFill>
        <p:spPr>
          <a:xfrm>
            <a:off x="2969" y="0"/>
            <a:ext cx="9138062" cy="6858000"/>
          </a:xfrm>
          <a:prstGeom prst="rect">
            <a:avLst/>
          </a:prstGeom>
        </p:spPr>
      </p:pic>
      <p:sp>
        <p:nvSpPr>
          <p:cNvPr id="5" name="4 Triángulo isósceles"/>
          <p:cNvSpPr/>
          <p:nvPr/>
        </p:nvSpPr>
        <p:spPr>
          <a:xfrm rot="18817936">
            <a:off x="3368564" y="1669602"/>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0" y="13342"/>
            <a:ext cx="9144000" cy="6831315"/>
          </a:xfrm>
          <a:prstGeom prst="rect">
            <a:avLst/>
          </a:prstGeom>
        </p:spPr>
      </p:pic>
      <p:sp>
        <p:nvSpPr>
          <p:cNvPr id="6" name="5 Franja diagonal"/>
          <p:cNvSpPr/>
          <p:nvPr/>
        </p:nvSpPr>
        <p:spPr>
          <a:xfrm>
            <a:off x="0"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00CC"/>
          </a:solidFill>
        </p:spPr>
        <p:txBody>
          <a:bodyPr/>
          <a:lstStyle/>
          <a:p>
            <a:endParaRPr lang="es-ES" dirty="0"/>
          </a:p>
        </p:txBody>
      </p:sp>
      <p:pic>
        <p:nvPicPr>
          <p:cNvPr id="4" name="3 Imagen" descr="Bora-Bora-ili-shalashnyy.jpg"/>
          <p:cNvPicPr>
            <a:picLocks noChangeAspect="1"/>
          </p:cNvPicPr>
          <p:nvPr/>
        </p:nvPicPr>
        <p:blipFill>
          <a:blip r:embed="rId2"/>
          <a:stretch>
            <a:fillRect/>
          </a:stretch>
        </p:blipFill>
        <p:spPr>
          <a:xfrm>
            <a:off x="0" y="0"/>
            <a:ext cx="9144000" cy="6858000"/>
          </a:xfrm>
          <a:prstGeom prst="rect">
            <a:avLst/>
          </a:prstGeom>
        </p:spPr>
      </p:pic>
      <p:sp>
        <p:nvSpPr>
          <p:cNvPr id="41" name="40 Rectángulo"/>
          <p:cNvSpPr/>
          <p:nvPr/>
        </p:nvSpPr>
        <p:spPr>
          <a:xfrm>
            <a:off x="28578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8581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128591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17859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28604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78608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32861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378621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428628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478634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5286444"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578647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6286576"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678661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286708"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78674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8429652"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8929750" y="2000240"/>
            <a:ext cx="214250"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21431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71434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121444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7144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221457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271461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321471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371474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421484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471487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5214974"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571500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6215106"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671514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7215238"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771527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8358182"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8858280" y="3571876"/>
            <a:ext cx="214282" cy="928694"/>
          </a:xfrm>
          <a:prstGeom prst="rect">
            <a:avLst/>
          </a:prstGeom>
          <a:solidFill>
            <a:schemeClr val="accent5">
              <a:lumMod val="60000"/>
              <a:lumOff val="40000"/>
            </a:schemeClr>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7"/>
                                        </p:tgtEl>
                                        <p:attrNameLst>
                                          <p:attrName>style.opacity</p:attrName>
                                        </p:attrNameLst>
                                      </p:cBhvr>
                                      <p:to>
                                        <p:strVal val="0"/>
                                      </p:to>
                                    </p:set>
                                    <p:animEffect filter="image" prLst="opacity: 0">
                                      <p:cBhvr rctx="IE">
                                        <p:cTn id="7" dur="indefinite"/>
                                        <p:tgtEl>
                                          <p:spTgt spid="7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plus(in)">
                                      <p:cBhvr>
                                        <p:cTn id="10" dur="3000"/>
                                        <p:tgtEl>
                                          <p:spTgt spid="41"/>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additive="base">
                                        <p:cTn id="13" dur="3000" fill="hold"/>
                                        <p:tgtEl>
                                          <p:spTgt spid="41"/>
                                        </p:tgtEl>
                                        <p:attrNameLst>
                                          <p:attrName>ppt_x</p:attrName>
                                        </p:attrNameLst>
                                      </p:cBhvr>
                                      <p:tavLst>
                                        <p:tav tm="0">
                                          <p:val>
                                            <p:strVal val="1+#ppt_w/2"/>
                                          </p:val>
                                        </p:tav>
                                        <p:tav tm="100000">
                                          <p:val>
                                            <p:strVal val="#ppt_x"/>
                                          </p:val>
                                        </p:tav>
                                      </p:tavLst>
                                    </p:anim>
                                    <p:anim calcmode="lin" valueType="num">
                                      <p:cBhvr additive="base">
                                        <p:cTn id="14" dur="3000" fill="hold"/>
                                        <p:tgtEl>
                                          <p:spTgt spid="41"/>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3000" fill="hold"/>
                                        <p:tgtEl>
                                          <p:spTgt spid="41"/>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plus(in)">
                                      <p:cBhvr>
                                        <p:cTn id="19" dur="3000"/>
                                        <p:tgtEl>
                                          <p:spTgt spid="42"/>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additive="base">
                                        <p:cTn id="22" dur="3000" fill="hold"/>
                                        <p:tgtEl>
                                          <p:spTgt spid="42"/>
                                        </p:tgtEl>
                                        <p:attrNameLst>
                                          <p:attrName>ppt_x</p:attrName>
                                        </p:attrNameLst>
                                      </p:cBhvr>
                                      <p:tavLst>
                                        <p:tav tm="0">
                                          <p:val>
                                            <p:strVal val="1+#ppt_w/2"/>
                                          </p:val>
                                        </p:tav>
                                        <p:tav tm="100000">
                                          <p:val>
                                            <p:strVal val="#ppt_x"/>
                                          </p:val>
                                        </p:tav>
                                      </p:tavLst>
                                    </p:anim>
                                    <p:anim calcmode="lin" valueType="num">
                                      <p:cBhvr additive="base">
                                        <p:cTn id="23" dur="3000" fill="hold"/>
                                        <p:tgtEl>
                                          <p:spTgt spid="42"/>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3000" fill="hold"/>
                                        <p:tgtEl>
                                          <p:spTgt spid="42"/>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plus(in)">
                                      <p:cBhvr>
                                        <p:cTn id="28" dur="3000"/>
                                        <p:tgtEl>
                                          <p:spTgt spid="43"/>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000" fill="hold"/>
                                        <p:tgtEl>
                                          <p:spTgt spid="43"/>
                                        </p:tgtEl>
                                        <p:attrNameLst>
                                          <p:attrName>ppt_x</p:attrName>
                                        </p:attrNameLst>
                                      </p:cBhvr>
                                      <p:tavLst>
                                        <p:tav tm="0">
                                          <p:val>
                                            <p:strVal val="1+#ppt_w/2"/>
                                          </p:val>
                                        </p:tav>
                                        <p:tav tm="100000">
                                          <p:val>
                                            <p:strVal val="#ppt_x"/>
                                          </p:val>
                                        </p:tav>
                                      </p:tavLst>
                                    </p:anim>
                                    <p:anim calcmode="lin" valueType="num">
                                      <p:cBhvr additive="base">
                                        <p:cTn id="32" dur="3000" fill="hold"/>
                                        <p:tgtEl>
                                          <p:spTgt spid="43"/>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3000" fill="hold"/>
                                        <p:tgtEl>
                                          <p:spTgt spid="43"/>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plus(in)">
                                      <p:cBhvr>
                                        <p:cTn id="37" dur="3000"/>
                                        <p:tgtEl>
                                          <p:spTgt spid="44"/>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additive="base">
                                        <p:cTn id="40" dur="3000" fill="hold"/>
                                        <p:tgtEl>
                                          <p:spTgt spid="44"/>
                                        </p:tgtEl>
                                        <p:attrNameLst>
                                          <p:attrName>ppt_x</p:attrName>
                                        </p:attrNameLst>
                                      </p:cBhvr>
                                      <p:tavLst>
                                        <p:tav tm="0">
                                          <p:val>
                                            <p:strVal val="1+#ppt_w/2"/>
                                          </p:val>
                                        </p:tav>
                                        <p:tav tm="100000">
                                          <p:val>
                                            <p:strVal val="#ppt_x"/>
                                          </p:val>
                                        </p:tav>
                                      </p:tavLst>
                                    </p:anim>
                                    <p:anim calcmode="lin" valueType="num">
                                      <p:cBhvr additive="base">
                                        <p:cTn id="41" dur="3000" fill="hold"/>
                                        <p:tgtEl>
                                          <p:spTgt spid="44"/>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3000" fill="hold"/>
                                        <p:tgtEl>
                                          <p:spTgt spid="44"/>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plus(in)">
                                      <p:cBhvr>
                                        <p:cTn id="46" dur="3000"/>
                                        <p:tgtEl>
                                          <p:spTgt spid="45"/>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3000" fill="hold"/>
                                        <p:tgtEl>
                                          <p:spTgt spid="45"/>
                                        </p:tgtEl>
                                        <p:attrNameLst>
                                          <p:attrName>ppt_x</p:attrName>
                                        </p:attrNameLst>
                                      </p:cBhvr>
                                      <p:tavLst>
                                        <p:tav tm="0">
                                          <p:val>
                                            <p:strVal val="1+#ppt_w/2"/>
                                          </p:val>
                                        </p:tav>
                                        <p:tav tm="100000">
                                          <p:val>
                                            <p:strVal val="#ppt_x"/>
                                          </p:val>
                                        </p:tav>
                                      </p:tavLst>
                                    </p:anim>
                                    <p:anim calcmode="lin" valueType="num">
                                      <p:cBhvr additive="base">
                                        <p:cTn id="50" dur="3000" fill="hold"/>
                                        <p:tgtEl>
                                          <p:spTgt spid="45"/>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3000" fill="hold"/>
                                        <p:tgtEl>
                                          <p:spTgt spid="45"/>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plus(in)">
                                      <p:cBhvr>
                                        <p:cTn id="55" dur="3000"/>
                                        <p:tgtEl>
                                          <p:spTgt spid="46"/>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additive="base">
                                        <p:cTn id="58" dur="3000" fill="hold"/>
                                        <p:tgtEl>
                                          <p:spTgt spid="46"/>
                                        </p:tgtEl>
                                        <p:attrNameLst>
                                          <p:attrName>ppt_x</p:attrName>
                                        </p:attrNameLst>
                                      </p:cBhvr>
                                      <p:tavLst>
                                        <p:tav tm="0">
                                          <p:val>
                                            <p:strVal val="1+#ppt_w/2"/>
                                          </p:val>
                                        </p:tav>
                                        <p:tav tm="100000">
                                          <p:val>
                                            <p:strVal val="#ppt_x"/>
                                          </p:val>
                                        </p:tav>
                                      </p:tavLst>
                                    </p:anim>
                                    <p:anim calcmode="lin" valueType="num">
                                      <p:cBhvr additive="base">
                                        <p:cTn id="59" dur="3000" fill="hold"/>
                                        <p:tgtEl>
                                          <p:spTgt spid="46"/>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3000" fill="hold"/>
                                        <p:tgtEl>
                                          <p:spTgt spid="46"/>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plus(in)">
                                      <p:cBhvr>
                                        <p:cTn id="64" dur="3000"/>
                                        <p:tgtEl>
                                          <p:spTgt spid="47"/>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47"/>
                                        </p:tgtEl>
                                        <p:attrNameLst>
                                          <p:attrName>style.visibility</p:attrName>
                                        </p:attrNameLst>
                                      </p:cBhvr>
                                      <p:to>
                                        <p:strVal val="visible"/>
                                      </p:to>
                                    </p:set>
                                    <p:anim calcmode="lin" valueType="num">
                                      <p:cBhvr additive="base">
                                        <p:cTn id="67" dur="3000" fill="hold"/>
                                        <p:tgtEl>
                                          <p:spTgt spid="47"/>
                                        </p:tgtEl>
                                        <p:attrNameLst>
                                          <p:attrName>ppt_x</p:attrName>
                                        </p:attrNameLst>
                                      </p:cBhvr>
                                      <p:tavLst>
                                        <p:tav tm="0">
                                          <p:val>
                                            <p:strVal val="1+#ppt_w/2"/>
                                          </p:val>
                                        </p:tav>
                                        <p:tav tm="100000">
                                          <p:val>
                                            <p:strVal val="#ppt_x"/>
                                          </p:val>
                                        </p:tav>
                                      </p:tavLst>
                                    </p:anim>
                                    <p:anim calcmode="lin" valueType="num">
                                      <p:cBhvr additive="base">
                                        <p:cTn id="68" dur="3000" fill="hold"/>
                                        <p:tgtEl>
                                          <p:spTgt spid="47"/>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3000" fill="hold"/>
                                        <p:tgtEl>
                                          <p:spTgt spid="47"/>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Effect transition="in" filter="plus(in)">
                                      <p:cBhvr>
                                        <p:cTn id="73" dur="3000"/>
                                        <p:tgtEl>
                                          <p:spTgt spid="48"/>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48"/>
                                        </p:tgtEl>
                                        <p:attrNameLst>
                                          <p:attrName>style.visibility</p:attrName>
                                        </p:attrNameLst>
                                      </p:cBhvr>
                                      <p:to>
                                        <p:strVal val="visible"/>
                                      </p:to>
                                    </p:set>
                                    <p:anim calcmode="lin" valueType="num">
                                      <p:cBhvr additive="base">
                                        <p:cTn id="76" dur="3000" fill="hold"/>
                                        <p:tgtEl>
                                          <p:spTgt spid="48"/>
                                        </p:tgtEl>
                                        <p:attrNameLst>
                                          <p:attrName>ppt_x</p:attrName>
                                        </p:attrNameLst>
                                      </p:cBhvr>
                                      <p:tavLst>
                                        <p:tav tm="0">
                                          <p:val>
                                            <p:strVal val="1+#ppt_w/2"/>
                                          </p:val>
                                        </p:tav>
                                        <p:tav tm="100000">
                                          <p:val>
                                            <p:strVal val="#ppt_x"/>
                                          </p:val>
                                        </p:tav>
                                      </p:tavLst>
                                    </p:anim>
                                    <p:anim calcmode="lin" valueType="num">
                                      <p:cBhvr additive="base">
                                        <p:cTn id="77" dur="3000" fill="hold"/>
                                        <p:tgtEl>
                                          <p:spTgt spid="48"/>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3000" fill="hold"/>
                                        <p:tgtEl>
                                          <p:spTgt spid="48"/>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plus(in)">
                                      <p:cBhvr>
                                        <p:cTn id="82" dur="3000"/>
                                        <p:tgtEl>
                                          <p:spTgt spid="49"/>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49"/>
                                        </p:tgtEl>
                                        <p:attrNameLst>
                                          <p:attrName>style.visibility</p:attrName>
                                        </p:attrNameLst>
                                      </p:cBhvr>
                                      <p:to>
                                        <p:strVal val="visible"/>
                                      </p:to>
                                    </p:set>
                                    <p:anim calcmode="lin" valueType="num">
                                      <p:cBhvr additive="base">
                                        <p:cTn id="85" dur="3000" fill="hold"/>
                                        <p:tgtEl>
                                          <p:spTgt spid="49"/>
                                        </p:tgtEl>
                                        <p:attrNameLst>
                                          <p:attrName>ppt_x</p:attrName>
                                        </p:attrNameLst>
                                      </p:cBhvr>
                                      <p:tavLst>
                                        <p:tav tm="0">
                                          <p:val>
                                            <p:strVal val="1+#ppt_w/2"/>
                                          </p:val>
                                        </p:tav>
                                        <p:tav tm="100000">
                                          <p:val>
                                            <p:strVal val="#ppt_x"/>
                                          </p:val>
                                        </p:tav>
                                      </p:tavLst>
                                    </p:anim>
                                    <p:anim calcmode="lin" valueType="num">
                                      <p:cBhvr additive="base">
                                        <p:cTn id="86" dur="3000" fill="hold"/>
                                        <p:tgtEl>
                                          <p:spTgt spid="49"/>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3000" fill="hold"/>
                                        <p:tgtEl>
                                          <p:spTgt spid="49"/>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50"/>
                                        </p:tgtEl>
                                        <p:attrNameLst>
                                          <p:attrName>style.visibility</p:attrName>
                                        </p:attrNameLst>
                                      </p:cBhvr>
                                      <p:to>
                                        <p:strVal val="visible"/>
                                      </p:to>
                                    </p:set>
                                    <p:animEffect transition="in" filter="plus(in)">
                                      <p:cBhvr>
                                        <p:cTn id="91" dur="3000"/>
                                        <p:tgtEl>
                                          <p:spTgt spid="50"/>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50"/>
                                        </p:tgtEl>
                                        <p:attrNameLst>
                                          <p:attrName>style.visibility</p:attrName>
                                        </p:attrNameLst>
                                      </p:cBhvr>
                                      <p:to>
                                        <p:strVal val="visible"/>
                                      </p:to>
                                    </p:set>
                                    <p:anim calcmode="lin" valueType="num">
                                      <p:cBhvr additive="base">
                                        <p:cTn id="94" dur="3000" fill="hold"/>
                                        <p:tgtEl>
                                          <p:spTgt spid="50"/>
                                        </p:tgtEl>
                                        <p:attrNameLst>
                                          <p:attrName>ppt_x</p:attrName>
                                        </p:attrNameLst>
                                      </p:cBhvr>
                                      <p:tavLst>
                                        <p:tav tm="0">
                                          <p:val>
                                            <p:strVal val="1+#ppt_w/2"/>
                                          </p:val>
                                        </p:tav>
                                        <p:tav tm="100000">
                                          <p:val>
                                            <p:strVal val="#ppt_x"/>
                                          </p:val>
                                        </p:tav>
                                      </p:tavLst>
                                    </p:anim>
                                    <p:anim calcmode="lin" valueType="num">
                                      <p:cBhvr additive="base">
                                        <p:cTn id="95" dur="3000" fill="hold"/>
                                        <p:tgtEl>
                                          <p:spTgt spid="50"/>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3000" fill="hold"/>
                                        <p:tgtEl>
                                          <p:spTgt spid="50"/>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51"/>
                                        </p:tgtEl>
                                        <p:attrNameLst>
                                          <p:attrName>style.visibility</p:attrName>
                                        </p:attrNameLst>
                                      </p:cBhvr>
                                      <p:to>
                                        <p:strVal val="visible"/>
                                      </p:to>
                                    </p:set>
                                    <p:animEffect transition="in" filter="plus(in)">
                                      <p:cBhvr>
                                        <p:cTn id="100" dur="3000"/>
                                        <p:tgtEl>
                                          <p:spTgt spid="51"/>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51"/>
                                        </p:tgtEl>
                                        <p:attrNameLst>
                                          <p:attrName>style.visibility</p:attrName>
                                        </p:attrNameLst>
                                      </p:cBhvr>
                                      <p:to>
                                        <p:strVal val="visible"/>
                                      </p:to>
                                    </p:set>
                                    <p:anim calcmode="lin" valueType="num">
                                      <p:cBhvr additive="base">
                                        <p:cTn id="103" dur="3000" fill="hold"/>
                                        <p:tgtEl>
                                          <p:spTgt spid="51"/>
                                        </p:tgtEl>
                                        <p:attrNameLst>
                                          <p:attrName>ppt_x</p:attrName>
                                        </p:attrNameLst>
                                      </p:cBhvr>
                                      <p:tavLst>
                                        <p:tav tm="0">
                                          <p:val>
                                            <p:strVal val="1+#ppt_w/2"/>
                                          </p:val>
                                        </p:tav>
                                        <p:tav tm="100000">
                                          <p:val>
                                            <p:strVal val="#ppt_x"/>
                                          </p:val>
                                        </p:tav>
                                      </p:tavLst>
                                    </p:anim>
                                    <p:anim calcmode="lin" valueType="num">
                                      <p:cBhvr additive="base">
                                        <p:cTn id="104" dur="3000" fill="hold"/>
                                        <p:tgtEl>
                                          <p:spTgt spid="51"/>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3000" fill="hold"/>
                                        <p:tgtEl>
                                          <p:spTgt spid="51"/>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52"/>
                                        </p:tgtEl>
                                        <p:attrNameLst>
                                          <p:attrName>style.visibility</p:attrName>
                                        </p:attrNameLst>
                                      </p:cBhvr>
                                      <p:to>
                                        <p:strVal val="visible"/>
                                      </p:to>
                                    </p:set>
                                    <p:animEffect transition="in" filter="plus(in)">
                                      <p:cBhvr>
                                        <p:cTn id="109" dur="3000"/>
                                        <p:tgtEl>
                                          <p:spTgt spid="52"/>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3000" fill="hold"/>
                                        <p:tgtEl>
                                          <p:spTgt spid="52"/>
                                        </p:tgtEl>
                                        <p:attrNameLst>
                                          <p:attrName>ppt_x</p:attrName>
                                        </p:attrNameLst>
                                      </p:cBhvr>
                                      <p:tavLst>
                                        <p:tav tm="0">
                                          <p:val>
                                            <p:strVal val="1+#ppt_w/2"/>
                                          </p:val>
                                        </p:tav>
                                        <p:tav tm="100000">
                                          <p:val>
                                            <p:strVal val="#ppt_x"/>
                                          </p:val>
                                        </p:tav>
                                      </p:tavLst>
                                    </p:anim>
                                    <p:anim calcmode="lin" valueType="num">
                                      <p:cBhvr additive="base">
                                        <p:cTn id="113" dur="3000" fill="hold"/>
                                        <p:tgtEl>
                                          <p:spTgt spid="52"/>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3000" fill="hold"/>
                                        <p:tgtEl>
                                          <p:spTgt spid="52"/>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53"/>
                                        </p:tgtEl>
                                        <p:attrNameLst>
                                          <p:attrName>style.visibility</p:attrName>
                                        </p:attrNameLst>
                                      </p:cBhvr>
                                      <p:to>
                                        <p:strVal val="visible"/>
                                      </p:to>
                                    </p:set>
                                    <p:animEffect transition="in" filter="plus(in)">
                                      <p:cBhvr>
                                        <p:cTn id="118" dur="3000"/>
                                        <p:tgtEl>
                                          <p:spTgt spid="53"/>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53"/>
                                        </p:tgtEl>
                                        <p:attrNameLst>
                                          <p:attrName>style.visibility</p:attrName>
                                        </p:attrNameLst>
                                      </p:cBhvr>
                                      <p:to>
                                        <p:strVal val="visible"/>
                                      </p:to>
                                    </p:set>
                                    <p:anim calcmode="lin" valueType="num">
                                      <p:cBhvr additive="base">
                                        <p:cTn id="121" dur="3000" fill="hold"/>
                                        <p:tgtEl>
                                          <p:spTgt spid="53"/>
                                        </p:tgtEl>
                                        <p:attrNameLst>
                                          <p:attrName>ppt_x</p:attrName>
                                        </p:attrNameLst>
                                      </p:cBhvr>
                                      <p:tavLst>
                                        <p:tav tm="0">
                                          <p:val>
                                            <p:strVal val="1+#ppt_w/2"/>
                                          </p:val>
                                        </p:tav>
                                        <p:tav tm="100000">
                                          <p:val>
                                            <p:strVal val="#ppt_x"/>
                                          </p:val>
                                        </p:tav>
                                      </p:tavLst>
                                    </p:anim>
                                    <p:anim calcmode="lin" valueType="num">
                                      <p:cBhvr additive="base">
                                        <p:cTn id="122" dur="3000" fill="hold"/>
                                        <p:tgtEl>
                                          <p:spTgt spid="53"/>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3000" fill="hold"/>
                                        <p:tgtEl>
                                          <p:spTgt spid="53"/>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54"/>
                                        </p:tgtEl>
                                        <p:attrNameLst>
                                          <p:attrName>style.visibility</p:attrName>
                                        </p:attrNameLst>
                                      </p:cBhvr>
                                      <p:to>
                                        <p:strVal val="visible"/>
                                      </p:to>
                                    </p:set>
                                    <p:animEffect transition="in" filter="plus(in)">
                                      <p:cBhvr>
                                        <p:cTn id="127" dur="3000"/>
                                        <p:tgtEl>
                                          <p:spTgt spid="54"/>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54"/>
                                        </p:tgtEl>
                                        <p:attrNameLst>
                                          <p:attrName>style.visibility</p:attrName>
                                        </p:attrNameLst>
                                      </p:cBhvr>
                                      <p:to>
                                        <p:strVal val="visible"/>
                                      </p:to>
                                    </p:set>
                                    <p:anim calcmode="lin" valueType="num">
                                      <p:cBhvr additive="base">
                                        <p:cTn id="130" dur="3000" fill="hold"/>
                                        <p:tgtEl>
                                          <p:spTgt spid="54"/>
                                        </p:tgtEl>
                                        <p:attrNameLst>
                                          <p:attrName>ppt_x</p:attrName>
                                        </p:attrNameLst>
                                      </p:cBhvr>
                                      <p:tavLst>
                                        <p:tav tm="0">
                                          <p:val>
                                            <p:strVal val="1+#ppt_w/2"/>
                                          </p:val>
                                        </p:tav>
                                        <p:tav tm="100000">
                                          <p:val>
                                            <p:strVal val="#ppt_x"/>
                                          </p:val>
                                        </p:tav>
                                      </p:tavLst>
                                    </p:anim>
                                    <p:anim calcmode="lin" valueType="num">
                                      <p:cBhvr additive="base">
                                        <p:cTn id="131" dur="3000" fill="hold"/>
                                        <p:tgtEl>
                                          <p:spTgt spid="54"/>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3000" fill="hold"/>
                                        <p:tgtEl>
                                          <p:spTgt spid="54"/>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55"/>
                                        </p:tgtEl>
                                        <p:attrNameLst>
                                          <p:attrName>style.visibility</p:attrName>
                                        </p:attrNameLst>
                                      </p:cBhvr>
                                      <p:to>
                                        <p:strVal val="visible"/>
                                      </p:to>
                                    </p:set>
                                    <p:animEffect transition="in" filter="plus(in)">
                                      <p:cBhvr>
                                        <p:cTn id="136" dur="3000"/>
                                        <p:tgtEl>
                                          <p:spTgt spid="55"/>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55"/>
                                        </p:tgtEl>
                                        <p:attrNameLst>
                                          <p:attrName>style.visibility</p:attrName>
                                        </p:attrNameLst>
                                      </p:cBhvr>
                                      <p:to>
                                        <p:strVal val="visible"/>
                                      </p:to>
                                    </p:set>
                                    <p:anim calcmode="lin" valueType="num">
                                      <p:cBhvr additive="base">
                                        <p:cTn id="139" dur="3000" fill="hold"/>
                                        <p:tgtEl>
                                          <p:spTgt spid="55"/>
                                        </p:tgtEl>
                                        <p:attrNameLst>
                                          <p:attrName>ppt_x</p:attrName>
                                        </p:attrNameLst>
                                      </p:cBhvr>
                                      <p:tavLst>
                                        <p:tav tm="0">
                                          <p:val>
                                            <p:strVal val="1+#ppt_w/2"/>
                                          </p:val>
                                        </p:tav>
                                        <p:tav tm="100000">
                                          <p:val>
                                            <p:strVal val="#ppt_x"/>
                                          </p:val>
                                        </p:tav>
                                      </p:tavLst>
                                    </p:anim>
                                    <p:anim calcmode="lin" valueType="num">
                                      <p:cBhvr additive="base">
                                        <p:cTn id="140" dur="3000" fill="hold"/>
                                        <p:tgtEl>
                                          <p:spTgt spid="55"/>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3000" fill="hold"/>
                                        <p:tgtEl>
                                          <p:spTgt spid="55"/>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56"/>
                                        </p:tgtEl>
                                        <p:attrNameLst>
                                          <p:attrName>style.visibility</p:attrName>
                                        </p:attrNameLst>
                                      </p:cBhvr>
                                      <p:to>
                                        <p:strVal val="visible"/>
                                      </p:to>
                                    </p:set>
                                    <p:animEffect transition="in" filter="plus(in)">
                                      <p:cBhvr>
                                        <p:cTn id="145" dur="3000"/>
                                        <p:tgtEl>
                                          <p:spTgt spid="56"/>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56"/>
                                        </p:tgtEl>
                                        <p:attrNameLst>
                                          <p:attrName>style.visibility</p:attrName>
                                        </p:attrNameLst>
                                      </p:cBhvr>
                                      <p:to>
                                        <p:strVal val="visible"/>
                                      </p:to>
                                    </p:set>
                                    <p:anim calcmode="lin" valueType="num">
                                      <p:cBhvr additive="base">
                                        <p:cTn id="148" dur="3000" fill="hold"/>
                                        <p:tgtEl>
                                          <p:spTgt spid="56"/>
                                        </p:tgtEl>
                                        <p:attrNameLst>
                                          <p:attrName>ppt_x</p:attrName>
                                        </p:attrNameLst>
                                      </p:cBhvr>
                                      <p:tavLst>
                                        <p:tav tm="0">
                                          <p:val>
                                            <p:strVal val="1+#ppt_w/2"/>
                                          </p:val>
                                        </p:tav>
                                        <p:tav tm="100000">
                                          <p:val>
                                            <p:strVal val="#ppt_x"/>
                                          </p:val>
                                        </p:tav>
                                      </p:tavLst>
                                    </p:anim>
                                    <p:anim calcmode="lin" valueType="num">
                                      <p:cBhvr additive="base">
                                        <p:cTn id="149" dur="3000" fill="hold"/>
                                        <p:tgtEl>
                                          <p:spTgt spid="56"/>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3000" fill="hold"/>
                                        <p:tgtEl>
                                          <p:spTgt spid="56"/>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57"/>
                                        </p:tgtEl>
                                        <p:attrNameLst>
                                          <p:attrName>style.visibility</p:attrName>
                                        </p:attrNameLst>
                                      </p:cBhvr>
                                      <p:to>
                                        <p:strVal val="visible"/>
                                      </p:to>
                                    </p:set>
                                    <p:animEffect transition="in" filter="plus(in)">
                                      <p:cBhvr>
                                        <p:cTn id="154" dur="3000"/>
                                        <p:tgtEl>
                                          <p:spTgt spid="57"/>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3000" fill="hold"/>
                                        <p:tgtEl>
                                          <p:spTgt spid="57"/>
                                        </p:tgtEl>
                                        <p:attrNameLst>
                                          <p:attrName>ppt_x</p:attrName>
                                        </p:attrNameLst>
                                      </p:cBhvr>
                                      <p:tavLst>
                                        <p:tav tm="0">
                                          <p:val>
                                            <p:strVal val="1+#ppt_w/2"/>
                                          </p:val>
                                        </p:tav>
                                        <p:tav tm="100000">
                                          <p:val>
                                            <p:strVal val="#ppt_x"/>
                                          </p:val>
                                        </p:tav>
                                      </p:tavLst>
                                    </p:anim>
                                    <p:anim calcmode="lin" valueType="num">
                                      <p:cBhvr additive="base">
                                        <p:cTn id="158" dur="3000" fill="hold"/>
                                        <p:tgtEl>
                                          <p:spTgt spid="57"/>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3000" fill="hold"/>
                                        <p:tgtEl>
                                          <p:spTgt spid="57"/>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58"/>
                                        </p:tgtEl>
                                        <p:attrNameLst>
                                          <p:attrName>style.visibility</p:attrName>
                                        </p:attrNameLst>
                                      </p:cBhvr>
                                      <p:to>
                                        <p:strVal val="visible"/>
                                      </p:to>
                                    </p:set>
                                    <p:animEffect transition="in" filter="plus(in)">
                                      <p:cBhvr>
                                        <p:cTn id="163" dur="3000"/>
                                        <p:tgtEl>
                                          <p:spTgt spid="58"/>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58"/>
                                        </p:tgtEl>
                                        <p:attrNameLst>
                                          <p:attrName>style.visibility</p:attrName>
                                        </p:attrNameLst>
                                      </p:cBhvr>
                                      <p:to>
                                        <p:strVal val="visible"/>
                                      </p:to>
                                    </p:set>
                                    <p:anim calcmode="lin" valueType="num">
                                      <p:cBhvr additive="base">
                                        <p:cTn id="166" dur="3000" fill="hold"/>
                                        <p:tgtEl>
                                          <p:spTgt spid="58"/>
                                        </p:tgtEl>
                                        <p:attrNameLst>
                                          <p:attrName>ppt_x</p:attrName>
                                        </p:attrNameLst>
                                      </p:cBhvr>
                                      <p:tavLst>
                                        <p:tav tm="0">
                                          <p:val>
                                            <p:strVal val="1+#ppt_w/2"/>
                                          </p:val>
                                        </p:tav>
                                        <p:tav tm="100000">
                                          <p:val>
                                            <p:strVal val="#ppt_x"/>
                                          </p:val>
                                        </p:tav>
                                      </p:tavLst>
                                    </p:anim>
                                    <p:anim calcmode="lin" valueType="num">
                                      <p:cBhvr additive="base">
                                        <p:cTn id="167" dur="3000" fill="hold"/>
                                        <p:tgtEl>
                                          <p:spTgt spid="58"/>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3000" fill="hold"/>
                                        <p:tgtEl>
                                          <p:spTgt spid="58"/>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59"/>
                                        </p:tgtEl>
                                        <p:attrNameLst>
                                          <p:attrName>style.visibility</p:attrName>
                                        </p:attrNameLst>
                                      </p:cBhvr>
                                      <p:to>
                                        <p:strVal val="visible"/>
                                      </p:to>
                                    </p:set>
                                    <p:animEffect transition="in" filter="plus(in)">
                                      <p:cBhvr>
                                        <p:cTn id="172" dur="3000"/>
                                        <p:tgtEl>
                                          <p:spTgt spid="59"/>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59"/>
                                        </p:tgtEl>
                                        <p:attrNameLst>
                                          <p:attrName>style.visibility</p:attrName>
                                        </p:attrNameLst>
                                      </p:cBhvr>
                                      <p:to>
                                        <p:strVal val="visible"/>
                                      </p:to>
                                    </p:set>
                                    <p:anim calcmode="lin" valueType="num">
                                      <p:cBhvr additive="base">
                                        <p:cTn id="175" dur="3000" fill="hold"/>
                                        <p:tgtEl>
                                          <p:spTgt spid="59"/>
                                        </p:tgtEl>
                                        <p:attrNameLst>
                                          <p:attrName>ppt_x</p:attrName>
                                        </p:attrNameLst>
                                      </p:cBhvr>
                                      <p:tavLst>
                                        <p:tav tm="0">
                                          <p:val>
                                            <p:strVal val="1+#ppt_w/2"/>
                                          </p:val>
                                        </p:tav>
                                        <p:tav tm="100000">
                                          <p:val>
                                            <p:strVal val="#ppt_x"/>
                                          </p:val>
                                        </p:tav>
                                      </p:tavLst>
                                    </p:anim>
                                    <p:anim calcmode="lin" valueType="num">
                                      <p:cBhvr additive="base">
                                        <p:cTn id="176" dur="3000" fill="hold"/>
                                        <p:tgtEl>
                                          <p:spTgt spid="59"/>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3000" fill="hold"/>
                                        <p:tgtEl>
                                          <p:spTgt spid="59"/>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60"/>
                                        </p:tgtEl>
                                        <p:attrNameLst>
                                          <p:attrName>style.visibility</p:attrName>
                                        </p:attrNameLst>
                                      </p:cBhvr>
                                      <p:to>
                                        <p:strVal val="visible"/>
                                      </p:to>
                                    </p:set>
                                    <p:animEffect transition="in" filter="plus(in)">
                                      <p:cBhvr>
                                        <p:cTn id="181" dur="3000"/>
                                        <p:tgtEl>
                                          <p:spTgt spid="60"/>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60"/>
                                        </p:tgtEl>
                                        <p:attrNameLst>
                                          <p:attrName>style.visibility</p:attrName>
                                        </p:attrNameLst>
                                      </p:cBhvr>
                                      <p:to>
                                        <p:strVal val="visible"/>
                                      </p:to>
                                    </p:set>
                                    <p:anim calcmode="lin" valueType="num">
                                      <p:cBhvr additive="base">
                                        <p:cTn id="184" dur="3000" fill="hold"/>
                                        <p:tgtEl>
                                          <p:spTgt spid="60"/>
                                        </p:tgtEl>
                                        <p:attrNameLst>
                                          <p:attrName>ppt_x</p:attrName>
                                        </p:attrNameLst>
                                      </p:cBhvr>
                                      <p:tavLst>
                                        <p:tav tm="0">
                                          <p:val>
                                            <p:strVal val="1+#ppt_w/2"/>
                                          </p:val>
                                        </p:tav>
                                        <p:tav tm="100000">
                                          <p:val>
                                            <p:strVal val="#ppt_x"/>
                                          </p:val>
                                        </p:tav>
                                      </p:tavLst>
                                    </p:anim>
                                    <p:anim calcmode="lin" valueType="num">
                                      <p:cBhvr additive="base">
                                        <p:cTn id="185" dur="3000" fill="hold"/>
                                        <p:tgtEl>
                                          <p:spTgt spid="60"/>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3000" fill="hold"/>
                                        <p:tgtEl>
                                          <p:spTgt spid="60"/>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61"/>
                                        </p:tgtEl>
                                        <p:attrNameLst>
                                          <p:attrName>style.visibility</p:attrName>
                                        </p:attrNameLst>
                                      </p:cBhvr>
                                      <p:to>
                                        <p:strVal val="visible"/>
                                      </p:to>
                                    </p:set>
                                    <p:animEffect transition="in" filter="plus(in)">
                                      <p:cBhvr>
                                        <p:cTn id="190" dur="3000"/>
                                        <p:tgtEl>
                                          <p:spTgt spid="61"/>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61"/>
                                        </p:tgtEl>
                                        <p:attrNameLst>
                                          <p:attrName>style.visibility</p:attrName>
                                        </p:attrNameLst>
                                      </p:cBhvr>
                                      <p:to>
                                        <p:strVal val="visible"/>
                                      </p:to>
                                    </p:set>
                                    <p:anim calcmode="lin" valueType="num">
                                      <p:cBhvr additive="base">
                                        <p:cTn id="193" dur="3000" fill="hold"/>
                                        <p:tgtEl>
                                          <p:spTgt spid="61"/>
                                        </p:tgtEl>
                                        <p:attrNameLst>
                                          <p:attrName>ppt_x</p:attrName>
                                        </p:attrNameLst>
                                      </p:cBhvr>
                                      <p:tavLst>
                                        <p:tav tm="0">
                                          <p:val>
                                            <p:strVal val="1+#ppt_w/2"/>
                                          </p:val>
                                        </p:tav>
                                        <p:tav tm="100000">
                                          <p:val>
                                            <p:strVal val="#ppt_x"/>
                                          </p:val>
                                        </p:tav>
                                      </p:tavLst>
                                    </p:anim>
                                    <p:anim calcmode="lin" valueType="num">
                                      <p:cBhvr additive="base">
                                        <p:cTn id="194" dur="3000" fill="hold"/>
                                        <p:tgtEl>
                                          <p:spTgt spid="61"/>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3000" fill="hold"/>
                                        <p:tgtEl>
                                          <p:spTgt spid="61"/>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62"/>
                                        </p:tgtEl>
                                        <p:attrNameLst>
                                          <p:attrName>style.visibility</p:attrName>
                                        </p:attrNameLst>
                                      </p:cBhvr>
                                      <p:to>
                                        <p:strVal val="visible"/>
                                      </p:to>
                                    </p:set>
                                    <p:animEffect transition="in" filter="plus(in)">
                                      <p:cBhvr>
                                        <p:cTn id="199" dur="3000"/>
                                        <p:tgtEl>
                                          <p:spTgt spid="6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62"/>
                                        </p:tgtEl>
                                        <p:attrNameLst>
                                          <p:attrName>style.visibility</p:attrName>
                                        </p:attrNameLst>
                                      </p:cBhvr>
                                      <p:to>
                                        <p:strVal val="visible"/>
                                      </p:to>
                                    </p:set>
                                    <p:anim calcmode="lin" valueType="num">
                                      <p:cBhvr additive="base">
                                        <p:cTn id="202" dur="3000" fill="hold"/>
                                        <p:tgtEl>
                                          <p:spTgt spid="62"/>
                                        </p:tgtEl>
                                        <p:attrNameLst>
                                          <p:attrName>ppt_x</p:attrName>
                                        </p:attrNameLst>
                                      </p:cBhvr>
                                      <p:tavLst>
                                        <p:tav tm="0">
                                          <p:val>
                                            <p:strVal val="1+#ppt_w/2"/>
                                          </p:val>
                                        </p:tav>
                                        <p:tav tm="100000">
                                          <p:val>
                                            <p:strVal val="#ppt_x"/>
                                          </p:val>
                                        </p:tav>
                                      </p:tavLst>
                                    </p:anim>
                                    <p:anim calcmode="lin" valueType="num">
                                      <p:cBhvr additive="base">
                                        <p:cTn id="203" dur="3000" fill="hold"/>
                                        <p:tgtEl>
                                          <p:spTgt spid="62"/>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3000" fill="hold"/>
                                        <p:tgtEl>
                                          <p:spTgt spid="62"/>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63"/>
                                        </p:tgtEl>
                                        <p:attrNameLst>
                                          <p:attrName>style.visibility</p:attrName>
                                        </p:attrNameLst>
                                      </p:cBhvr>
                                      <p:to>
                                        <p:strVal val="visible"/>
                                      </p:to>
                                    </p:set>
                                    <p:animEffect transition="in" filter="plus(in)">
                                      <p:cBhvr>
                                        <p:cTn id="208" dur="3000"/>
                                        <p:tgtEl>
                                          <p:spTgt spid="63"/>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63"/>
                                        </p:tgtEl>
                                        <p:attrNameLst>
                                          <p:attrName>style.visibility</p:attrName>
                                        </p:attrNameLst>
                                      </p:cBhvr>
                                      <p:to>
                                        <p:strVal val="visible"/>
                                      </p:to>
                                    </p:set>
                                    <p:anim calcmode="lin" valueType="num">
                                      <p:cBhvr additive="base">
                                        <p:cTn id="211" dur="3000" fill="hold"/>
                                        <p:tgtEl>
                                          <p:spTgt spid="63"/>
                                        </p:tgtEl>
                                        <p:attrNameLst>
                                          <p:attrName>ppt_x</p:attrName>
                                        </p:attrNameLst>
                                      </p:cBhvr>
                                      <p:tavLst>
                                        <p:tav tm="0">
                                          <p:val>
                                            <p:strVal val="1+#ppt_w/2"/>
                                          </p:val>
                                        </p:tav>
                                        <p:tav tm="100000">
                                          <p:val>
                                            <p:strVal val="#ppt_x"/>
                                          </p:val>
                                        </p:tav>
                                      </p:tavLst>
                                    </p:anim>
                                    <p:anim calcmode="lin" valueType="num">
                                      <p:cBhvr additive="base">
                                        <p:cTn id="212" dur="3000" fill="hold"/>
                                        <p:tgtEl>
                                          <p:spTgt spid="63"/>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3000" fill="hold"/>
                                        <p:tgtEl>
                                          <p:spTgt spid="63"/>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64"/>
                                        </p:tgtEl>
                                        <p:attrNameLst>
                                          <p:attrName>style.visibility</p:attrName>
                                        </p:attrNameLst>
                                      </p:cBhvr>
                                      <p:to>
                                        <p:strVal val="visible"/>
                                      </p:to>
                                    </p:set>
                                    <p:animEffect transition="in" filter="plus(in)">
                                      <p:cBhvr>
                                        <p:cTn id="217" dur="3000"/>
                                        <p:tgtEl>
                                          <p:spTgt spid="64"/>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64"/>
                                        </p:tgtEl>
                                        <p:attrNameLst>
                                          <p:attrName>style.visibility</p:attrName>
                                        </p:attrNameLst>
                                      </p:cBhvr>
                                      <p:to>
                                        <p:strVal val="visible"/>
                                      </p:to>
                                    </p:set>
                                    <p:anim calcmode="lin" valueType="num">
                                      <p:cBhvr additive="base">
                                        <p:cTn id="220" dur="3000" fill="hold"/>
                                        <p:tgtEl>
                                          <p:spTgt spid="64"/>
                                        </p:tgtEl>
                                        <p:attrNameLst>
                                          <p:attrName>ppt_x</p:attrName>
                                        </p:attrNameLst>
                                      </p:cBhvr>
                                      <p:tavLst>
                                        <p:tav tm="0">
                                          <p:val>
                                            <p:strVal val="1+#ppt_w/2"/>
                                          </p:val>
                                        </p:tav>
                                        <p:tav tm="100000">
                                          <p:val>
                                            <p:strVal val="#ppt_x"/>
                                          </p:val>
                                        </p:tav>
                                      </p:tavLst>
                                    </p:anim>
                                    <p:anim calcmode="lin" valueType="num">
                                      <p:cBhvr additive="base">
                                        <p:cTn id="221" dur="3000" fill="hold"/>
                                        <p:tgtEl>
                                          <p:spTgt spid="64"/>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3000" fill="hold"/>
                                        <p:tgtEl>
                                          <p:spTgt spid="64"/>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65"/>
                                        </p:tgtEl>
                                        <p:attrNameLst>
                                          <p:attrName>style.visibility</p:attrName>
                                        </p:attrNameLst>
                                      </p:cBhvr>
                                      <p:to>
                                        <p:strVal val="visible"/>
                                      </p:to>
                                    </p:set>
                                    <p:animEffect transition="in" filter="plus(in)">
                                      <p:cBhvr>
                                        <p:cTn id="226" dur="3000"/>
                                        <p:tgtEl>
                                          <p:spTgt spid="65"/>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65"/>
                                        </p:tgtEl>
                                        <p:attrNameLst>
                                          <p:attrName>style.visibility</p:attrName>
                                        </p:attrNameLst>
                                      </p:cBhvr>
                                      <p:to>
                                        <p:strVal val="visible"/>
                                      </p:to>
                                    </p:set>
                                    <p:anim calcmode="lin" valueType="num">
                                      <p:cBhvr additive="base">
                                        <p:cTn id="229" dur="3000" fill="hold"/>
                                        <p:tgtEl>
                                          <p:spTgt spid="65"/>
                                        </p:tgtEl>
                                        <p:attrNameLst>
                                          <p:attrName>ppt_x</p:attrName>
                                        </p:attrNameLst>
                                      </p:cBhvr>
                                      <p:tavLst>
                                        <p:tav tm="0">
                                          <p:val>
                                            <p:strVal val="1+#ppt_w/2"/>
                                          </p:val>
                                        </p:tav>
                                        <p:tav tm="100000">
                                          <p:val>
                                            <p:strVal val="#ppt_x"/>
                                          </p:val>
                                        </p:tav>
                                      </p:tavLst>
                                    </p:anim>
                                    <p:anim calcmode="lin" valueType="num">
                                      <p:cBhvr additive="base">
                                        <p:cTn id="230" dur="3000" fill="hold"/>
                                        <p:tgtEl>
                                          <p:spTgt spid="65"/>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3000" fill="hold"/>
                                        <p:tgtEl>
                                          <p:spTgt spid="65"/>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66"/>
                                        </p:tgtEl>
                                        <p:attrNameLst>
                                          <p:attrName>style.visibility</p:attrName>
                                        </p:attrNameLst>
                                      </p:cBhvr>
                                      <p:to>
                                        <p:strVal val="visible"/>
                                      </p:to>
                                    </p:set>
                                    <p:animEffect transition="in" filter="plus(in)">
                                      <p:cBhvr>
                                        <p:cTn id="235" dur="3000"/>
                                        <p:tgtEl>
                                          <p:spTgt spid="66"/>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66"/>
                                        </p:tgtEl>
                                        <p:attrNameLst>
                                          <p:attrName>style.visibility</p:attrName>
                                        </p:attrNameLst>
                                      </p:cBhvr>
                                      <p:to>
                                        <p:strVal val="visible"/>
                                      </p:to>
                                    </p:set>
                                    <p:anim calcmode="lin" valueType="num">
                                      <p:cBhvr additive="base">
                                        <p:cTn id="238" dur="3000" fill="hold"/>
                                        <p:tgtEl>
                                          <p:spTgt spid="66"/>
                                        </p:tgtEl>
                                        <p:attrNameLst>
                                          <p:attrName>ppt_x</p:attrName>
                                        </p:attrNameLst>
                                      </p:cBhvr>
                                      <p:tavLst>
                                        <p:tav tm="0">
                                          <p:val>
                                            <p:strVal val="1+#ppt_w/2"/>
                                          </p:val>
                                        </p:tav>
                                        <p:tav tm="100000">
                                          <p:val>
                                            <p:strVal val="#ppt_x"/>
                                          </p:val>
                                        </p:tav>
                                      </p:tavLst>
                                    </p:anim>
                                    <p:anim calcmode="lin" valueType="num">
                                      <p:cBhvr additive="base">
                                        <p:cTn id="239" dur="3000" fill="hold"/>
                                        <p:tgtEl>
                                          <p:spTgt spid="66"/>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3000" fill="hold"/>
                                        <p:tgtEl>
                                          <p:spTgt spid="66"/>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67"/>
                                        </p:tgtEl>
                                        <p:attrNameLst>
                                          <p:attrName>style.visibility</p:attrName>
                                        </p:attrNameLst>
                                      </p:cBhvr>
                                      <p:to>
                                        <p:strVal val="visible"/>
                                      </p:to>
                                    </p:set>
                                    <p:animEffect transition="in" filter="plus(in)">
                                      <p:cBhvr>
                                        <p:cTn id="244" dur="3000"/>
                                        <p:tgtEl>
                                          <p:spTgt spid="67"/>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67"/>
                                        </p:tgtEl>
                                        <p:attrNameLst>
                                          <p:attrName>style.visibility</p:attrName>
                                        </p:attrNameLst>
                                      </p:cBhvr>
                                      <p:to>
                                        <p:strVal val="visible"/>
                                      </p:to>
                                    </p:set>
                                    <p:anim calcmode="lin" valueType="num">
                                      <p:cBhvr additive="base">
                                        <p:cTn id="247" dur="3000" fill="hold"/>
                                        <p:tgtEl>
                                          <p:spTgt spid="67"/>
                                        </p:tgtEl>
                                        <p:attrNameLst>
                                          <p:attrName>ppt_x</p:attrName>
                                        </p:attrNameLst>
                                      </p:cBhvr>
                                      <p:tavLst>
                                        <p:tav tm="0">
                                          <p:val>
                                            <p:strVal val="1+#ppt_w/2"/>
                                          </p:val>
                                        </p:tav>
                                        <p:tav tm="100000">
                                          <p:val>
                                            <p:strVal val="#ppt_x"/>
                                          </p:val>
                                        </p:tav>
                                      </p:tavLst>
                                    </p:anim>
                                    <p:anim calcmode="lin" valueType="num">
                                      <p:cBhvr additive="base">
                                        <p:cTn id="248" dur="3000" fill="hold"/>
                                        <p:tgtEl>
                                          <p:spTgt spid="67"/>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3000" fill="hold"/>
                                        <p:tgtEl>
                                          <p:spTgt spid="67"/>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68"/>
                                        </p:tgtEl>
                                        <p:attrNameLst>
                                          <p:attrName>style.visibility</p:attrName>
                                        </p:attrNameLst>
                                      </p:cBhvr>
                                      <p:to>
                                        <p:strVal val="visible"/>
                                      </p:to>
                                    </p:set>
                                    <p:animEffect transition="in" filter="plus(in)">
                                      <p:cBhvr>
                                        <p:cTn id="253" dur="3000"/>
                                        <p:tgtEl>
                                          <p:spTgt spid="68"/>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68"/>
                                        </p:tgtEl>
                                        <p:attrNameLst>
                                          <p:attrName>style.visibility</p:attrName>
                                        </p:attrNameLst>
                                      </p:cBhvr>
                                      <p:to>
                                        <p:strVal val="visible"/>
                                      </p:to>
                                    </p:set>
                                    <p:anim calcmode="lin" valueType="num">
                                      <p:cBhvr additive="base">
                                        <p:cTn id="256" dur="3000" fill="hold"/>
                                        <p:tgtEl>
                                          <p:spTgt spid="68"/>
                                        </p:tgtEl>
                                        <p:attrNameLst>
                                          <p:attrName>ppt_x</p:attrName>
                                        </p:attrNameLst>
                                      </p:cBhvr>
                                      <p:tavLst>
                                        <p:tav tm="0">
                                          <p:val>
                                            <p:strVal val="1+#ppt_w/2"/>
                                          </p:val>
                                        </p:tav>
                                        <p:tav tm="100000">
                                          <p:val>
                                            <p:strVal val="#ppt_x"/>
                                          </p:val>
                                        </p:tav>
                                      </p:tavLst>
                                    </p:anim>
                                    <p:anim calcmode="lin" valueType="num">
                                      <p:cBhvr additive="base">
                                        <p:cTn id="257" dur="3000" fill="hold"/>
                                        <p:tgtEl>
                                          <p:spTgt spid="68"/>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3000" fill="hold"/>
                                        <p:tgtEl>
                                          <p:spTgt spid="68"/>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69"/>
                                        </p:tgtEl>
                                        <p:attrNameLst>
                                          <p:attrName>style.visibility</p:attrName>
                                        </p:attrNameLst>
                                      </p:cBhvr>
                                      <p:to>
                                        <p:strVal val="visible"/>
                                      </p:to>
                                    </p:set>
                                    <p:animEffect transition="in" filter="plus(in)">
                                      <p:cBhvr>
                                        <p:cTn id="262" dur="3000"/>
                                        <p:tgtEl>
                                          <p:spTgt spid="69"/>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69"/>
                                        </p:tgtEl>
                                        <p:attrNameLst>
                                          <p:attrName>style.visibility</p:attrName>
                                        </p:attrNameLst>
                                      </p:cBhvr>
                                      <p:to>
                                        <p:strVal val="visible"/>
                                      </p:to>
                                    </p:set>
                                    <p:anim calcmode="lin" valueType="num">
                                      <p:cBhvr additive="base">
                                        <p:cTn id="265" dur="3000" fill="hold"/>
                                        <p:tgtEl>
                                          <p:spTgt spid="69"/>
                                        </p:tgtEl>
                                        <p:attrNameLst>
                                          <p:attrName>ppt_x</p:attrName>
                                        </p:attrNameLst>
                                      </p:cBhvr>
                                      <p:tavLst>
                                        <p:tav tm="0">
                                          <p:val>
                                            <p:strVal val="1+#ppt_w/2"/>
                                          </p:val>
                                        </p:tav>
                                        <p:tav tm="100000">
                                          <p:val>
                                            <p:strVal val="#ppt_x"/>
                                          </p:val>
                                        </p:tav>
                                      </p:tavLst>
                                    </p:anim>
                                    <p:anim calcmode="lin" valueType="num">
                                      <p:cBhvr additive="base">
                                        <p:cTn id="266" dur="3000" fill="hold"/>
                                        <p:tgtEl>
                                          <p:spTgt spid="69"/>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3000" fill="hold"/>
                                        <p:tgtEl>
                                          <p:spTgt spid="69"/>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70"/>
                                        </p:tgtEl>
                                        <p:attrNameLst>
                                          <p:attrName>style.visibility</p:attrName>
                                        </p:attrNameLst>
                                      </p:cBhvr>
                                      <p:to>
                                        <p:strVal val="visible"/>
                                      </p:to>
                                    </p:set>
                                    <p:animEffect transition="in" filter="plus(in)">
                                      <p:cBhvr>
                                        <p:cTn id="271" dur="3000"/>
                                        <p:tgtEl>
                                          <p:spTgt spid="70"/>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70"/>
                                        </p:tgtEl>
                                        <p:attrNameLst>
                                          <p:attrName>style.visibility</p:attrName>
                                        </p:attrNameLst>
                                      </p:cBhvr>
                                      <p:to>
                                        <p:strVal val="visible"/>
                                      </p:to>
                                    </p:set>
                                    <p:anim calcmode="lin" valueType="num">
                                      <p:cBhvr additive="base">
                                        <p:cTn id="274" dur="3000" fill="hold"/>
                                        <p:tgtEl>
                                          <p:spTgt spid="70"/>
                                        </p:tgtEl>
                                        <p:attrNameLst>
                                          <p:attrName>ppt_x</p:attrName>
                                        </p:attrNameLst>
                                      </p:cBhvr>
                                      <p:tavLst>
                                        <p:tav tm="0">
                                          <p:val>
                                            <p:strVal val="1+#ppt_w/2"/>
                                          </p:val>
                                        </p:tav>
                                        <p:tav tm="100000">
                                          <p:val>
                                            <p:strVal val="#ppt_x"/>
                                          </p:val>
                                        </p:tav>
                                      </p:tavLst>
                                    </p:anim>
                                    <p:anim calcmode="lin" valueType="num">
                                      <p:cBhvr additive="base">
                                        <p:cTn id="275" dur="3000" fill="hold"/>
                                        <p:tgtEl>
                                          <p:spTgt spid="70"/>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3000" fill="hold"/>
                                        <p:tgtEl>
                                          <p:spTgt spid="70"/>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71"/>
                                        </p:tgtEl>
                                        <p:attrNameLst>
                                          <p:attrName>style.visibility</p:attrName>
                                        </p:attrNameLst>
                                      </p:cBhvr>
                                      <p:to>
                                        <p:strVal val="visible"/>
                                      </p:to>
                                    </p:set>
                                    <p:animEffect transition="in" filter="plus(in)">
                                      <p:cBhvr>
                                        <p:cTn id="280" dur="3000"/>
                                        <p:tgtEl>
                                          <p:spTgt spid="71"/>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71"/>
                                        </p:tgtEl>
                                        <p:attrNameLst>
                                          <p:attrName>style.visibility</p:attrName>
                                        </p:attrNameLst>
                                      </p:cBhvr>
                                      <p:to>
                                        <p:strVal val="visible"/>
                                      </p:to>
                                    </p:set>
                                    <p:anim calcmode="lin" valueType="num">
                                      <p:cBhvr additive="base">
                                        <p:cTn id="283" dur="3000" fill="hold"/>
                                        <p:tgtEl>
                                          <p:spTgt spid="71"/>
                                        </p:tgtEl>
                                        <p:attrNameLst>
                                          <p:attrName>ppt_x</p:attrName>
                                        </p:attrNameLst>
                                      </p:cBhvr>
                                      <p:tavLst>
                                        <p:tav tm="0">
                                          <p:val>
                                            <p:strVal val="1+#ppt_w/2"/>
                                          </p:val>
                                        </p:tav>
                                        <p:tav tm="100000">
                                          <p:val>
                                            <p:strVal val="#ppt_x"/>
                                          </p:val>
                                        </p:tav>
                                      </p:tavLst>
                                    </p:anim>
                                    <p:anim calcmode="lin" valueType="num">
                                      <p:cBhvr additive="base">
                                        <p:cTn id="284" dur="3000" fill="hold"/>
                                        <p:tgtEl>
                                          <p:spTgt spid="71"/>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3000" fill="hold"/>
                                        <p:tgtEl>
                                          <p:spTgt spid="71"/>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Effect transition="in" filter="plus(in)">
                                      <p:cBhvr>
                                        <p:cTn id="289" dur="3000"/>
                                        <p:tgtEl>
                                          <p:spTgt spid="72"/>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72"/>
                                        </p:tgtEl>
                                        <p:attrNameLst>
                                          <p:attrName>style.visibility</p:attrName>
                                        </p:attrNameLst>
                                      </p:cBhvr>
                                      <p:to>
                                        <p:strVal val="visible"/>
                                      </p:to>
                                    </p:set>
                                    <p:anim calcmode="lin" valueType="num">
                                      <p:cBhvr additive="base">
                                        <p:cTn id="292" dur="3000" fill="hold"/>
                                        <p:tgtEl>
                                          <p:spTgt spid="72"/>
                                        </p:tgtEl>
                                        <p:attrNameLst>
                                          <p:attrName>ppt_x</p:attrName>
                                        </p:attrNameLst>
                                      </p:cBhvr>
                                      <p:tavLst>
                                        <p:tav tm="0">
                                          <p:val>
                                            <p:strVal val="1+#ppt_w/2"/>
                                          </p:val>
                                        </p:tav>
                                        <p:tav tm="100000">
                                          <p:val>
                                            <p:strVal val="#ppt_x"/>
                                          </p:val>
                                        </p:tav>
                                      </p:tavLst>
                                    </p:anim>
                                    <p:anim calcmode="lin" valueType="num">
                                      <p:cBhvr additive="base">
                                        <p:cTn id="293" dur="3000" fill="hold"/>
                                        <p:tgtEl>
                                          <p:spTgt spid="72"/>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3000" fill="hold"/>
                                        <p:tgtEl>
                                          <p:spTgt spid="72"/>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73"/>
                                        </p:tgtEl>
                                        <p:attrNameLst>
                                          <p:attrName>style.visibility</p:attrName>
                                        </p:attrNameLst>
                                      </p:cBhvr>
                                      <p:to>
                                        <p:strVal val="visible"/>
                                      </p:to>
                                    </p:set>
                                    <p:animEffect transition="in" filter="plus(in)">
                                      <p:cBhvr>
                                        <p:cTn id="298" dur="3000"/>
                                        <p:tgtEl>
                                          <p:spTgt spid="73"/>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73"/>
                                        </p:tgtEl>
                                        <p:attrNameLst>
                                          <p:attrName>style.visibility</p:attrName>
                                        </p:attrNameLst>
                                      </p:cBhvr>
                                      <p:to>
                                        <p:strVal val="visible"/>
                                      </p:to>
                                    </p:set>
                                    <p:anim calcmode="lin" valueType="num">
                                      <p:cBhvr additive="base">
                                        <p:cTn id="301" dur="3000" fill="hold"/>
                                        <p:tgtEl>
                                          <p:spTgt spid="73"/>
                                        </p:tgtEl>
                                        <p:attrNameLst>
                                          <p:attrName>ppt_x</p:attrName>
                                        </p:attrNameLst>
                                      </p:cBhvr>
                                      <p:tavLst>
                                        <p:tav tm="0">
                                          <p:val>
                                            <p:strVal val="1+#ppt_w/2"/>
                                          </p:val>
                                        </p:tav>
                                        <p:tav tm="100000">
                                          <p:val>
                                            <p:strVal val="#ppt_x"/>
                                          </p:val>
                                        </p:tav>
                                      </p:tavLst>
                                    </p:anim>
                                    <p:anim calcmode="lin" valueType="num">
                                      <p:cBhvr additive="base">
                                        <p:cTn id="302" dur="3000" fill="hold"/>
                                        <p:tgtEl>
                                          <p:spTgt spid="73"/>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3000" fill="hold"/>
                                        <p:tgtEl>
                                          <p:spTgt spid="73"/>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74"/>
                                        </p:tgtEl>
                                        <p:attrNameLst>
                                          <p:attrName>style.visibility</p:attrName>
                                        </p:attrNameLst>
                                      </p:cBhvr>
                                      <p:to>
                                        <p:strVal val="visible"/>
                                      </p:to>
                                    </p:set>
                                    <p:animEffect transition="in" filter="plus(in)">
                                      <p:cBhvr>
                                        <p:cTn id="307" dur="3000"/>
                                        <p:tgtEl>
                                          <p:spTgt spid="74"/>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74"/>
                                        </p:tgtEl>
                                        <p:attrNameLst>
                                          <p:attrName>style.visibility</p:attrName>
                                        </p:attrNameLst>
                                      </p:cBhvr>
                                      <p:to>
                                        <p:strVal val="visible"/>
                                      </p:to>
                                    </p:set>
                                    <p:anim calcmode="lin" valueType="num">
                                      <p:cBhvr additive="base">
                                        <p:cTn id="310" dur="3000" fill="hold"/>
                                        <p:tgtEl>
                                          <p:spTgt spid="74"/>
                                        </p:tgtEl>
                                        <p:attrNameLst>
                                          <p:attrName>ppt_x</p:attrName>
                                        </p:attrNameLst>
                                      </p:cBhvr>
                                      <p:tavLst>
                                        <p:tav tm="0">
                                          <p:val>
                                            <p:strVal val="1+#ppt_w/2"/>
                                          </p:val>
                                        </p:tav>
                                        <p:tav tm="100000">
                                          <p:val>
                                            <p:strVal val="#ppt_x"/>
                                          </p:val>
                                        </p:tav>
                                      </p:tavLst>
                                    </p:anim>
                                    <p:anim calcmode="lin" valueType="num">
                                      <p:cBhvr additive="base">
                                        <p:cTn id="311" dur="3000" fill="hold"/>
                                        <p:tgtEl>
                                          <p:spTgt spid="74"/>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3000" fill="hold"/>
                                        <p:tgtEl>
                                          <p:spTgt spid="74"/>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75"/>
                                        </p:tgtEl>
                                        <p:attrNameLst>
                                          <p:attrName>style.visibility</p:attrName>
                                        </p:attrNameLst>
                                      </p:cBhvr>
                                      <p:to>
                                        <p:strVal val="visible"/>
                                      </p:to>
                                    </p:set>
                                    <p:animEffect transition="in" filter="plus(in)">
                                      <p:cBhvr>
                                        <p:cTn id="316" dur="3000"/>
                                        <p:tgtEl>
                                          <p:spTgt spid="75"/>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75"/>
                                        </p:tgtEl>
                                        <p:attrNameLst>
                                          <p:attrName>style.visibility</p:attrName>
                                        </p:attrNameLst>
                                      </p:cBhvr>
                                      <p:to>
                                        <p:strVal val="visible"/>
                                      </p:to>
                                    </p:set>
                                    <p:anim calcmode="lin" valueType="num">
                                      <p:cBhvr additive="base">
                                        <p:cTn id="319" dur="3000" fill="hold"/>
                                        <p:tgtEl>
                                          <p:spTgt spid="75"/>
                                        </p:tgtEl>
                                        <p:attrNameLst>
                                          <p:attrName>ppt_x</p:attrName>
                                        </p:attrNameLst>
                                      </p:cBhvr>
                                      <p:tavLst>
                                        <p:tav tm="0">
                                          <p:val>
                                            <p:strVal val="1+#ppt_w/2"/>
                                          </p:val>
                                        </p:tav>
                                        <p:tav tm="100000">
                                          <p:val>
                                            <p:strVal val="#ppt_x"/>
                                          </p:val>
                                        </p:tav>
                                      </p:tavLst>
                                    </p:anim>
                                    <p:anim calcmode="lin" valueType="num">
                                      <p:cBhvr additive="base">
                                        <p:cTn id="320" dur="3000" fill="hold"/>
                                        <p:tgtEl>
                                          <p:spTgt spid="75"/>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3000" fill="hold"/>
                                        <p:tgtEl>
                                          <p:spTgt spid="75"/>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76"/>
                                        </p:tgtEl>
                                        <p:attrNameLst>
                                          <p:attrName>style.visibility</p:attrName>
                                        </p:attrNameLst>
                                      </p:cBhvr>
                                      <p:to>
                                        <p:strVal val="visible"/>
                                      </p:to>
                                    </p:set>
                                    <p:animEffect transition="in" filter="plus(in)">
                                      <p:cBhvr>
                                        <p:cTn id="325" dur="3000"/>
                                        <p:tgtEl>
                                          <p:spTgt spid="76"/>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76"/>
                                        </p:tgtEl>
                                        <p:attrNameLst>
                                          <p:attrName>style.visibility</p:attrName>
                                        </p:attrNameLst>
                                      </p:cBhvr>
                                      <p:to>
                                        <p:strVal val="visible"/>
                                      </p:to>
                                    </p:set>
                                    <p:anim calcmode="lin" valueType="num">
                                      <p:cBhvr additive="base">
                                        <p:cTn id="328" dur="3000" fill="hold"/>
                                        <p:tgtEl>
                                          <p:spTgt spid="76"/>
                                        </p:tgtEl>
                                        <p:attrNameLst>
                                          <p:attrName>ppt_x</p:attrName>
                                        </p:attrNameLst>
                                      </p:cBhvr>
                                      <p:tavLst>
                                        <p:tav tm="0">
                                          <p:val>
                                            <p:strVal val="1+#ppt_w/2"/>
                                          </p:val>
                                        </p:tav>
                                        <p:tav tm="100000">
                                          <p:val>
                                            <p:strVal val="#ppt_x"/>
                                          </p:val>
                                        </p:tav>
                                      </p:tavLst>
                                    </p:anim>
                                    <p:anim calcmode="lin" valueType="num">
                                      <p:cBhvr additive="base">
                                        <p:cTn id="329" dur="3000" fill="hold"/>
                                        <p:tgtEl>
                                          <p:spTgt spid="76"/>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3000" fill="hold"/>
                                        <p:tgtEl>
                                          <p:spTgt spid="76"/>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41"/>
                                        </p:tgtEl>
                                        <p:attrNameLst>
                                          <p:attrName>ppt_x</p:attrName>
                                        </p:attrNameLst>
                                      </p:cBhvr>
                                      <p:tavLst>
                                        <p:tav tm="0">
                                          <p:val>
                                            <p:strVal val="ppt_x"/>
                                          </p:val>
                                        </p:tav>
                                        <p:tav tm="100000">
                                          <p:val>
                                            <p:strVal val="0-ppt_w/2"/>
                                          </p:val>
                                        </p:tav>
                                      </p:tavLst>
                                    </p:anim>
                                    <p:anim calcmode="lin" valueType="num">
                                      <p:cBhvr additive="base">
                                        <p:cTn id="335" dur="3000"/>
                                        <p:tgtEl>
                                          <p:spTgt spid="41"/>
                                        </p:tgtEl>
                                        <p:attrNameLst>
                                          <p:attrName>ppt_y</p:attrName>
                                        </p:attrNameLst>
                                      </p:cBhvr>
                                      <p:tavLst>
                                        <p:tav tm="0">
                                          <p:val>
                                            <p:strVal val="ppt_y"/>
                                          </p:val>
                                        </p:tav>
                                        <p:tav tm="100000">
                                          <p:val>
                                            <p:strVal val="ppt_y"/>
                                          </p:val>
                                        </p:tav>
                                      </p:tavLst>
                                    </p:anim>
                                    <p:set>
                                      <p:cBhvr>
                                        <p:cTn id="336" dur="1" fill="hold">
                                          <p:stCondLst>
                                            <p:cond delay="2999"/>
                                          </p:stCondLst>
                                        </p:cTn>
                                        <p:tgtEl>
                                          <p:spTgt spid="41"/>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42"/>
                                        </p:tgtEl>
                                        <p:attrNameLst>
                                          <p:attrName>ppt_x</p:attrName>
                                        </p:attrNameLst>
                                      </p:cBhvr>
                                      <p:tavLst>
                                        <p:tav tm="0">
                                          <p:val>
                                            <p:strVal val="ppt_x"/>
                                          </p:val>
                                        </p:tav>
                                        <p:tav tm="100000">
                                          <p:val>
                                            <p:strVal val="0-ppt_w/2"/>
                                          </p:val>
                                        </p:tav>
                                      </p:tavLst>
                                    </p:anim>
                                    <p:anim calcmode="lin" valueType="num">
                                      <p:cBhvr additive="base">
                                        <p:cTn id="339" dur="3000"/>
                                        <p:tgtEl>
                                          <p:spTgt spid="42"/>
                                        </p:tgtEl>
                                        <p:attrNameLst>
                                          <p:attrName>ppt_y</p:attrName>
                                        </p:attrNameLst>
                                      </p:cBhvr>
                                      <p:tavLst>
                                        <p:tav tm="0">
                                          <p:val>
                                            <p:strVal val="ppt_y"/>
                                          </p:val>
                                        </p:tav>
                                        <p:tav tm="100000">
                                          <p:val>
                                            <p:strVal val="ppt_y"/>
                                          </p:val>
                                        </p:tav>
                                      </p:tavLst>
                                    </p:anim>
                                    <p:set>
                                      <p:cBhvr>
                                        <p:cTn id="340" dur="1" fill="hold">
                                          <p:stCondLst>
                                            <p:cond delay="2999"/>
                                          </p:stCondLst>
                                        </p:cTn>
                                        <p:tgtEl>
                                          <p:spTgt spid="42"/>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43"/>
                                        </p:tgtEl>
                                        <p:attrNameLst>
                                          <p:attrName>ppt_x</p:attrName>
                                        </p:attrNameLst>
                                      </p:cBhvr>
                                      <p:tavLst>
                                        <p:tav tm="0">
                                          <p:val>
                                            <p:strVal val="ppt_x"/>
                                          </p:val>
                                        </p:tav>
                                        <p:tav tm="100000">
                                          <p:val>
                                            <p:strVal val="0-ppt_w/2"/>
                                          </p:val>
                                        </p:tav>
                                      </p:tavLst>
                                    </p:anim>
                                    <p:anim calcmode="lin" valueType="num">
                                      <p:cBhvr additive="base">
                                        <p:cTn id="343" dur="3000"/>
                                        <p:tgtEl>
                                          <p:spTgt spid="43"/>
                                        </p:tgtEl>
                                        <p:attrNameLst>
                                          <p:attrName>ppt_y</p:attrName>
                                        </p:attrNameLst>
                                      </p:cBhvr>
                                      <p:tavLst>
                                        <p:tav tm="0">
                                          <p:val>
                                            <p:strVal val="ppt_y"/>
                                          </p:val>
                                        </p:tav>
                                        <p:tav tm="100000">
                                          <p:val>
                                            <p:strVal val="ppt_y"/>
                                          </p:val>
                                        </p:tav>
                                      </p:tavLst>
                                    </p:anim>
                                    <p:set>
                                      <p:cBhvr>
                                        <p:cTn id="344" dur="1" fill="hold">
                                          <p:stCondLst>
                                            <p:cond delay="2999"/>
                                          </p:stCondLst>
                                        </p:cTn>
                                        <p:tgtEl>
                                          <p:spTgt spid="43"/>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44"/>
                                        </p:tgtEl>
                                        <p:attrNameLst>
                                          <p:attrName>ppt_x</p:attrName>
                                        </p:attrNameLst>
                                      </p:cBhvr>
                                      <p:tavLst>
                                        <p:tav tm="0">
                                          <p:val>
                                            <p:strVal val="ppt_x"/>
                                          </p:val>
                                        </p:tav>
                                        <p:tav tm="100000">
                                          <p:val>
                                            <p:strVal val="0-ppt_w/2"/>
                                          </p:val>
                                        </p:tav>
                                      </p:tavLst>
                                    </p:anim>
                                    <p:anim calcmode="lin" valueType="num">
                                      <p:cBhvr additive="base">
                                        <p:cTn id="347" dur="3000"/>
                                        <p:tgtEl>
                                          <p:spTgt spid="44"/>
                                        </p:tgtEl>
                                        <p:attrNameLst>
                                          <p:attrName>ppt_y</p:attrName>
                                        </p:attrNameLst>
                                      </p:cBhvr>
                                      <p:tavLst>
                                        <p:tav tm="0">
                                          <p:val>
                                            <p:strVal val="ppt_y"/>
                                          </p:val>
                                        </p:tav>
                                        <p:tav tm="100000">
                                          <p:val>
                                            <p:strVal val="ppt_y"/>
                                          </p:val>
                                        </p:tav>
                                      </p:tavLst>
                                    </p:anim>
                                    <p:set>
                                      <p:cBhvr>
                                        <p:cTn id="348" dur="1" fill="hold">
                                          <p:stCondLst>
                                            <p:cond delay="2999"/>
                                          </p:stCondLst>
                                        </p:cTn>
                                        <p:tgtEl>
                                          <p:spTgt spid="44"/>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45"/>
                                        </p:tgtEl>
                                        <p:attrNameLst>
                                          <p:attrName>ppt_x</p:attrName>
                                        </p:attrNameLst>
                                      </p:cBhvr>
                                      <p:tavLst>
                                        <p:tav tm="0">
                                          <p:val>
                                            <p:strVal val="ppt_x"/>
                                          </p:val>
                                        </p:tav>
                                        <p:tav tm="100000">
                                          <p:val>
                                            <p:strVal val="0-ppt_w/2"/>
                                          </p:val>
                                        </p:tav>
                                      </p:tavLst>
                                    </p:anim>
                                    <p:anim calcmode="lin" valueType="num">
                                      <p:cBhvr additive="base">
                                        <p:cTn id="351" dur="3000"/>
                                        <p:tgtEl>
                                          <p:spTgt spid="45"/>
                                        </p:tgtEl>
                                        <p:attrNameLst>
                                          <p:attrName>ppt_y</p:attrName>
                                        </p:attrNameLst>
                                      </p:cBhvr>
                                      <p:tavLst>
                                        <p:tav tm="0">
                                          <p:val>
                                            <p:strVal val="ppt_y"/>
                                          </p:val>
                                        </p:tav>
                                        <p:tav tm="100000">
                                          <p:val>
                                            <p:strVal val="ppt_y"/>
                                          </p:val>
                                        </p:tav>
                                      </p:tavLst>
                                    </p:anim>
                                    <p:set>
                                      <p:cBhvr>
                                        <p:cTn id="352" dur="1" fill="hold">
                                          <p:stCondLst>
                                            <p:cond delay="2999"/>
                                          </p:stCondLst>
                                        </p:cTn>
                                        <p:tgtEl>
                                          <p:spTgt spid="45"/>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46"/>
                                        </p:tgtEl>
                                        <p:attrNameLst>
                                          <p:attrName>ppt_x</p:attrName>
                                        </p:attrNameLst>
                                      </p:cBhvr>
                                      <p:tavLst>
                                        <p:tav tm="0">
                                          <p:val>
                                            <p:strVal val="ppt_x"/>
                                          </p:val>
                                        </p:tav>
                                        <p:tav tm="100000">
                                          <p:val>
                                            <p:strVal val="0-ppt_w/2"/>
                                          </p:val>
                                        </p:tav>
                                      </p:tavLst>
                                    </p:anim>
                                    <p:anim calcmode="lin" valueType="num">
                                      <p:cBhvr additive="base">
                                        <p:cTn id="355" dur="3000"/>
                                        <p:tgtEl>
                                          <p:spTgt spid="46"/>
                                        </p:tgtEl>
                                        <p:attrNameLst>
                                          <p:attrName>ppt_y</p:attrName>
                                        </p:attrNameLst>
                                      </p:cBhvr>
                                      <p:tavLst>
                                        <p:tav tm="0">
                                          <p:val>
                                            <p:strVal val="ppt_y"/>
                                          </p:val>
                                        </p:tav>
                                        <p:tav tm="100000">
                                          <p:val>
                                            <p:strVal val="ppt_y"/>
                                          </p:val>
                                        </p:tav>
                                      </p:tavLst>
                                    </p:anim>
                                    <p:set>
                                      <p:cBhvr>
                                        <p:cTn id="356" dur="1" fill="hold">
                                          <p:stCondLst>
                                            <p:cond delay="2999"/>
                                          </p:stCondLst>
                                        </p:cTn>
                                        <p:tgtEl>
                                          <p:spTgt spid="46"/>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47"/>
                                        </p:tgtEl>
                                        <p:attrNameLst>
                                          <p:attrName>ppt_x</p:attrName>
                                        </p:attrNameLst>
                                      </p:cBhvr>
                                      <p:tavLst>
                                        <p:tav tm="0">
                                          <p:val>
                                            <p:strVal val="ppt_x"/>
                                          </p:val>
                                        </p:tav>
                                        <p:tav tm="100000">
                                          <p:val>
                                            <p:strVal val="0-ppt_w/2"/>
                                          </p:val>
                                        </p:tav>
                                      </p:tavLst>
                                    </p:anim>
                                    <p:anim calcmode="lin" valueType="num">
                                      <p:cBhvr additive="base">
                                        <p:cTn id="359" dur="3000"/>
                                        <p:tgtEl>
                                          <p:spTgt spid="47"/>
                                        </p:tgtEl>
                                        <p:attrNameLst>
                                          <p:attrName>ppt_y</p:attrName>
                                        </p:attrNameLst>
                                      </p:cBhvr>
                                      <p:tavLst>
                                        <p:tav tm="0">
                                          <p:val>
                                            <p:strVal val="ppt_y"/>
                                          </p:val>
                                        </p:tav>
                                        <p:tav tm="100000">
                                          <p:val>
                                            <p:strVal val="ppt_y"/>
                                          </p:val>
                                        </p:tav>
                                      </p:tavLst>
                                    </p:anim>
                                    <p:set>
                                      <p:cBhvr>
                                        <p:cTn id="360" dur="1" fill="hold">
                                          <p:stCondLst>
                                            <p:cond delay="2999"/>
                                          </p:stCondLst>
                                        </p:cTn>
                                        <p:tgtEl>
                                          <p:spTgt spid="47"/>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48"/>
                                        </p:tgtEl>
                                        <p:attrNameLst>
                                          <p:attrName>ppt_x</p:attrName>
                                        </p:attrNameLst>
                                      </p:cBhvr>
                                      <p:tavLst>
                                        <p:tav tm="0">
                                          <p:val>
                                            <p:strVal val="ppt_x"/>
                                          </p:val>
                                        </p:tav>
                                        <p:tav tm="100000">
                                          <p:val>
                                            <p:strVal val="0-ppt_w/2"/>
                                          </p:val>
                                        </p:tav>
                                      </p:tavLst>
                                    </p:anim>
                                    <p:anim calcmode="lin" valueType="num">
                                      <p:cBhvr additive="base">
                                        <p:cTn id="363" dur="3000"/>
                                        <p:tgtEl>
                                          <p:spTgt spid="48"/>
                                        </p:tgtEl>
                                        <p:attrNameLst>
                                          <p:attrName>ppt_y</p:attrName>
                                        </p:attrNameLst>
                                      </p:cBhvr>
                                      <p:tavLst>
                                        <p:tav tm="0">
                                          <p:val>
                                            <p:strVal val="ppt_y"/>
                                          </p:val>
                                        </p:tav>
                                        <p:tav tm="100000">
                                          <p:val>
                                            <p:strVal val="ppt_y"/>
                                          </p:val>
                                        </p:tav>
                                      </p:tavLst>
                                    </p:anim>
                                    <p:set>
                                      <p:cBhvr>
                                        <p:cTn id="364" dur="1" fill="hold">
                                          <p:stCondLst>
                                            <p:cond delay="2999"/>
                                          </p:stCondLst>
                                        </p:cTn>
                                        <p:tgtEl>
                                          <p:spTgt spid="48"/>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49"/>
                                        </p:tgtEl>
                                        <p:attrNameLst>
                                          <p:attrName>ppt_x</p:attrName>
                                        </p:attrNameLst>
                                      </p:cBhvr>
                                      <p:tavLst>
                                        <p:tav tm="0">
                                          <p:val>
                                            <p:strVal val="ppt_x"/>
                                          </p:val>
                                        </p:tav>
                                        <p:tav tm="100000">
                                          <p:val>
                                            <p:strVal val="0-ppt_w/2"/>
                                          </p:val>
                                        </p:tav>
                                      </p:tavLst>
                                    </p:anim>
                                    <p:anim calcmode="lin" valueType="num">
                                      <p:cBhvr additive="base">
                                        <p:cTn id="367" dur="3000"/>
                                        <p:tgtEl>
                                          <p:spTgt spid="49"/>
                                        </p:tgtEl>
                                        <p:attrNameLst>
                                          <p:attrName>ppt_y</p:attrName>
                                        </p:attrNameLst>
                                      </p:cBhvr>
                                      <p:tavLst>
                                        <p:tav tm="0">
                                          <p:val>
                                            <p:strVal val="ppt_y"/>
                                          </p:val>
                                        </p:tav>
                                        <p:tav tm="100000">
                                          <p:val>
                                            <p:strVal val="ppt_y"/>
                                          </p:val>
                                        </p:tav>
                                      </p:tavLst>
                                    </p:anim>
                                    <p:set>
                                      <p:cBhvr>
                                        <p:cTn id="368" dur="1" fill="hold">
                                          <p:stCondLst>
                                            <p:cond delay="2999"/>
                                          </p:stCondLst>
                                        </p:cTn>
                                        <p:tgtEl>
                                          <p:spTgt spid="49"/>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50"/>
                                        </p:tgtEl>
                                        <p:attrNameLst>
                                          <p:attrName>ppt_x</p:attrName>
                                        </p:attrNameLst>
                                      </p:cBhvr>
                                      <p:tavLst>
                                        <p:tav tm="0">
                                          <p:val>
                                            <p:strVal val="ppt_x"/>
                                          </p:val>
                                        </p:tav>
                                        <p:tav tm="100000">
                                          <p:val>
                                            <p:strVal val="0-ppt_w/2"/>
                                          </p:val>
                                        </p:tav>
                                      </p:tavLst>
                                    </p:anim>
                                    <p:anim calcmode="lin" valueType="num">
                                      <p:cBhvr additive="base">
                                        <p:cTn id="371" dur="3000"/>
                                        <p:tgtEl>
                                          <p:spTgt spid="50"/>
                                        </p:tgtEl>
                                        <p:attrNameLst>
                                          <p:attrName>ppt_y</p:attrName>
                                        </p:attrNameLst>
                                      </p:cBhvr>
                                      <p:tavLst>
                                        <p:tav tm="0">
                                          <p:val>
                                            <p:strVal val="ppt_y"/>
                                          </p:val>
                                        </p:tav>
                                        <p:tav tm="100000">
                                          <p:val>
                                            <p:strVal val="ppt_y"/>
                                          </p:val>
                                        </p:tav>
                                      </p:tavLst>
                                    </p:anim>
                                    <p:set>
                                      <p:cBhvr>
                                        <p:cTn id="372" dur="1" fill="hold">
                                          <p:stCondLst>
                                            <p:cond delay="2999"/>
                                          </p:stCondLst>
                                        </p:cTn>
                                        <p:tgtEl>
                                          <p:spTgt spid="50"/>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51"/>
                                        </p:tgtEl>
                                        <p:attrNameLst>
                                          <p:attrName>ppt_x</p:attrName>
                                        </p:attrNameLst>
                                      </p:cBhvr>
                                      <p:tavLst>
                                        <p:tav tm="0">
                                          <p:val>
                                            <p:strVal val="ppt_x"/>
                                          </p:val>
                                        </p:tav>
                                        <p:tav tm="100000">
                                          <p:val>
                                            <p:strVal val="0-ppt_w/2"/>
                                          </p:val>
                                        </p:tav>
                                      </p:tavLst>
                                    </p:anim>
                                    <p:anim calcmode="lin" valueType="num">
                                      <p:cBhvr additive="base">
                                        <p:cTn id="375" dur="3000"/>
                                        <p:tgtEl>
                                          <p:spTgt spid="51"/>
                                        </p:tgtEl>
                                        <p:attrNameLst>
                                          <p:attrName>ppt_y</p:attrName>
                                        </p:attrNameLst>
                                      </p:cBhvr>
                                      <p:tavLst>
                                        <p:tav tm="0">
                                          <p:val>
                                            <p:strVal val="ppt_y"/>
                                          </p:val>
                                        </p:tav>
                                        <p:tav tm="100000">
                                          <p:val>
                                            <p:strVal val="ppt_y"/>
                                          </p:val>
                                        </p:tav>
                                      </p:tavLst>
                                    </p:anim>
                                    <p:set>
                                      <p:cBhvr>
                                        <p:cTn id="376" dur="1" fill="hold">
                                          <p:stCondLst>
                                            <p:cond delay="2999"/>
                                          </p:stCondLst>
                                        </p:cTn>
                                        <p:tgtEl>
                                          <p:spTgt spid="51"/>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52"/>
                                        </p:tgtEl>
                                        <p:attrNameLst>
                                          <p:attrName>ppt_x</p:attrName>
                                        </p:attrNameLst>
                                      </p:cBhvr>
                                      <p:tavLst>
                                        <p:tav tm="0">
                                          <p:val>
                                            <p:strVal val="ppt_x"/>
                                          </p:val>
                                        </p:tav>
                                        <p:tav tm="100000">
                                          <p:val>
                                            <p:strVal val="0-ppt_w/2"/>
                                          </p:val>
                                        </p:tav>
                                      </p:tavLst>
                                    </p:anim>
                                    <p:anim calcmode="lin" valueType="num">
                                      <p:cBhvr additive="base">
                                        <p:cTn id="379" dur="3000"/>
                                        <p:tgtEl>
                                          <p:spTgt spid="52"/>
                                        </p:tgtEl>
                                        <p:attrNameLst>
                                          <p:attrName>ppt_y</p:attrName>
                                        </p:attrNameLst>
                                      </p:cBhvr>
                                      <p:tavLst>
                                        <p:tav tm="0">
                                          <p:val>
                                            <p:strVal val="ppt_y"/>
                                          </p:val>
                                        </p:tav>
                                        <p:tav tm="100000">
                                          <p:val>
                                            <p:strVal val="ppt_y"/>
                                          </p:val>
                                        </p:tav>
                                      </p:tavLst>
                                    </p:anim>
                                    <p:set>
                                      <p:cBhvr>
                                        <p:cTn id="380" dur="1" fill="hold">
                                          <p:stCondLst>
                                            <p:cond delay="2999"/>
                                          </p:stCondLst>
                                        </p:cTn>
                                        <p:tgtEl>
                                          <p:spTgt spid="52"/>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53"/>
                                        </p:tgtEl>
                                        <p:attrNameLst>
                                          <p:attrName>ppt_x</p:attrName>
                                        </p:attrNameLst>
                                      </p:cBhvr>
                                      <p:tavLst>
                                        <p:tav tm="0">
                                          <p:val>
                                            <p:strVal val="ppt_x"/>
                                          </p:val>
                                        </p:tav>
                                        <p:tav tm="100000">
                                          <p:val>
                                            <p:strVal val="0-ppt_w/2"/>
                                          </p:val>
                                        </p:tav>
                                      </p:tavLst>
                                    </p:anim>
                                    <p:anim calcmode="lin" valueType="num">
                                      <p:cBhvr additive="base">
                                        <p:cTn id="383" dur="3000"/>
                                        <p:tgtEl>
                                          <p:spTgt spid="53"/>
                                        </p:tgtEl>
                                        <p:attrNameLst>
                                          <p:attrName>ppt_y</p:attrName>
                                        </p:attrNameLst>
                                      </p:cBhvr>
                                      <p:tavLst>
                                        <p:tav tm="0">
                                          <p:val>
                                            <p:strVal val="ppt_y"/>
                                          </p:val>
                                        </p:tav>
                                        <p:tav tm="100000">
                                          <p:val>
                                            <p:strVal val="ppt_y"/>
                                          </p:val>
                                        </p:tav>
                                      </p:tavLst>
                                    </p:anim>
                                    <p:set>
                                      <p:cBhvr>
                                        <p:cTn id="384" dur="1" fill="hold">
                                          <p:stCondLst>
                                            <p:cond delay="2999"/>
                                          </p:stCondLst>
                                        </p:cTn>
                                        <p:tgtEl>
                                          <p:spTgt spid="53"/>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54"/>
                                        </p:tgtEl>
                                        <p:attrNameLst>
                                          <p:attrName>ppt_x</p:attrName>
                                        </p:attrNameLst>
                                      </p:cBhvr>
                                      <p:tavLst>
                                        <p:tav tm="0">
                                          <p:val>
                                            <p:strVal val="ppt_x"/>
                                          </p:val>
                                        </p:tav>
                                        <p:tav tm="100000">
                                          <p:val>
                                            <p:strVal val="0-ppt_w/2"/>
                                          </p:val>
                                        </p:tav>
                                      </p:tavLst>
                                    </p:anim>
                                    <p:anim calcmode="lin" valueType="num">
                                      <p:cBhvr additive="base">
                                        <p:cTn id="387" dur="3000"/>
                                        <p:tgtEl>
                                          <p:spTgt spid="54"/>
                                        </p:tgtEl>
                                        <p:attrNameLst>
                                          <p:attrName>ppt_y</p:attrName>
                                        </p:attrNameLst>
                                      </p:cBhvr>
                                      <p:tavLst>
                                        <p:tav tm="0">
                                          <p:val>
                                            <p:strVal val="ppt_y"/>
                                          </p:val>
                                        </p:tav>
                                        <p:tav tm="100000">
                                          <p:val>
                                            <p:strVal val="ppt_y"/>
                                          </p:val>
                                        </p:tav>
                                      </p:tavLst>
                                    </p:anim>
                                    <p:set>
                                      <p:cBhvr>
                                        <p:cTn id="388" dur="1" fill="hold">
                                          <p:stCondLst>
                                            <p:cond delay="2999"/>
                                          </p:stCondLst>
                                        </p:cTn>
                                        <p:tgtEl>
                                          <p:spTgt spid="54"/>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55"/>
                                        </p:tgtEl>
                                        <p:attrNameLst>
                                          <p:attrName>ppt_x</p:attrName>
                                        </p:attrNameLst>
                                      </p:cBhvr>
                                      <p:tavLst>
                                        <p:tav tm="0">
                                          <p:val>
                                            <p:strVal val="ppt_x"/>
                                          </p:val>
                                        </p:tav>
                                        <p:tav tm="100000">
                                          <p:val>
                                            <p:strVal val="0-ppt_w/2"/>
                                          </p:val>
                                        </p:tav>
                                      </p:tavLst>
                                    </p:anim>
                                    <p:anim calcmode="lin" valueType="num">
                                      <p:cBhvr additive="base">
                                        <p:cTn id="391" dur="3000"/>
                                        <p:tgtEl>
                                          <p:spTgt spid="55"/>
                                        </p:tgtEl>
                                        <p:attrNameLst>
                                          <p:attrName>ppt_y</p:attrName>
                                        </p:attrNameLst>
                                      </p:cBhvr>
                                      <p:tavLst>
                                        <p:tav tm="0">
                                          <p:val>
                                            <p:strVal val="ppt_y"/>
                                          </p:val>
                                        </p:tav>
                                        <p:tav tm="100000">
                                          <p:val>
                                            <p:strVal val="ppt_y"/>
                                          </p:val>
                                        </p:tav>
                                      </p:tavLst>
                                    </p:anim>
                                    <p:set>
                                      <p:cBhvr>
                                        <p:cTn id="392" dur="1" fill="hold">
                                          <p:stCondLst>
                                            <p:cond delay="2999"/>
                                          </p:stCondLst>
                                        </p:cTn>
                                        <p:tgtEl>
                                          <p:spTgt spid="55"/>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56"/>
                                        </p:tgtEl>
                                        <p:attrNameLst>
                                          <p:attrName>ppt_x</p:attrName>
                                        </p:attrNameLst>
                                      </p:cBhvr>
                                      <p:tavLst>
                                        <p:tav tm="0">
                                          <p:val>
                                            <p:strVal val="ppt_x"/>
                                          </p:val>
                                        </p:tav>
                                        <p:tav tm="100000">
                                          <p:val>
                                            <p:strVal val="0-ppt_w/2"/>
                                          </p:val>
                                        </p:tav>
                                      </p:tavLst>
                                    </p:anim>
                                    <p:anim calcmode="lin" valueType="num">
                                      <p:cBhvr additive="base">
                                        <p:cTn id="395" dur="3000"/>
                                        <p:tgtEl>
                                          <p:spTgt spid="56"/>
                                        </p:tgtEl>
                                        <p:attrNameLst>
                                          <p:attrName>ppt_y</p:attrName>
                                        </p:attrNameLst>
                                      </p:cBhvr>
                                      <p:tavLst>
                                        <p:tav tm="0">
                                          <p:val>
                                            <p:strVal val="ppt_y"/>
                                          </p:val>
                                        </p:tav>
                                        <p:tav tm="100000">
                                          <p:val>
                                            <p:strVal val="ppt_y"/>
                                          </p:val>
                                        </p:tav>
                                      </p:tavLst>
                                    </p:anim>
                                    <p:set>
                                      <p:cBhvr>
                                        <p:cTn id="396" dur="1" fill="hold">
                                          <p:stCondLst>
                                            <p:cond delay="2999"/>
                                          </p:stCondLst>
                                        </p:cTn>
                                        <p:tgtEl>
                                          <p:spTgt spid="56"/>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57"/>
                                        </p:tgtEl>
                                        <p:attrNameLst>
                                          <p:attrName>ppt_x</p:attrName>
                                        </p:attrNameLst>
                                      </p:cBhvr>
                                      <p:tavLst>
                                        <p:tav tm="0">
                                          <p:val>
                                            <p:strVal val="ppt_x"/>
                                          </p:val>
                                        </p:tav>
                                        <p:tav tm="100000">
                                          <p:val>
                                            <p:strVal val="0-ppt_w/2"/>
                                          </p:val>
                                        </p:tav>
                                      </p:tavLst>
                                    </p:anim>
                                    <p:anim calcmode="lin" valueType="num">
                                      <p:cBhvr additive="base">
                                        <p:cTn id="399" dur="3000"/>
                                        <p:tgtEl>
                                          <p:spTgt spid="57"/>
                                        </p:tgtEl>
                                        <p:attrNameLst>
                                          <p:attrName>ppt_y</p:attrName>
                                        </p:attrNameLst>
                                      </p:cBhvr>
                                      <p:tavLst>
                                        <p:tav tm="0">
                                          <p:val>
                                            <p:strVal val="ppt_y"/>
                                          </p:val>
                                        </p:tav>
                                        <p:tav tm="100000">
                                          <p:val>
                                            <p:strVal val="ppt_y"/>
                                          </p:val>
                                        </p:tav>
                                      </p:tavLst>
                                    </p:anim>
                                    <p:set>
                                      <p:cBhvr>
                                        <p:cTn id="400" dur="1" fill="hold">
                                          <p:stCondLst>
                                            <p:cond delay="2999"/>
                                          </p:stCondLst>
                                        </p:cTn>
                                        <p:tgtEl>
                                          <p:spTgt spid="57"/>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58"/>
                                        </p:tgtEl>
                                        <p:attrNameLst>
                                          <p:attrName>ppt_x</p:attrName>
                                        </p:attrNameLst>
                                      </p:cBhvr>
                                      <p:tavLst>
                                        <p:tav tm="0">
                                          <p:val>
                                            <p:strVal val="ppt_x"/>
                                          </p:val>
                                        </p:tav>
                                        <p:tav tm="100000">
                                          <p:val>
                                            <p:strVal val="0-ppt_w/2"/>
                                          </p:val>
                                        </p:tav>
                                      </p:tavLst>
                                    </p:anim>
                                    <p:anim calcmode="lin" valueType="num">
                                      <p:cBhvr additive="base">
                                        <p:cTn id="403" dur="3000"/>
                                        <p:tgtEl>
                                          <p:spTgt spid="58"/>
                                        </p:tgtEl>
                                        <p:attrNameLst>
                                          <p:attrName>ppt_y</p:attrName>
                                        </p:attrNameLst>
                                      </p:cBhvr>
                                      <p:tavLst>
                                        <p:tav tm="0">
                                          <p:val>
                                            <p:strVal val="ppt_y"/>
                                          </p:val>
                                        </p:tav>
                                        <p:tav tm="100000">
                                          <p:val>
                                            <p:strVal val="ppt_y"/>
                                          </p:val>
                                        </p:tav>
                                      </p:tavLst>
                                    </p:anim>
                                    <p:set>
                                      <p:cBhvr>
                                        <p:cTn id="404" dur="1" fill="hold">
                                          <p:stCondLst>
                                            <p:cond delay="2999"/>
                                          </p:stCondLst>
                                        </p:cTn>
                                        <p:tgtEl>
                                          <p:spTgt spid="58"/>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59"/>
                                        </p:tgtEl>
                                        <p:attrNameLst>
                                          <p:attrName>ppt_x</p:attrName>
                                        </p:attrNameLst>
                                      </p:cBhvr>
                                      <p:tavLst>
                                        <p:tav tm="0">
                                          <p:val>
                                            <p:strVal val="ppt_x"/>
                                          </p:val>
                                        </p:tav>
                                        <p:tav tm="100000">
                                          <p:val>
                                            <p:strVal val="1+ppt_w/2"/>
                                          </p:val>
                                        </p:tav>
                                      </p:tavLst>
                                    </p:anim>
                                    <p:anim calcmode="lin" valueType="num">
                                      <p:cBhvr additive="base">
                                        <p:cTn id="407" dur="3000"/>
                                        <p:tgtEl>
                                          <p:spTgt spid="59"/>
                                        </p:tgtEl>
                                        <p:attrNameLst>
                                          <p:attrName>ppt_y</p:attrName>
                                        </p:attrNameLst>
                                      </p:cBhvr>
                                      <p:tavLst>
                                        <p:tav tm="0">
                                          <p:val>
                                            <p:strVal val="ppt_y"/>
                                          </p:val>
                                        </p:tav>
                                        <p:tav tm="100000">
                                          <p:val>
                                            <p:strVal val="ppt_y"/>
                                          </p:val>
                                        </p:tav>
                                      </p:tavLst>
                                    </p:anim>
                                    <p:set>
                                      <p:cBhvr>
                                        <p:cTn id="408" dur="1" fill="hold">
                                          <p:stCondLst>
                                            <p:cond delay="2999"/>
                                          </p:stCondLst>
                                        </p:cTn>
                                        <p:tgtEl>
                                          <p:spTgt spid="59"/>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60"/>
                                        </p:tgtEl>
                                        <p:attrNameLst>
                                          <p:attrName>ppt_x</p:attrName>
                                        </p:attrNameLst>
                                      </p:cBhvr>
                                      <p:tavLst>
                                        <p:tav tm="0">
                                          <p:val>
                                            <p:strVal val="ppt_x"/>
                                          </p:val>
                                        </p:tav>
                                        <p:tav tm="100000">
                                          <p:val>
                                            <p:strVal val="1+ppt_w/2"/>
                                          </p:val>
                                        </p:tav>
                                      </p:tavLst>
                                    </p:anim>
                                    <p:anim calcmode="lin" valueType="num">
                                      <p:cBhvr additive="base">
                                        <p:cTn id="411" dur="3000"/>
                                        <p:tgtEl>
                                          <p:spTgt spid="60"/>
                                        </p:tgtEl>
                                        <p:attrNameLst>
                                          <p:attrName>ppt_y</p:attrName>
                                        </p:attrNameLst>
                                      </p:cBhvr>
                                      <p:tavLst>
                                        <p:tav tm="0">
                                          <p:val>
                                            <p:strVal val="ppt_y"/>
                                          </p:val>
                                        </p:tav>
                                        <p:tav tm="100000">
                                          <p:val>
                                            <p:strVal val="ppt_y"/>
                                          </p:val>
                                        </p:tav>
                                      </p:tavLst>
                                    </p:anim>
                                    <p:set>
                                      <p:cBhvr>
                                        <p:cTn id="412" dur="1" fill="hold">
                                          <p:stCondLst>
                                            <p:cond delay="2999"/>
                                          </p:stCondLst>
                                        </p:cTn>
                                        <p:tgtEl>
                                          <p:spTgt spid="60"/>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61"/>
                                        </p:tgtEl>
                                        <p:attrNameLst>
                                          <p:attrName>ppt_x</p:attrName>
                                        </p:attrNameLst>
                                      </p:cBhvr>
                                      <p:tavLst>
                                        <p:tav tm="0">
                                          <p:val>
                                            <p:strVal val="ppt_x"/>
                                          </p:val>
                                        </p:tav>
                                        <p:tav tm="100000">
                                          <p:val>
                                            <p:strVal val="1+ppt_w/2"/>
                                          </p:val>
                                        </p:tav>
                                      </p:tavLst>
                                    </p:anim>
                                    <p:anim calcmode="lin" valueType="num">
                                      <p:cBhvr additive="base">
                                        <p:cTn id="415" dur="3000"/>
                                        <p:tgtEl>
                                          <p:spTgt spid="61"/>
                                        </p:tgtEl>
                                        <p:attrNameLst>
                                          <p:attrName>ppt_y</p:attrName>
                                        </p:attrNameLst>
                                      </p:cBhvr>
                                      <p:tavLst>
                                        <p:tav tm="0">
                                          <p:val>
                                            <p:strVal val="ppt_y"/>
                                          </p:val>
                                        </p:tav>
                                        <p:tav tm="100000">
                                          <p:val>
                                            <p:strVal val="ppt_y"/>
                                          </p:val>
                                        </p:tav>
                                      </p:tavLst>
                                    </p:anim>
                                    <p:set>
                                      <p:cBhvr>
                                        <p:cTn id="416" dur="1" fill="hold">
                                          <p:stCondLst>
                                            <p:cond delay="2999"/>
                                          </p:stCondLst>
                                        </p:cTn>
                                        <p:tgtEl>
                                          <p:spTgt spid="61"/>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62"/>
                                        </p:tgtEl>
                                        <p:attrNameLst>
                                          <p:attrName>ppt_x</p:attrName>
                                        </p:attrNameLst>
                                      </p:cBhvr>
                                      <p:tavLst>
                                        <p:tav tm="0">
                                          <p:val>
                                            <p:strVal val="ppt_x"/>
                                          </p:val>
                                        </p:tav>
                                        <p:tav tm="100000">
                                          <p:val>
                                            <p:strVal val="1+ppt_w/2"/>
                                          </p:val>
                                        </p:tav>
                                      </p:tavLst>
                                    </p:anim>
                                    <p:anim calcmode="lin" valueType="num">
                                      <p:cBhvr additive="base">
                                        <p:cTn id="419" dur="3000"/>
                                        <p:tgtEl>
                                          <p:spTgt spid="62"/>
                                        </p:tgtEl>
                                        <p:attrNameLst>
                                          <p:attrName>ppt_y</p:attrName>
                                        </p:attrNameLst>
                                      </p:cBhvr>
                                      <p:tavLst>
                                        <p:tav tm="0">
                                          <p:val>
                                            <p:strVal val="ppt_y"/>
                                          </p:val>
                                        </p:tav>
                                        <p:tav tm="100000">
                                          <p:val>
                                            <p:strVal val="ppt_y"/>
                                          </p:val>
                                        </p:tav>
                                      </p:tavLst>
                                    </p:anim>
                                    <p:set>
                                      <p:cBhvr>
                                        <p:cTn id="420" dur="1" fill="hold">
                                          <p:stCondLst>
                                            <p:cond delay="2999"/>
                                          </p:stCondLst>
                                        </p:cTn>
                                        <p:tgtEl>
                                          <p:spTgt spid="62"/>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63"/>
                                        </p:tgtEl>
                                        <p:attrNameLst>
                                          <p:attrName>ppt_x</p:attrName>
                                        </p:attrNameLst>
                                      </p:cBhvr>
                                      <p:tavLst>
                                        <p:tav tm="0">
                                          <p:val>
                                            <p:strVal val="ppt_x"/>
                                          </p:val>
                                        </p:tav>
                                        <p:tav tm="100000">
                                          <p:val>
                                            <p:strVal val="1+ppt_w/2"/>
                                          </p:val>
                                        </p:tav>
                                      </p:tavLst>
                                    </p:anim>
                                    <p:anim calcmode="lin" valueType="num">
                                      <p:cBhvr additive="base">
                                        <p:cTn id="423" dur="3000"/>
                                        <p:tgtEl>
                                          <p:spTgt spid="63"/>
                                        </p:tgtEl>
                                        <p:attrNameLst>
                                          <p:attrName>ppt_y</p:attrName>
                                        </p:attrNameLst>
                                      </p:cBhvr>
                                      <p:tavLst>
                                        <p:tav tm="0">
                                          <p:val>
                                            <p:strVal val="ppt_y"/>
                                          </p:val>
                                        </p:tav>
                                        <p:tav tm="100000">
                                          <p:val>
                                            <p:strVal val="ppt_y"/>
                                          </p:val>
                                        </p:tav>
                                      </p:tavLst>
                                    </p:anim>
                                    <p:set>
                                      <p:cBhvr>
                                        <p:cTn id="424" dur="1" fill="hold">
                                          <p:stCondLst>
                                            <p:cond delay="2999"/>
                                          </p:stCondLst>
                                        </p:cTn>
                                        <p:tgtEl>
                                          <p:spTgt spid="63"/>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64"/>
                                        </p:tgtEl>
                                        <p:attrNameLst>
                                          <p:attrName>ppt_x</p:attrName>
                                        </p:attrNameLst>
                                      </p:cBhvr>
                                      <p:tavLst>
                                        <p:tav tm="0">
                                          <p:val>
                                            <p:strVal val="ppt_x"/>
                                          </p:val>
                                        </p:tav>
                                        <p:tav tm="100000">
                                          <p:val>
                                            <p:strVal val="1+ppt_w/2"/>
                                          </p:val>
                                        </p:tav>
                                      </p:tavLst>
                                    </p:anim>
                                    <p:anim calcmode="lin" valueType="num">
                                      <p:cBhvr additive="base">
                                        <p:cTn id="427" dur="3000"/>
                                        <p:tgtEl>
                                          <p:spTgt spid="64"/>
                                        </p:tgtEl>
                                        <p:attrNameLst>
                                          <p:attrName>ppt_y</p:attrName>
                                        </p:attrNameLst>
                                      </p:cBhvr>
                                      <p:tavLst>
                                        <p:tav tm="0">
                                          <p:val>
                                            <p:strVal val="ppt_y"/>
                                          </p:val>
                                        </p:tav>
                                        <p:tav tm="100000">
                                          <p:val>
                                            <p:strVal val="ppt_y"/>
                                          </p:val>
                                        </p:tav>
                                      </p:tavLst>
                                    </p:anim>
                                    <p:set>
                                      <p:cBhvr>
                                        <p:cTn id="428" dur="1" fill="hold">
                                          <p:stCondLst>
                                            <p:cond delay="2999"/>
                                          </p:stCondLst>
                                        </p:cTn>
                                        <p:tgtEl>
                                          <p:spTgt spid="64"/>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65"/>
                                        </p:tgtEl>
                                        <p:attrNameLst>
                                          <p:attrName>ppt_x</p:attrName>
                                        </p:attrNameLst>
                                      </p:cBhvr>
                                      <p:tavLst>
                                        <p:tav tm="0">
                                          <p:val>
                                            <p:strVal val="ppt_x"/>
                                          </p:val>
                                        </p:tav>
                                        <p:tav tm="100000">
                                          <p:val>
                                            <p:strVal val="1+ppt_w/2"/>
                                          </p:val>
                                        </p:tav>
                                      </p:tavLst>
                                    </p:anim>
                                    <p:anim calcmode="lin" valueType="num">
                                      <p:cBhvr additive="base">
                                        <p:cTn id="431" dur="3000"/>
                                        <p:tgtEl>
                                          <p:spTgt spid="65"/>
                                        </p:tgtEl>
                                        <p:attrNameLst>
                                          <p:attrName>ppt_y</p:attrName>
                                        </p:attrNameLst>
                                      </p:cBhvr>
                                      <p:tavLst>
                                        <p:tav tm="0">
                                          <p:val>
                                            <p:strVal val="ppt_y"/>
                                          </p:val>
                                        </p:tav>
                                        <p:tav tm="100000">
                                          <p:val>
                                            <p:strVal val="ppt_y"/>
                                          </p:val>
                                        </p:tav>
                                      </p:tavLst>
                                    </p:anim>
                                    <p:set>
                                      <p:cBhvr>
                                        <p:cTn id="432" dur="1" fill="hold">
                                          <p:stCondLst>
                                            <p:cond delay="2999"/>
                                          </p:stCondLst>
                                        </p:cTn>
                                        <p:tgtEl>
                                          <p:spTgt spid="65"/>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66"/>
                                        </p:tgtEl>
                                        <p:attrNameLst>
                                          <p:attrName>ppt_x</p:attrName>
                                        </p:attrNameLst>
                                      </p:cBhvr>
                                      <p:tavLst>
                                        <p:tav tm="0">
                                          <p:val>
                                            <p:strVal val="ppt_x"/>
                                          </p:val>
                                        </p:tav>
                                        <p:tav tm="100000">
                                          <p:val>
                                            <p:strVal val="1+ppt_w/2"/>
                                          </p:val>
                                        </p:tav>
                                      </p:tavLst>
                                    </p:anim>
                                    <p:anim calcmode="lin" valueType="num">
                                      <p:cBhvr additive="base">
                                        <p:cTn id="435" dur="3000"/>
                                        <p:tgtEl>
                                          <p:spTgt spid="66"/>
                                        </p:tgtEl>
                                        <p:attrNameLst>
                                          <p:attrName>ppt_y</p:attrName>
                                        </p:attrNameLst>
                                      </p:cBhvr>
                                      <p:tavLst>
                                        <p:tav tm="0">
                                          <p:val>
                                            <p:strVal val="ppt_y"/>
                                          </p:val>
                                        </p:tav>
                                        <p:tav tm="100000">
                                          <p:val>
                                            <p:strVal val="ppt_y"/>
                                          </p:val>
                                        </p:tav>
                                      </p:tavLst>
                                    </p:anim>
                                    <p:set>
                                      <p:cBhvr>
                                        <p:cTn id="436" dur="1" fill="hold">
                                          <p:stCondLst>
                                            <p:cond delay="2999"/>
                                          </p:stCondLst>
                                        </p:cTn>
                                        <p:tgtEl>
                                          <p:spTgt spid="66"/>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67"/>
                                        </p:tgtEl>
                                        <p:attrNameLst>
                                          <p:attrName>ppt_x</p:attrName>
                                        </p:attrNameLst>
                                      </p:cBhvr>
                                      <p:tavLst>
                                        <p:tav tm="0">
                                          <p:val>
                                            <p:strVal val="ppt_x"/>
                                          </p:val>
                                        </p:tav>
                                        <p:tav tm="100000">
                                          <p:val>
                                            <p:strVal val="1+ppt_w/2"/>
                                          </p:val>
                                        </p:tav>
                                      </p:tavLst>
                                    </p:anim>
                                    <p:anim calcmode="lin" valueType="num">
                                      <p:cBhvr additive="base">
                                        <p:cTn id="439" dur="3000"/>
                                        <p:tgtEl>
                                          <p:spTgt spid="67"/>
                                        </p:tgtEl>
                                        <p:attrNameLst>
                                          <p:attrName>ppt_y</p:attrName>
                                        </p:attrNameLst>
                                      </p:cBhvr>
                                      <p:tavLst>
                                        <p:tav tm="0">
                                          <p:val>
                                            <p:strVal val="ppt_y"/>
                                          </p:val>
                                        </p:tav>
                                        <p:tav tm="100000">
                                          <p:val>
                                            <p:strVal val="ppt_y"/>
                                          </p:val>
                                        </p:tav>
                                      </p:tavLst>
                                    </p:anim>
                                    <p:set>
                                      <p:cBhvr>
                                        <p:cTn id="440" dur="1" fill="hold">
                                          <p:stCondLst>
                                            <p:cond delay="2999"/>
                                          </p:stCondLst>
                                        </p:cTn>
                                        <p:tgtEl>
                                          <p:spTgt spid="67"/>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68"/>
                                        </p:tgtEl>
                                        <p:attrNameLst>
                                          <p:attrName>ppt_x</p:attrName>
                                        </p:attrNameLst>
                                      </p:cBhvr>
                                      <p:tavLst>
                                        <p:tav tm="0">
                                          <p:val>
                                            <p:strVal val="ppt_x"/>
                                          </p:val>
                                        </p:tav>
                                        <p:tav tm="100000">
                                          <p:val>
                                            <p:strVal val="1+ppt_w/2"/>
                                          </p:val>
                                        </p:tav>
                                      </p:tavLst>
                                    </p:anim>
                                    <p:anim calcmode="lin" valueType="num">
                                      <p:cBhvr additive="base">
                                        <p:cTn id="443" dur="3000"/>
                                        <p:tgtEl>
                                          <p:spTgt spid="68"/>
                                        </p:tgtEl>
                                        <p:attrNameLst>
                                          <p:attrName>ppt_y</p:attrName>
                                        </p:attrNameLst>
                                      </p:cBhvr>
                                      <p:tavLst>
                                        <p:tav tm="0">
                                          <p:val>
                                            <p:strVal val="ppt_y"/>
                                          </p:val>
                                        </p:tav>
                                        <p:tav tm="100000">
                                          <p:val>
                                            <p:strVal val="ppt_y"/>
                                          </p:val>
                                        </p:tav>
                                      </p:tavLst>
                                    </p:anim>
                                    <p:set>
                                      <p:cBhvr>
                                        <p:cTn id="444" dur="1" fill="hold">
                                          <p:stCondLst>
                                            <p:cond delay="2999"/>
                                          </p:stCondLst>
                                        </p:cTn>
                                        <p:tgtEl>
                                          <p:spTgt spid="68"/>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69"/>
                                        </p:tgtEl>
                                        <p:attrNameLst>
                                          <p:attrName>ppt_x</p:attrName>
                                        </p:attrNameLst>
                                      </p:cBhvr>
                                      <p:tavLst>
                                        <p:tav tm="0">
                                          <p:val>
                                            <p:strVal val="ppt_x"/>
                                          </p:val>
                                        </p:tav>
                                        <p:tav tm="100000">
                                          <p:val>
                                            <p:strVal val="1+ppt_w/2"/>
                                          </p:val>
                                        </p:tav>
                                      </p:tavLst>
                                    </p:anim>
                                    <p:anim calcmode="lin" valueType="num">
                                      <p:cBhvr additive="base">
                                        <p:cTn id="447" dur="3000"/>
                                        <p:tgtEl>
                                          <p:spTgt spid="69"/>
                                        </p:tgtEl>
                                        <p:attrNameLst>
                                          <p:attrName>ppt_y</p:attrName>
                                        </p:attrNameLst>
                                      </p:cBhvr>
                                      <p:tavLst>
                                        <p:tav tm="0">
                                          <p:val>
                                            <p:strVal val="ppt_y"/>
                                          </p:val>
                                        </p:tav>
                                        <p:tav tm="100000">
                                          <p:val>
                                            <p:strVal val="ppt_y"/>
                                          </p:val>
                                        </p:tav>
                                      </p:tavLst>
                                    </p:anim>
                                    <p:set>
                                      <p:cBhvr>
                                        <p:cTn id="448" dur="1" fill="hold">
                                          <p:stCondLst>
                                            <p:cond delay="2999"/>
                                          </p:stCondLst>
                                        </p:cTn>
                                        <p:tgtEl>
                                          <p:spTgt spid="69"/>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70"/>
                                        </p:tgtEl>
                                        <p:attrNameLst>
                                          <p:attrName>ppt_x</p:attrName>
                                        </p:attrNameLst>
                                      </p:cBhvr>
                                      <p:tavLst>
                                        <p:tav tm="0">
                                          <p:val>
                                            <p:strVal val="ppt_x"/>
                                          </p:val>
                                        </p:tav>
                                        <p:tav tm="100000">
                                          <p:val>
                                            <p:strVal val="1+ppt_w/2"/>
                                          </p:val>
                                        </p:tav>
                                      </p:tavLst>
                                    </p:anim>
                                    <p:anim calcmode="lin" valueType="num">
                                      <p:cBhvr additive="base">
                                        <p:cTn id="451" dur="3000"/>
                                        <p:tgtEl>
                                          <p:spTgt spid="70"/>
                                        </p:tgtEl>
                                        <p:attrNameLst>
                                          <p:attrName>ppt_y</p:attrName>
                                        </p:attrNameLst>
                                      </p:cBhvr>
                                      <p:tavLst>
                                        <p:tav tm="0">
                                          <p:val>
                                            <p:strVal val="ppt_y"/>
                                          </p:val>
                                        </p:tav>
                                        <p:tav tm="100000">
                                          <p:val>
                                            <p:strVal val="ppt_y"/>
                                          </p:val>
                                        </p:tav>
                                      </p:tavLst>
                                    </p:anim>
                                    <p:set>
                                      <p:cBhvr>
                                        <p:cTn id="452" dur="1" fill="hold">
                                          <p:stCondLst>
                                            <p:cond delay="2999"/>
                                          </p:stCondLst>
                                        </p:cTn>
                                        <p:tgtEl>
                                          <p:spTgt spid="70"/>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71"/>
                                        </p:tgtEl>
                                        <p:attrNameLst>
                                          <p:attrName>ppt_x</p:attrName>
                                        </p:attrNameLst>
                                      </p:cBhvr>
                                      <p:tavLst>
                                        <p:tav tm="0">
                                          <p:val>
                                            <p:strVal val="ppt_x"/>
                                          </p:val>
                                        </p:tav>
                                        <p:tav tm="100000">
                                          <p:val>
                                            <p:strVal val="1+ppt_w/2"/>
                                          </p:val>
                                        </p:tav>
                                      </p:tavLst>
                                    </p:anim>
                                    <p:anim calcmode="lin" valueType="num">
                                      <p:cBhvr additive="base">
                                        <p:cTn id="455" dur="3000"/>
                                        <p:tgtEl>
                                          <p:spTgt spid="71"/>
                                        </p:tgtEl>
                                        <p:attrNameLst>
                                          <p:attrName>ppt_y</p:attrName>
                                        </p:attrNameLst>
                                      </p:cBhvr>
                                      <p:tavLst>
                                        <p:tav tm="0">
                                          <p:val>
                                            <p:strVal val="ppt_y"/>
                                          </p:val>
                                        </p:tav>
                                        <p:tav tm="100000">
                                          <p:val>
                                            <p:strVal val="ppt_y"/>
                                          </p:val>
                                        </p:tav>
                                      </p:tavLst>
                                    </p:anim>
                                    <p:set>
                                      <p:cBhvr>
                                        <p:cTn id="456" dur="1" fill="hold">
                                          <p:stCondLst>
                                            <p:cond delay="2999"/>
                                          </p:stCondLst>
                                        </p:cTn>
                                        <p:tgtEl>
                                          <p:spTgt spid="71"/>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72"/>
                                        </p:tgtEl>
                                        <p:attrNameLst>
                                          <p:attrName>ppt_x</p:attrName>
                                        </p:attrNameLst>
                                      </p:cBhvr>
                                      <p:tavLst>
                                        <p:tav tm="0">
                                          <p:val>
                                            <p:strVal val="ppt_x"/>
                                          </p:val>
                                        </p:tav>
                                        <p:tav tm="100000">
                                          <p:val>
                                            <p:strVal val="1+ppt_w/2"/>
                                          </p:val>
                                        </p:tav>
                                      </p:tavLst>
                                    </p:anim>
                                    <p:anim calcmode="lin" valueType="num">
                                      <p:cBhvr additive="base">
                                        <p:cTn id="459" dur="3000"/>
                                        <p:tgtEl>
                                          <p:spTgt spid="72"/>
                                        </p:tgtEl>
                                        <p:attrNameLst>
                                          <p:attrName>ppt_y</p:attrName>
                                        </p:attrNameLst>
                                      </p:cBhvr>
                                      <p:tavLst>
                                        <p:tav tm="0">
                                          <p:val>
                                            <p:strVal val="ppt_y"/>
                                          </p:val>
                                        </p:tav>
                                        <p:tav tm="100000">
                                          <p:val>
                                            <p:strVal val="ppt_y"/>
                                          </p:val>
                                        </p:tav>
                                      </p:tavLst>
                                    </p:anim>
                                    <p:set>
                                      <p:cBhvr>
                                        <p:cTn id="460" dur="1" fill="hold">
                                          <p:stCondLst>
                                            <p:cond delay="2999"/>
                                          </p:stCondLst>
                                        </p:cTn>
                                        <p:tgtEl>
                                          <p:spTgt spid="72"/>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73"/>
                                        </p:tgtEl>
                                        <p:attrNameLst>
                                          <p:attrName>ppt_x</p:attrName>
                                        </p:attrNameLst>
                                      </p:cBhvr>
                                      <p:tavLst>
                                        <p:tav tm="0">
                                          <p:val>
                                            <p:strVal val="ppt_x"/>
                                          </p:val>
                                        </p:tav>
                                        <p:tav tm="100000">
                                          <p:val>
                                            <p:strVal val="1+ppt_w/2"/>
                                          </p:val>
                                        </p:tav>
                                      </p:tavLst>
                                    </p:anim>
                                    <p:anim calcmode="lin" valueType="num">
                                      <p:cBhvr additive="base">
                                        <p:cTn id="463" dur="3000"/>
                                        <p:tgtEl>
                                          <p:spTgt spid="73"/>
                                        </p:tgtEl>
                                        <p:attrNameLst>
                                          <p:attrName>ppt_y</p:attrName>
                                        </p:attrNameLst>
                                      </p:cBhvr>
                                      <p:tavLst>
                                        <p:tav tm="0">
                                          <p:val>
                                            <p:strVal val="ppt_y"/>
                                          </p:val>
                                        </p:tav>
                                        <p:tav tm="100000">
                                          <p:val>
                                            <p:strVal val="ppt_y"/>
                                          </p:val>
                                        </p:tav>
                                      </p:tavLst>
                                    </p:anim>
                                    <p:set>
                                      <p:cBhvr>
                                        <p:cTn id="464" dur="1" fill="hold">
                                          <p:stCondLst>
                                            <p:cond delay="2999"/>
                                          </p:stCondLst>
                                        </p:cTn>
                                        <p:tgtEl>
                                          <p:spTgt spid="73"/>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74"/>
                                        </p:tgtEl>
                                        <p:attrNameLst>
                                          <p:attrName>ppt_x</p:attrName>
                                        </p:attrNameLst>
                                      </p:cBhvr>
                                      <p:tavLst>
                                        <p:tav tm="0">
                                          <p:val>
                                            <p:strVal val="ppt_x"/>
                                          </p:val>
                                        </p:tav>
                                        <p:tav tm="100000">
                                          <p:val>
                                            <p:strVal val="1+ppt_w/2"/>
                                          </p:val>
                                        </p:tav>
                                      </p:tavLst>
                                    </p:anim>
                                    <p:anim calcmode="lin" valueType="num">
                                      <p:cBhvr additive="base">
                                        <p:cTn id="467" dur="3000"/>
                                        <p:tgtEl>
                                          <p:spTgt spid="74"/>
                                        </p:tgtEl>
                                        <p:attrNameLst>
                                          <p:attrName>ppt_y</p:attrName>
                                        </p:attrNameLst>
                                      </p:cBhvr>
                                      <p:tavLst>
                                        <p:tav tm="0">
                                          <p:val>
                                            <p:strVal val="ppt_y"/>
                                          </p:val>
                                        </p:tav>
                                        <p:tav tm="100000">
                                          <p:val>
                                            <p:strVal val="ppt_y"/>
                                          </p:val>
                                        </p:tav>
                                      </p:tavLst>
                                    </p:anim>
                                    <p:set>
                                      <p:cBhvr>
                                        <p:cTn id="468" dur="1" fill="hold">
                                          <p:stCondLst>
                                            <p:cond delay="2999"/>
                                          </p:stCondLst>
                                        </p:cTn>
                                        <p:tgtEl>
                                          <p:spTgt spid="74"/>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75"/>
                                        </p:tgtEl>
                                        <p:attrNameLst>
                                          <p:attrName>ppt_x</p:attrName>
                                        </p:attrNameLst>
                                      </p:cBhvr>
                                      <p:tavLst>
                                        <p:tav tm="0">
                                          <p:val>
                                            <p:strVal val="ppt_x"/>
                                          </p:val>
                                        </p:tav>
                                        <p:tav tm="100000">
                                          <p:val>
                                            <p:strVal val="1+ppt_w/2"/>
                                          </p:val>
                                        </p:tav>
                                      </p:tavLst>
                                    </p:anim>
                                    <p:anim calcmode="lin" valueType="num">
                                      <p:cBhvr additive="base">
                                        <p:cTn id="471" dur="3000"/>
                                        <p:tgtEl>
                                          <p:spTgt spid="75"/>
                                        </p:tgtEl>
                                        <p:attrNameLst>
                                          <p:attrName>ppt_y</p:attrName>
                                        </p:attrNameLst>
                                      </p:cBhvr>
                                      <p:tavLst>
                                        <p:tav tm="0">
                                          <p:val>
                                            <p:strVal val="ppt_y"/>
                                          </p:val>
                                        </p:tav>
                                        <p:tav tm="100000">
                                          <p:val>
                                            <p:strVal val="ppt_y"/>
                                          </p:val>
                                        </p:tav>
                                      </p:tavLst>
                                    </p:anim>
                                    <p:set>
                                      <p:cBhvr>
                                        <p:cTn id="472" dur="1" fill="hold">
                                          <p:stCondLst>
                                            <p:cond delay="2999"/>
                                          </p:stCondLst>
                                        </p:cTn>
                                        <p:tgtEl>
                                          <p:spTgt spid="75"/>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76"/>
                                        </p:tgtEl>
                                        <p:attrNameLst>
                                          <p:attrName>ppt_x</p:attrName>
                                        </p:attrNameLst>
                                      </p:cBhvr>
                                      <p:tavLst>
                                        <p:tav tm="0">
                                          <p:val>
                                            <p:strVal val="ppt_x"/>
                                          </p:val>
                                        </p:tav>
                                        <p:tav tm="100000">
                                          <p:val>
                                            <p:strVal val="1+ppt_w/2"/>
                                          </p:val>
                                        </p:tav>
                                      </p:tavLst>
                                    </p:anim>
                                    <p:anim calcmode="lin" valueType="num">
                                      <p:cBhvr additive="base">
                                        <p:cTn id="475" dur="3000"/>
                                        <p:tgtEl>
                                          <p:spTgt spid="76"/>
                                        </p:tgtEl>
                                        <p:attrNameLst>
                                          <p:attrName>ppt_y</p:attrName>
                                        </p:attrNameLst>
                                      </p:cBhvr>
                                      <p:tavLst>
                                        <p:tav tm="0">
                                          <p:val>
                                            <p:strVal val="ppt_y"/>
                                          </p:val>
                                        </p:tav>
                                        <p:tav tm="100000">
                                          <p:val>
                                            <p:strVal val="ppt_y"/>
                                          </p:val>
                                        </p:tav>
                                      </p:tavLst>
                                    </p:anim>
                                    <p:set>
                                      <p:cBhvr>
                                        <p:cTn id="476" dur="1" fill="hold">
                                          <p:stCondLst>
                                            <p:cond delay="2999"/>
                                          </p:stCondLst>
                                        </p:cTn>
                                        <p:tgtEl>
                                          <p:spTgt spid="76"/>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16" presetClass="entr" presetSubtype="42"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Horizont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Bora-Bora-ili-shalashnyya.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231600">
            <a:off x="3745402" y="1739423"/>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231600">
            <a:off x="3745402" y="1739423"/>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0063.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strVal val="2/3*#ppt_w"/>
                                          </p:val>
                                        </p:tav>
                                        <p:tav tm="100000">
                                          <p:val>
                                            <p:strVal val="#ppt_w"/>
                                          </p:val>
                                        </p:tav>
                                      </p:tavLst>
                                    </p:anim>
                                    <p:anim calcmode="lin" valueType="num">
                                      <p:cBhvr>
                                        <p:cTn id="572" dur="2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_bora_island_hd.jpg"/>
          <p:cNvPicPr>
            <a:picLocks noChangeAspect="1"/>
          </p:cNvPicPr>
          <p:nvPr/>
        </p:nvPicPr>
        <p:blipFill>
          <a:blip r:embed="rId2"/>
          <a:stretch>
            <a:fillRect/>
          </a:stretch>
        </p:blipFill>
        <p:spPr>
          <a:xfrm>
            <a:off x="0" y="16662"/>
            <a:ext cx="9144000" cy="6824676"/>
          </a:xfrm>
          <a:prstGeom prst="rect">
            <a:avLst/>
          </a:prstGeom>
        </p:spPr>
      </p:pic>
      <p:sp>
        <p:nvSpPr>
          <p:cNvPr id="5" name="4 Lágrima"/>
          <p:cNvSpPr/>
          <p:nvPr/>
        </p:nvSpPr>
        <p:spPr>
          <a:xfrm rot="8231600">
            <a:off x="3602524" y="1667985"/>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531279" y="3882716"/>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601963" y="2171286"/>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547722" y="2107352"/>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681965" y="3251562"/>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525517" y="3300644"/>
            <a:ext cx="1511692" cy="1523791"/>
          </a:xfrm>
          <a:prstGeom prst="teardrop">
            <a:avLst/>
          </a:prstGeom>
          <a:gradFill flip="none" rotWithShape="1">
            <a:gsLst>
              <a:gs pos="53000">
                <a:schemeClr val="bg2">
                  <a:lumMod val="60000"/>
                  <a:lumOff val="40000"/>
                  <a:alpha val="63000"/>
                </a:schemeClr>
              </a:gs>
              <a:gs pos="50000">
                <a:srgbClr val="3333FF">
                  <a:shade val="67500"/>
                  <a:satMod val="115000"/>
                </a:srgbClr>
              </a:gs>
              <a:gs pos="100000">
                <a:srgbClr val="3333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4/3*#ppt_w"/>
                                          </p:val>
                                        </p:tav>
                                        <p:tav tm="100000">
                                          <p:val>
                                            <p:strVal val="#ppt_w"/>
                                          </p:val>
                                        </p:tav>
                                      </p:tavLst>
                                    </p:anim>
                                    <p:anim calcmode="lin" valueType="num">
                                      <p:cBhvr>
                                        <p:cTn id="72" dur="2000" fill="hold"/>
                                        <p:tgtEl>
                                          <p:spTgt spid="4"/>
                                        </p:tgtEl>
                                        <p:attrNameLst>
                                          <p:attrName>ppt_h</p:attrName>
                                        </p:attrNameLst>
                                      </p:cBhvr>
                                      <p:tavLst>
                                        <p:tav tm="0">
                                          <p:val>
                                            <p:strVal val="4/3*#ppt_h"/>
                                          </p:val>
                                        </p:tav>
                                        <p:tav tm="100000">
                                          <p:val>
                                            <p:strVal val="#ppt_h"/>
                                          </p:val>
                                        </p:tav>
                                      </p:tavLst>
                                    </p:anim>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bora_bora_spas.jpg"/>
          <p:cNvPicPr>
            <a:picLocks noChangeAspect="1"/>
          </p:cNvPicPr>
          <p:nvPr/>
        </p:nvPicPr>
        <p:blipFill>
          <a:blip r:embed="rId2"/>
          <a:stretch>
            <a:fillRect/>
          </a:stretch>
        </p:blipFill>
        <p:spPr>
          <a:xfrm>
            <a:off x="0" y="785794"/>
            <a:ext cx="9144000" cy="5500726"/>
          </a:xfrm>
          <a:prstGeom prst="rect">
            <a:avLst/>
          </a:prstGeom>
        </p:spPr>
      </p:pic>
      <p:sp>
        <p:nvSpPr>
          <p:cNvPr id="11" name="10 Cheurón"/>
          <p:cNvSpPr/>
          <p:nvPr/>
        </p:nvSpPr>
        <p:spPr>
          <a:xfrm rot="16200000">
            <a:off x="4143372" y="2928934"/>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4143372" y="2000240"/>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328611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4652890" y="284943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5400000">
            <a:off x="4143372" y="1785926"/>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143248"/>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3000364"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4929190"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571612"/>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5214942"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714612"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4143372" y="3357562"/>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4143372" y="3571876"/>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5500694"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5400000">
            <a:off x="4143372" y="1357298"/>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a:off x="2357422"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4143372" y="3786190"/>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5400000">
            <a:off x="4143372" y="1142984"/>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0800000">
            <a:off x="5786446"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a:off x="2071670"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4143372" y="4000504"/>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0800000">
            <a:off x="6072198"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4143372" y="928670"/>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a:off x="1785918"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4143372" y="4214818"/>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0800000">
            <a:off x="6357950"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642918"/>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a:off x="150016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429132"/>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0800000">
            <a:off x="6643702"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357166"/>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a:off x="114297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5400000">
            <a:off x="4143372" y="71414"/>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6929454"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Cheurón"/>
          <p:cNvSpPr/>
          <p:nvPr/>
        </p:nvSpPr>
        <p:spPr>
          <a:xfrm rot="16200000">
            <a:off x="4143372" y="4643446"/>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heurón"/>
          <p:cNvSpPr/>
          <p:nvPr/>
        </p:nvSpPr>
        <p:spPr>
          <a:xfrm>
            <a:off x="78578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Cheurón"/>
          <p:cNvSpPr/>
          <p:nvPr/>
        </p:nvSpPr>
        <p:spPr>
          <a:xfrm rot="5400000">
            <a:off x="4143372" y="-285752"/>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Cheurón"/>
          <p:cNvSpPr/>
          <p:nvPr/>
        </p:nvSpPr>
        <p:spPr>
          <a:xfrm rot="16200000">
            <a:off x="4143372" y="4929198"/>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Cheurón"/>
          <p:cNvSpPr/>
          <p:nvPr/>
        </p:nvSpPr>
        <p:spPr>
          <a:xfrm>
            <a:off x="42859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Cheurón"/>
          <p:cNvSpPr/>
          <p:nvPr/>
        </p:nvSpPr>
        <p:spPr>
          <a:xfrm rot="10800000">
            <a:off x="7215206"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plus(in)">
                                      <p:cBhvr>
                                        <p:cTn id="7" dur="3000"/>
                                        <p:tgtEl>
                                          <p:spTgt spid="1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plus(in)">
                                      <p:cBhvr>
                                        <p:cTn id="10" dur="3000"/>
                                        <p:tgtEl>
                                          <p:spTgt spid="12"/>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plus(in)">
                                      <p:cBhvr>
                                        <p:cTn id="16" dur="3000"/>
                                        <p:tgtEl>
                                          <p:spTgt spid="14"/>
                                        </p:tgtEl>
                                      </p:cBhvr>
                                    </p:animEffect>
                                  </p:childTnLst>
                                </p:cTn>
                              </p:par>
                              <p:par>
                                <p:cTn id="17" presetID="2" presetClass="entr" presetSubtype="4" fill="hold" grpId="1"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1" fill="hold" grpId="1"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ppt_x"/>
                                          </p:val>
                                        </p:tav>
                                        <p:tav tm="100000">
                                          <p:val>
                                            <p:strVal val="#ppt_x"/>
                                          </p:val>
                                        </p:tav>
                                      </p:tavLst>
                                    </p:anim>
                                    <p:anim calcmode="lin" valueType="num">
                                      <p:cBhvr additive="base">
                                        <p:cTn id="24" dur="30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2" fill="hold" grpId="1"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grpId="1"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13" presetClass="entr" presetSubtype="16"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plus(in)">
                                      <p:cBhvr>
                                        <p:cTn id="35" dur="3000"/>
                                        <p:tgtEl>
                                          <p:spTgt spid="15"/>
                                        </p:tgtEl>
                                      </p:cBhvr>
                                    </p:animEffect>
                                  </p:childTnLst>
                                </p:cTn>
                              </p:par>
                              <p:par>
                                <p:cTn id="36" presetID="2" presetClass="entr" presetSubtype="4" fill="hold" grpId="1"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1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plus(in)">
                                      <p:cBhvr>
                                        <p:cTn id="42" dur="3000"/>
                                        <p:tgtEl>
                                          <p:spTgt spid="16"/>
                                        </p:tgtEl>
                                      </p:cBhvr>
                                    </p:animEffect>
                                  </p:childTnLst>
                                </p:cTn>
                              </p:par>
                              <p:par>
                                <p:cTn id="43" presetID="2" presetClass="entr" presetSubtype="1" fill="hold" grpId="1"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3000" fill="hold"/>
                                        <p:tgtEl>
                                          <p:spTgt spid="16"/>
                                        </p:tgtEl>
                                        <p:attrNameLst>
                                          <p:attrName>ppt_x</p:attrName>
                                        </p:attrNameLst>
                                      </p:cBhvr>
                                      <p:tavLst>
                                        <p:tav tm="0">
                                          <p:val>
                                            <p:strVal val="#ppt_x"/>
                                          </p:val>
                                        </p:tav>
                                        <p:tav tm="100000">
                                          <p:val>
                                            <p:strVal val="#ppt_x"/>
                                          </p:val>
                                        </p:tav>
                                      </p:tavLst>
                                    </p:anim>
                                    <p:anim calcmode="lin" valueType="num">
                                      <p:cBhvr additive="base">
                                        <p:cTn id="46" dur="3000" fill="hold"/>
                                        <p:tgtEl>
                                          <p:spTgt spid="16"/>
                                        </p:tgtEl>
                                        <p:attrNameLst>
                                          <p:attrName>ppt_y</p:attrName>
                                        </p:attrNameLst>
                                      </p:cBhvr>
                                      <p:tavLst>
                                        <p:tav tm="0">
                                          <p:val>
                                            <p:strVal val="0-#ppt_h/2"/>
                                          </p:val>
                                        </p:tav>
                                        <p:tav tm="100000">
                                          <p:val>
                                            <p:strVal val="#ppt_y"/>
                                          </p:val>
                                        </p:tav>
                                      </p:tavLst>
                                    </p:anim>
                                  </p:childTnLst>
                                </p:cTn>
                              </p:par>
                              <p:par>
                                <p:cTn id="47" presetID="13" presetClass="entr" presetSubtype="16"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plus(in)">
                                      <p:cBhvr>
                                        <p:cTn id="49" dur="3000"/>
                                        <p:tgtEl>
                                          <p:spTgt spid="17"/>
                                        </p:tgtEl>
                                      </p:cBhvr>
                                    </p:animEffect>
                                  </p:childTnLst>
                                </p:cTn>
                              </p:par>
                              <p:par>
                                <p:cTn id="50" presetID="2" presetClass="entr" presetSubtype="2" fill="hold" grpId="1"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3000" fill="hold"/>
                                        <p:tgtEl>
                                          <p:spTgt spid="17"/>
                                        </p:tgtEl>
                                        <p:attrNameLst>
                                          <p:attrName>ppt_x</p:attrName>
                                        </p:attrNameLst>
                                      </p:cBhvr>
                                      <p:tavLst>
                                        <p:tav tm="0">
                                          <p:val>
                                            <p:strVal val="1+#ppt_w/2"/>
                                          </p:val>
                                        </p:tav>
                                        <p:tav tm="100000">
                                          <p:val>
                                            <p:strVal val="#ppt_x"/>
                                          </p:val>
                                        </p:tav>
                                      </p:tavLst>
                                    </p:anim>
                                    <p:anim calcmode="lin" valueType="num">
                                      <p:cBhvr additive="base">
                                        <p:cTn id="53" dur="3000" fill="hold"/>
                                        <p:tgtEl>
                                          <p:spTgt spid="17"/>
                                        </p:tgtEl>
                                        <p:attrNameLst>
                                          <p:attrName>ppt_y</p:attrName>
                                        </p:attrNameLst>
                                      </p:cBhvr>
                                      <p:tavLst>
                                        <p:tav tm="0">
                                          <p:val>
                                            <p:strVal val="#ppt_y"/>
                                          </p:val>
                                        </p:tav>
                                        <p:tav tm="100000">
                                          <p:val>
                                            <p:strVal val="#ppt_y"/>
                                          </p:val>
                                        </p:tav>
                                      </p:tavLst>
                                    </p:anim>
                                  </p:childTnLst>
                                </p:cTn>
                              </p:par>
                              <p:par>
                                <p:cTn id="54" presetID="13" presetClass="entr" presetSubtype="16"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plus(in)">
                                      <p:cBhvr>
                                        <p:cTn id="56" dur="3000"/>
                                        <p:tgtEl>
                                          <p:spTgt spid="18"/>
                                        </p:tgtEl>
                                      </p:cBhvr>
                                    </p:animEffect>
                                  </p:childTnLst>
                                </p:cTn>
                              </p:par>
                              <p:par>
                                <p:cTn id="57" presetID="2" presetClass="entr" presetSubtype="8" fill="hold" grpId="1"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13" presetClass="entr" presetSubtype="16"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plus(in)">
                                      <p:cBhvr>
                                        <p:cTn id="63" dur="3000"/>
                                        <p:tgtEl>
                                          <p:spTgt spid="19"/>
                                        </p:tgtEl>
                                      </p:cBhvr>
                                    </p:animEffect>
                                  </p:childTnLst>
                                </p:cTn>
                              </p:par>
                              <p:par>
                                <p:cTn id="64" presetID="2" presetClass="entr" presetSubtype="4" fill="hold" grpId="1"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13" presetClass="entr" presetSubtype="1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plus(in)">
                                      <p:cBhvr>
                                        <p:cTn id="70" dur="3000"/>
                                        <p:tgtEl>
                                          <p:spTgt spid="20"/>
                                        </p:tgtEl>
                                      </p:cBhvr>
                                    </p:animEffect>
                                  </p:childTnLst>
                                </p:cTn>
                              </p:par>
                              <p:par>
                                <p:cTn id="71" presetID="2" presetClass="entr" presetSubtype="8" fill="hold" grpId="1"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13" presetClass="entr" presetSubtype="16"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plus(in)">
                                      <p:cBhvr>
                                        <p:cTn id="77" dur="3000"/>
                                        <p:tgtEl>
                                          <p:spTgt spid="21"/>
                                        </p:tgtEl>
                                      </p:cBhvr>
                                    </p:animEffect>
                                  </p:childTnLst>
                                </p:cTn>
                              </p:par>
                              <p:par>
                                <p:cTn id="78" presetID="2" presetClass="entr" presetSubtype="2" fill="hold" grpId="1" nodeType="withEffect">
                                  <p:stCondLst>
                                    <p:cond delay="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3000" fill="hold"/>
                                        <p:tgtEl>
                                          <p:spTgt spid="21"/>
                                        </p:tgtEl>
                                        <p:attrNameLst>
                                          <p:attrName>ppt_x</p:attrName>
                                        </p:attrNameLst>
                                      </p:cBhvr>
                                      <p:tavLst>
                                        <p:tav tm="0">
                                          <p:val>
                                            <p:strVal val="1+#ppt_w/2"/>
                                          </p:val>
                                        </p:tav>
                                        <p:tav tm="100000">
                                          <p:val>
                                            <p:strVal val="#ppt_x"/>
                                          </p:val>
                                        </p:tav>
                                      </p:tavLst>
                                    </p:anim>
                                    <p:anim calcmode="lin" valueType="num">
                                      <p:cBhvr additive="base">
                                        <p:cTn id="81" dur="3000" fill="hold"/>
                                        <p:tgtEl>
                                          <p:spTgt spid="21"/>
                                        </p:tgtEl>
                                        <p:attrNameLst>
                                          <p:attrName>ppt_y</p:attrName>
                                        </p:attrNameLst>
                                      </p:cBhvr>
                                      <p:tavLst>
                                        <p:tav tm="0">
                                          <p:val>
                                            <p:strVal val="#ppt_y"/>
                                          </p:val>
                                        </p:tav>
                                        <p:tav tm="100000">
                                          <p:val>
                                            <p:strVal val="#ppt_y"/>
                                          </p:val>
                                        </p:tav>
                                      </p:tavLst>
                                    </p:anim>
                                  </p:childTnLst>
                                </p:cTn>
                              </p:par>
                              <p:par>
                                <p:cTn id="82" presetID="13" presetClass="entr" presetSubtype="16" fill="hold" grpId="0" nodeType="with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plus(in)">
                                      <p:cBhvr>
                                        <p:cTn id="84" dur="3000"/>
                                        <p:tgtEl>
                                          <p:spTgt spid="22"/>
                                        </p:tgtEl>
                                      </p:cBhvr>
                                    </p:animEffect>
                                  </p:childTnLst>
                                </p:cTn>
                              </p:par>
                              <p:par>
                                <p:cTn id="85" presetID="2" presetClass="entr" presetSubtype="1" fill="hold" grpId="1" nodeType="with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3000" fill="hold"/>
                                        <p:tgtEl>
                                          <p:spTgt spid="22"/>
                                        </p:tgtEl>
                                        <p:attrNameLst>
                                          <p:attrName>ppt_x</p:attrName>
                                        </p:attrNameLst>
                                      </p:cBhvr>
                                      <p:tavLst>
                                        <p:tav tm="0">
                                          <p:val>
                                            <p:strVal val="#ppt_x"/>
                                          </p:val>
                                        </p:tav>
                                        <p:tav tm="100000">
                                          <p:val>
                                            <p:strVal val="#ppt_x"/>
                                          </p:val>
                                        </p:tav>
                                      </p:tavLst>
                                    </p:anim>
                                    <p:anim calcmode="lin" valueType="num">
                                      <p:cBhvr additive="base">
                                        <p:cTn id="88" dur="3000" fill="hold"/>
                                        <p:tgtEl>
                                          <p:spTgt spid="22"/>
                                        </p:tgtEl>
                                        <p:attrNameLst>
                                          <p:attrName>ppt_y</p:attrName>
                                        </p:attrNameLst>
                                      </p:cBhvr>
                                      <p:tavLst>
                                        <p:tav tm="0">
                                          <p:val>
                                            <p:strVal val="0-#ppt_h/2"/>
                                          </p:val>
                                        </p:tav>
                                        <p:tav tm="100000">
                                          <p:val>
                                            <p:strVal val="#ppt_y"/>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plus(in)">
                                      <p:cBhvr>
                                        <p:cTn id="91" dur="3000"/>
                                        <p:tgtEl>
                                          <p:spTgt spid="23"/>
                                        </p:tgtEl>
                                      </p:cBhvr>
                                    </p:animEffect>
                                  </p:childTnLst>
                                </p:cTn>
                              </p:par>
                              <p:par>
                                <p:cTn id="92" presetID="2" presetClass="entr" presetSubtype="1" fill="hold" grpId="1"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3000" fill="hold"/>
                                        <p:tgtEl>
                                          <p:spTgt spid="23"/>
                                        </p:tgtEl>
                                        <p:attrNameLst>
                                          <p:attrName>ppt_x</p:attrName>
                                        </p:attrNameLst>
                                      </p:cBhvr>
                                      <p:tavLst>
                                        <p:tav tm="0">
                                          <p:val>
                                            <p:strVal val="#ppt_x"/>
                                          </p:val>
                                        </p:tav>
                                        <p:tav tm="100000">
                                          <p:val>
                                            <p:strVal val="#ppt_x"/>
                                          </p:val>
                                        </p:tav>
                                      </p:tavLst>
                                    </p:anim>
                                    <p:anim calcmode="lin" valueType="num">
                                      <p:cBhvr additive="base">
                                        <p:cTn id="95" dur="3000" fill="hold"/>
                                        <p:tgtEl>
                                          <p:spTgt spid="23"/>
                                        </p:tgtEl>
                                        <p:attrNameLst>
                                          <p:attrName>ppt_y</p:attrName>
                                        </p:attrNameLst>
                                      </p:cBhvr>
                                      <p:tavLst>
                                        <p:tav tm="0">
                                          <p:val>
                                            <p:strVal val="0-#ppt_h/2"/>
                                          </p:val>
                                        </p:tav>
                                        <p:tav tm="100000">
                                          <p:val>
                                            <p:strVal val="#ppt_y"/>
                                          </p:val>
                                        </p:tav>
                                      </p:tavLst>
                                    </p:anim>
                                  </p:childTnLst>
                                </p:cTn>
                              </p:par>
                              <p:par>
                                <p:cTn id="96" presetID="13" presetClass="entr" presetSubtype="16"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Effect transition="in" filter="plus(in)">
                                      <p:cBhvr>
                                        <p:cTn id="98" dur="3000"/>
                                        <p:tgtEl>
                                          <p:spTgt spid="24"/>
                                        </p:tgtEl>
                                      </p:cBhvr>
                                    </p:animEffect>
                                  </p:childTnLst>
                                </p:cTn>
                              </p:par>
                              <p:par>
                                <p:cTn id="99" presetID="2" presetClass="entr" presetSubtype="8" fill="hold" grpId="1"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additive="base">
                                        <p:cTn id="101" dur="3000" fill="hold"/>
                                        <p:tgtEl>
                                          <p:spTgt spid="24"/>
                                        </p:tgtEl>
                                        <p:attrNameLst>
                                          <p:attrName>ppt_x</p:attrName>
                                        </p:attrNameLst>
                                      </p:cBhvr>
                                      <p:tavLst>
                                        <p:tav tm="0">
                                          <p:val>
                                            <p:strVal val="0-#ppt_w/2"/>
                                          </p:val>
                                        </p:tav>
                                        <p:tav tm="100000">
                                          <p:val>
                                            <p:strVal val="#ppt_x"/>
                                          </p:val>
                                        </p:tav>
                                      </p:tavLst>
                                    </p:anim>
                                    <p:anim calcmode="lin" valueType="num">
                                      <p:cBhvr additive="base">
                                        <p:cTn id="102" dur="3000" fill="hold"/>
                                        <p:tgtEl>
                                          <p:spTgt spid="24"/>
                                        </p:tgtEl>
                                        <p:attrNameLst>
                                          <p:attrName>ppt_y</p:attrName>
                                        </p:attrNameLst>
                                      </p:cBhvr>
                                      <p:tavLst>
                                        <p:tav tm="0">
                                          <p:val>
                                            <p:strVal val="#ppt_y"/>
                                          </p:val>
                                        </p:tav>
                                        <p:tav tm="100000">
                                          <p:val>
                                            <p:strVal val="#ppt_y"/>
                                          </p:val>
                                        </p:tav>
                                      </p:tavLst>
                                    </p:anim>
                                  </p:childTnLst>
                                </p:cTn>
                              </p:par>
                              <p:par>
                                <p:cTn id="103" presetID="13" presetClass="entr" presetSubtype="16" fill="hold" grpId="0" nodeType="with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plus(in)">
                                      <p:cBhvr>
                                        <p:cTn id="105" dur="3000"/>
                                        <p:tgtEl>
                                          <p:spTgt spid="25"/>
                                        </p:tgtEl>
                                      </p:cBhvr>
                                    </p:animEffect>
                                  </p:childTnLst>
                                </p:cTn>
                              </p:par>
                              <p:par>
                                <p:cTn id="106" presetID="2" presetClass="entr" presetSubtype="4" fill="hold" grpId="1" nodeType="withEffect">
                                  <p:stCondLst>
                                    <p:cond delay="0"/>
                                  </p:stCondLst>
                                  <p:childTnLst>
                                    <p:set>
                                      <p:cBhvr>
                                        <p:cTn id="107" dur="1" fill="hold">
                                          <p:stCondLst>
                                            <p:cond delay="0"/>
                                          </p:stCondLst>
                                        </p:cTn>
                                        <p:tgtEl>
                                          <p:spTgt spid="25"/>
                                        </p:tgtEl>
                                        <p:attrNameLst>
                                          <p:attrName>style.visibility</p:attrName>
                                        </p:attrNameLst>
                                      </p:cBhvr>
                                      <p:to>
                                        <p:strVal val="visible"/>
                                      </p:to>
                                    </p:set>
                                    <p:anim calcmode="lin" valueType="num">
                                      <p:cBhvr additive="base">
                                        <p:cTn id="108" dur="3000" fill="hold"/>
                                        <p:tgtEl>
                                          <p:spTgt spid="25"/>
                                        </p:tgtEl>
                                        <p:attrNameLst>
                                          <p:attrName>ppt_x</p:attrName>
                                        </p:attrNameLst>
                                      </p:cBhvr>
                                      <p:tavLst>
                                        <p:tav tm="0">
                                          <p:val>
                                            <p:strVal val="#ppt_x"/>
                                          </p:val>
                                        </p:tav>
                                        <p:tav tm="100000">
                                          <p:val>
                                            <p:strVal val="#ppt_x"/>
                                          </p:val>
                                        </p:tav>
                                      </p:tavLst>
                                    </p:anim>
                                    <p:anim calcmode="lin" valueType="num">
                                      <p:cBhvr additive="base">
                                        <p:cTn id="109" dur="3000" fill="hold"/>
                                        <p:tgtEl>
                                          <p:spTgt spid="25"/>
                                        </p:tgtEl>
                                        <p:attrNameLst>
                                          <p:attrName>ppt_y</p:attrName>
                                        </p:attrNameLst>
                                      </p:cBhvr>
                                      <p:tavLst>
                                        <p:tav tm="0">
                                          <p:val>
                                            <p:strVal val="1+#ppt_h/2"/>
                                          </p:val>
                                        </p:tav>
                                        <p:tav tm="100000">
                                          <p:val>
                                            <p:strVal val="#ppt_y"/>
                                          </p:val>
                                        </p:tav>
                                      </p:tavLst>
                                    </p:anim>
                                  </p:childTnLst>
                                </p:cTn>
                              </p:par>
                              <p:par>
                                <p:cTn id="110" presetID="13" presetClass="entr" presetSubtype="16" fill="hold" grpId="0" nodeType="with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plus(in)">
                                      <p:cBhvr>
                                        <p:cTn id="112" dur="3000"/>
                                        <p:tgtEl>
                                          <p:spTgt spid="26"/>
                                        </p:tgtEl>
                                      </p:cBhvr>
                                    </p:animEffect>
                                  </p:childTnLst>
                                </p:cTn>
                              </p:par>
                              <p:par>
                                <p:cTn id="113" presetID="2" presetClass="entr" presetSubtype="2" fill="hold" grpId="1" nodeType="withEffect">
                                  <p:stCondLst>
                                    <p:cond delay="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3000" fill="hold"/>
                                        <p:tgtEl>
                                          <p:spTgt spid="26"/>
                                        </p:tgtEl>
                                        <p:attrNameLst>
                                          <p:attrName>ppt_x</p:attrName>
                                        </p:attrNameLst>
                                      </p:cBhvr>
                                      <p:tavLst>
                                        <p:tav tm="0">
                                          <p:val>
                                            <p:strVal val="1+#ppt_w/2"/>
                                          </p:val>
                                        </p:tav>
                                        <p:tav tm="100000">
                                          <p:val>
                                            <p:strVal val="#ppt_x"/>
                                          </p:val>
                                        </p:tav>
                                      </p:tavLst>
                                    </p:anim>
                                    <p:anim calcmode="lin" valueType="num">
                                      <p:cBhvr additive="base">
                                        <p:cTn id="116" dur="3000" fill="hold"/>
                                        <p:tgtEl>
                                          <p:spTgt spid="26"/>
                                        </p:tgtEl>
                                        <p:attrNameLst>
                                          <p:attrName>ppt_y</p:attrName>
                                        </p:attrNameLst>
                                      </p:cBhvr>
                                      <p:tavLst>
                                        <p:tav tm="0">
                                          <p:val>
                                            <p:strVal val="#ppt_y"/>
                                          </p:val>
                                        </p:tav>
                                        <p:tav tm="100000">
                                          <p:val>
                                            <p:strVal val="#ppt_y"/>
                                          </p:val>
                                        </p:tav>
                                      </p:tavLst>
                                    </p:anim>
                                  </p:childTnLst>
                                </p:cTn>
                              </p:par>
                              <p:par>
                                <p:cTn id="117" presetID="13" presetClass="entr" presetSubtype="16" fill="hold" grpId="0" nodeType="withEffect">
                                  <p:stCondLst>
                                    <p:cond delay="0"/>
                                  </p:stCondLst>
                                  <p:childTnLst>
                                    <p:set>
                                      <p:cBhvr>
                                        <p:cTn id="118" dur="1" fill="hold">
                                          <p:stCondLst>
                                            <p:cond delay="0"/>
                                          </p:stCondLst>
                                        </p:cTn>
                                        <p:tgtEl>
                                          <p:spTgt spid="27"/>
                                        </p:tgtEl>
                                        <p:attrNameLst>
                                          <p:attrName>style.visibility</p:attrName>
                                        </p:attrNameLst>
                                      </p:cBhvr>
                                      <p:to>
                                        <p:strVal val="visible"/>
                                      </p:to>
                                    </p:set>
                                    <p:animEffect transition="in" filter="plus(in)">
                                      <p:cBhvr>
                                        <p:cTn id="119" dur="3000"/>
                                        <p:tgtEl>
                                          <p:spTgt spid="27"/>
                                        </p:tgtEl>
                                      </p:cBhvr>
                                    </p:animEffect>
                                  </p:childTnLst>
                                </p:cTn>
                              </p:par>
                              <p:par>
                                <p:cTn id="120" presetID="2" presetClass="entr" presetSubtype="1" fill="hold" grpId="1"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ppt_x"/>
                                          </p:val>
                                        </p:tav>
                                        <p:tav tm="100000">
                                          <p:val>
                                            <p:strVal val="#ppt_x"/>
                                          </p:val>
                                        </p:tav>
                                      </p:tavLst>
                                    </p:anim>
                                    <p:anim calcmode="lin" valueType="num">
                                      <p:cBhvr additive="base">
                                        <p:cTn id="123" dur="3000" fill="hold"/>
                                        <p:tgtEl>
                                          <p:spTgt spid="27"/>
                                        </p:tgtEl>
                                        <p:attrNameLst>
                                          <p:attrName>ppt_y</p:attrName>
                                        </p:attrNameLst>
                                      </p:cBhvr>
                                      <p:tavLst>
                                        <p:tav tm="0">
                                          <p:val>
                                            <p:strVal val="0-#ppt_h/2"/>
                                          </p:val>
                                        </p:tav>
                                        <p:tav tm="100000">
                                          <p:val>
                                            <p:strVal val="#ppt_y"/>
                                          </p:val>
                                        </p:tav>
                                      </p:tavLst>
                                    </p:anim>
                                  </p:childTnLst>
                                </p:cTn>
                              </p:par>
                              <p:par>
                                <p:cTn id="124" presetID="13" presetClass="entr" presetSubtype="16"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plus(in)">
                                      <p:cBhvr>
                                        <p:cTn id="126" dur="3000"/>
                                        <p:tgtEl>
                                          <p:spTgt spid="28"/>
                                        </p:tgtEl>
                                      </p:cBhvr>
                                    </p:animEffect>
                                  </p:childTnLst>
                                </p:cTn>
                              </p:par>
                              <p:par>
                                <p:cTn id="127" presetID="2" presetClass="entr" presetSubtype="4" fill="hold" grpId="1"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3000" fill="hold"/>
                                        <p:tgtEl>
                                          <p:spTgt spid="28"/>
                                        </p:tgtEl>
                                        <p:attrNameLst>
                                          <p:attrName>ppt_x</p:attrName>
                                        </p:attrNameLst>
                                      </p:cBhvr>
                                      <p:tavLst>
                                        <p:tav tm="0">
                                          <p:val>
                                            <p:strVal val="#ppt_x"/>
                                          </p:val>
                                        </p:tav>
                                        <p:tav tm="100000">
                                          <p:val>
                                            <p:strVal val="#ppt_x"/>
                                          </p:val>
                                        </p:tav>
                                      </p:tavLst>
                                    </p:anim>
                                    <p:anim calcmode="lin" valueType="num">
                                      <p:cBhvr additive="base">
                                        <p:cTn id="130" dur="3000" fill="hold"/>
                                        <p:tgtEl>
                                          <p:spTgt spid="28"/>
                                        </p:tgtEl>
                                        <p:attrNameLst>
                                          <p:attrName>ppt_y</p:attrName>
                                        </p:attrNameLst>
                                      </p:cBhvr>
                                      <p:tavLst>
                                        <p:tav tm="0">
                                          <p:val>
                                            <p:strVal val="1+#ppt_h/2"/>
                                          </p:val>
                                        </p:tav>
                                        <p:tav tm="100000">
                                          <p:val>
                                            <p:strVal val="#ppt_y"/>
                                          </p:val>
                                        </p:tav>
                                      </p:tavLst>
                                    </p:anim>
                                  </p:childTnLst>
                                </p:cTn>
                              </p:par>
                              <p:par>
                                <p:cTn id="131" presetID="13" presetClass="entr" presetSubtype="16" fill="hold" grpId="0" nodeType="withEffect">
                                  <p:stCondLst>
                                    <p:cond delay="0"/>
                                  </p:stCondLst>
                                  <p:childTnLst>
                                    <p:set>
                                      <p:cBhvr>
                                        <p:cTn id="132" dur="1" fill="hold">
                                          <p:stCondLst>
                                            <p:cond delay="0"/>
                                          </p:stCondLst>
                                        </p:cTn>
                                        <p:tgtEl>
                                          <p:spTgt spid="29"/>
                                        </p:tgtEl>
                                        <p:attrNameLst>
                                          <p:attrName>style.visibility</p:attrName>
                                        </p:attrNameLst>
                                      </p:cBhvr>
                                      <p:to>
                                        <p:strVal val="visible"/>
                                      </p:to>
                                    </p:set>
                                    <p:animEffect transition="in" filter="plus(in)">
                                      <p:cBhvr>
                                        <p:cTn id="133" dur="3000"/>
                                        <p:tgtEl>
                                          <p:spTgt spid="29"/>
                                        </p:tgtEl>
                                      </p:cBhvr>
                                    </p:animEffect>
                                  </p:childTnLst>
                                </p:cTn>
                              </p:par>
                              <p:par>
                                <p:cTn id="134" presetID="2" presetClass="entr" presetSubtype="8" fill="hold" grpId="1" nodeType="withEffect">
                                  <p:stCondLst>
                                    <p:cond delay="0"/>
                                  </p:stCondLst>
                                  <p:childTnLst>
                                    <p:set>
                                      <p:cBhvr>
                                        <p:cTn id="135" dur="1" fill="hold">
                                          <p:stCondLst>
                                            <p:cond delay="0"/>
                                          </p:stCondLst>
                                        </p:cTn>
                                        <p:tgtEl>
                                          <p:spTgt spid="29"/>
                                        </p:tgtEl>
                                        <p:attrNameLst>
                                          <p:attrName>style.visibility</p:attrName>
                                        </p:attrNameLst>
                                      </p:cBhvr>
                                      <p:to>
                                        <p:strVal val="visible"/>
                                      </p:to>
                                    </p:set>
                                    <p:anim calcmode="lin" valueType="num">
                                      <p:cBhvr additive="base">
                                        <p:cTn id="136" dur="3000" fill="hold"/>
                                        <p:tgtEl>
                                          <p:spTgt spid="29"/>
                                        </p:tgtEl>
                                        <p:attrNameLst>
                                          <p:attrName>ppt_x</p:attrName>
                                        </p:attrNameLst>
                                      </p:cBhvr>
                                      <p:tavLst>
                                        <p:tav tm="0">
                                          <p:val>
                                            <p:strVal val="0-#ppt_w/2"/>
                                          </p:val>
                                        </p:tav>
                                        <p:tav tm="100000">
                                          <p:val>
                                            <p:strVal val="#ppt_x"/>
                                          </p:val>
                                        </p:tav>
                                      </p:tavLst>
                                    </p:anim>
                                    <p:anim calcmode="lin" valueType="num">
                                      <p:cBhvr additive="base">
                                        <p:cTn id="137" dur="3000" fill="hold"/>
                                        <p:tgtEl>
                                          <p:spTgt spid="29"/>
                                        </p:tgtEl>
                                        <p:attrNameLst>
                                          <p:attrName>ppt_y</p:attrName>
                                        </p:attrNameLst>
                                      </p:cBhvr>
                                      <p:tavLst>
                                        <p:tav tm="0">
                                          <p:val>
                                            <p:strVal val="#ppt_y"/>
                                          </p:val>
                                        </p:tav>
                                        <p:tav tm="100000">
                                          <p:val>
                                            <p:strVal val="#ppt_y"/>
                                          </p:val>
                                        </p:tav>
                                      </p:tavLst>
                                    </p:anim>
                                  </p:childTnLst>
                                </p:cTn>
                              </p:par>
                              <p:par>
                                <p:cTn id="138" presetID="13" presetClass="entr" presetSubtype="16" fill="hold" grpId="0" nodeType="withEffect">
                                  <p:stCondLst>
                                    <p:cond delay="0"/>
                                  </p:stCondLst>
                                  <p:childTnLst>
                                    <p:set>
                                      <p:cBhvr>
                                        <p:cTn id="139" dur="1" fill="hold">
                                          <p:stCondLst>
                                            <p:cond delay="0"/>
                                          </p:stCondLst>
                                        </p:cTn>
                                        <p:tgtEl>
                                          <p:spTgt spid="30"/>
                                        </p:tgtEl>
                                        <p:attrNameLst>
                                          <p:attrName>style.visibility</p:attrName>
                                        </p:attrNameLst>
                                      </p:cBhvr>
                                      <p:to>
                                        <p:strVal val="visible"/>
                                      </p:to>
                                    </p:set>
                                    <p:animEffect transition="in" filter="plus(in)">
                                      <p:cBhvr>
                                        <p:cTn id="140" dur="3000"/>
                                        <p:tgtEl>
                                          <p:spTgt spid="30"/>
                                        </p:tgtEl>
                                      </p:cBhvr>
                                    </p:animEffect>
                                  </p:childTnLst>
                                </p:cTn>
                              </p:par>
                              <p:par>
                                <p:cTn id="141" presetID="2" presetClass="entr" presetSubtype="2" fill="hold" grpId="1" nodeType="withEffect">
                                  <p:stCondLst>
                                    <p:cond delay="0"/>
                                  </p:stCondLst>
                                  <p:childTnLst>
                                    <p:set>
                                      <p:cBhvr>
                                        <p:cTn id="142" dur="1" fill="hold">
                                          <p:stCondLst>
                                            <p:cond delay="0"/>
                                          </p:stCondLst>
                                        </p:cTn>
                                        <p:tgtEl>
                                          <p:spTgt spid="30"/>
                                        </p:tgtEl>
                                        <p:attrNameLst>
                                          <p:attrName>style.visibility</p:attrName>
                                        </p:attrNameLst>
                                      </p:cBhvr>
                                      <p:to>
                                        <p:strVal val="visible"/>
                                      </p:to>
                                    </p:set>
                                    <p:anim calcmode="lin" valueType="num">
                                      <p:cBhvr additive="base">
                                        <p:cTn id="143" dur="3000" fill="hold"/>
                                        <p:tgtEl>
                                          <p:spTgt spid="30"/>
                                        </p:tgtEl>
                                        <p:attrNameLst>
                                          <p:attrName>ppt_x</p:attrName>
                                        </p:attrNameLst>
                                      </p:cBhvr>
                                      <p:tavLst>
                                        <p:tav tm="0">
                                          <p:val>
                                            <p:strVal val="1+#ppt_w/2"/>
                                          </p:val>
                                        </p:tav>
                                        <p:tav tm="100000">
                                          <p:val>
                                            <p:strVal val="#ppt_x"/>
                                          </p:val>
                                        </p:tav>
                                      </p:tavLst>
                                    </p:anim>
                                    <p:anim calcmode="lin" valueType="num">
                                      <p:cBhvr additive="base">
                                        <p:cTn id="144" dur="3000" fill="hold"/>
                                        <p:tgtEl>
                                          <p:spTgt spid="30"/>
                                        </p:tgtEl>
                                        <p:attrNameLst>
                                          <p:attrName>ppt_y</p:attrName>
                                        </p:attrNameLst>
                                      </p:cBhvr>
                                      <p:tavLst>
                                        <p:tav tm="0">
                                          <p:val>
                                            <p:strVal val="#ppt_y"/>
                                          </p:val>
                                        </p:tav>
                                        <p:tav tm="100000">
                                          <p:val>
                                            <p:strVal val="#ppt_y"/>
                                          </p:val>
                                        </p:tav>
                                      </p:tavLst>
                                    </p:anim>
                                  </p:childTnLst>
                                </p:cTn>
                              </p:par>
                              <p:par>
                                <p:cTn id="145" presetID="13" presetClass="entr" presetSubtype="16" fill="hold" grpId="0" nodeType="withEffect">
                                  <p:stCondLst>
                                    <p:cond delay="0"/>
                                  </p:stCondLst>
                                  <p:childTnLst>
                                    <p:set>
                                      <p:cBhvr>
                                        <p:cTn id="146" dur="1" fill="hold">
                                          <p:stCondLst>
                                            <p:cond delay="0"/>
                                          </p:stCondLst>
                                        </p:cTn>
                                        <p:tgtEl>
                                          <p:spTgt spid="31"/>
                                        </p:tgtEl>
                                        <p:attrNameLst>
                                          <p:attrName>style.visibility</p:attrName>
                                        </p:attrNameLst>
                                      </p:cBhvr>
                                      <p:to>
                                        <p:strVal val="visible"/>
                                      </p:to>
                                    </p:set>
                                    <p:animEffect transition="in" filter="plus(in)">
                                      <p:cBhvr>
                                        <p:cTn id="147" dur="3000"/>
                                        <p:tgtEl>
                                          <p:spTgt spid="31"/>
                                        </p:tgtEl>
                                      </p:cBhvr>
                                    </p:animEffect>
                                  </p:childTnLst>
                                </p:cTn>
                              </p:par>
                              <p:par>
                                <p:cTn id="148" presetID="2" presetClass="entr" presetSubtype="1" fill="hold" grpId="1" nodeType="withEffect">
                                  <p:stCondLst>
                                    <p:cond delay="0"/>
                                  </p:stCondLst>
                                  <p:childTnLst>
                                    <p:set>
                                      <p:cBhvr>
                                        <p:cTn id="149" dur="1" fill="hold">
                                          <p:stCondLst>
                                            <p:cond delay="0"/>
                                          </p:stCondLst>
                                        </p:cTn>
                                        <p:tgtEl>
                                          <p:spTgt spid="31"/>
                                        </p:tgtEl>
                                        <p:attrNameLst>
                                          <p:attrName>style.visibility</p:attrName>
                                        </p:attrNameLst>
                                      </p:cBhvr>
                                      <p:to>
                                        <p:strVal val="visible"/>
                                      </p:to>
                                    </p:set>
                                    <p:anim calcmode="lin" valueType="num">
                                      <p:cBhvr additive="base">
                                        <p:cTn id="150" dur="3000" fill="hold"/>
                                        <p:tgtEl>
                                          <p:spTgt spid="31"/>
                                        </p:tgtEl>
                                        <p:attrNameLst>
                                          <p:attrName>ppt_x</p:attrName>
                                        </p:attrNameLst>
                                      </p:cBhvr>
                                      <p:tavLst>
                                        <p:tav tm="0">
                                          <p:val>
                                            <p:strVal val="#ppt_x"/>
                                          </p:val>
                                        </p:tav>
                                        <p:tav tm="100000">
                                          <p:val>
                                            <p:strVal val="#ppt_x"/>
                                          </p:val>
                                        </p:tav>
                                      </p:tavLst>
                                    </p:anim>
                                    <p:anim calcmode="lin" valueType="num">
                                      <p:cBhvr additive="base">
                                        <p:cTn id="151" dur="3000" fill="hold"/>
                                        <p:tgtEl>
                                          <p:spTgt spid="31"/>
                                        </p:tgtEl>
                                        <p:attrNameLst>
                                          <p:attrName>ppt_y</p:attrName>
                                        </p:attrNameLst>
                                      </p:cBhvr>
                                      <p:tavLst>
                                        <p:tav tm="0">
                                          <p:val>
                                            <p:strVal val="0-#ppt_h/2"/>
                                          </p:val>
                                        </p:tav>
                                        <p:tav tm="100000">
                                          <p:val>
                                            <p:strVal val="#ppt_y"/>
                                          </p:val>
                                        </p:tav>
                                      </p:tavLst>
                                    </p:anim>
                                  </p:childTnLst>
                                </p:cTn>
                              </p:par>
                              <p:par>
                                <p:cTn id="152" presetID="13" presetClass="entr" presetSubtype="16" fill="hold" grpId="0" nodeType="withEffect">
                                  <p:stCondLst>
                                    <p:cond delay="0"/>
                                  </p:stCondLst>
                                  <p:childTnLst>
                                    <p:set>
                                      <p:cBhvr>
                                        <p:cTn id="153" dur="1" fill="hold">
                                          <p:stCondLst>
                                            <p:cond delay="0"/>
                                          </p:stCondLst>
                                        </p:cTn>
                                        <p:tgtEl>
                                          <p:spTgt spid="32"/>
                                        </p:tgtEl>
                                        <p:attrNameLst>
                                          <p:attrName>style.visibility</p:attrName>
                                        </p:attrNameLst>
                                      </p:cBhvr>
                                      <p:to>
                                        <p:strVal val="visible"/>
                                      </p:to>
                                    </p:set>
                                    <p:animEffect transition="in" filter="plus(in)">
                                      <p:cBhvr>
                                        <p:cTn id="154" dur="3000"/>
                                        <p:tgtEl>
                                          <p:spTgt spid="32"/>
                                        </p:tgtEl>
                                      </p:cBhvr>
                                    </p:animEffect>
                                  </p:childTnLst>
                                </p:cTn>
                              </p:par>
                              <p:par>
                                <p:cTn id="155" presetID="2" presetClass="entr" presetSubtype="8" fill="hold" grpId="1" nodeType="withEffect">
                                  <p:stCondLst>
                                    <p:cond delay="0"/>
                                  </p:stCondLst>
                                  <p:childTnLst>
                                    <p:set>
                                      <p:cBhvr>
                                        <p:cTn id="156" dur="1" fill="hold">
                                          <p:stCondLst>
                                            <p:cond delay="0"/>
                                          </p:stCondLst>
                                        </p:cTn>
                                        <p:tgtEl>
                                          <p:spTgt spid="32"/>
                                        </p:tgtEl>
                                        <p:attrNameLst>
                                          <p:attrName>style.visibility</p:attrName>
                                        </p:attrNameLst>
                                      </p:cBhvr>
                                      <p:to>
                                        <p:strVal val="visible"/>
                                      </p:to>
                                    </p:set>
                                    <p:anim calcmode="lin" valueType="num">
                                      <p:cBhvr additive="base">
                                        <p:cTn id="157" dur="3000" fill="hold"/>
                                        <p:tgtEl>
                                          <p:spTgt spid="32"/>
                                        </p:tgtEl>
                                        <p:attrNameLst>
                                          <p:attrName>ppt_x</p:attrName>
                                        </p:attrNameLst>
                                      </p:cBhvr>
                                      <p:tavLst>
                                        <p:tav tm="0">
                                          <p:val>
                                            <p:strVal val="0-#ppt_w/2"/>
                                          </p:val>
                                        </p:tav>
                                        <p:tav tm="100000">
                                          <p:val>
                                            <p:strVal val="#ppt_x"/>
                                          </p:val>
                                        </p:tav>
                                      </p:tavLst>
                                    </p:anim>
                                    <p:anim calcmode="lin" valueType="num">
                                      <p:cBhvr additive="base">
                                        <p:cTn id="158" dur="3000" fill="hold"/>
                                        <p:tgtEl>
                                          <p:spTgt spid="32"/>
                                        </p:tgtEl>
                                        <p:attrNameLst>
                                          <p:attrName>ppt_y</p:attrName>
                                        </p:attrNameLst>
                                      </p:cBhvr>
                                      <p:tavLst>
                                        <p:tav tm="0">
                                          <p:val>
                                            <p:strVal val="#ppt_y"/>
                                          </p:val>
                                        </p:tav>
                                        <p:tav tm="100000">
                                          <p:val>
                                            <p:strVal val="#ppt_y"/>
                                          </p:val>
                                        </p:tav>
                                      </p:tavLst>
                                    </p:anim>
                                  </p:childTnLst>
                                </p:cTn>
                              </p:par>
                              <p:par>
                                <p:cTn id="159" presetID="13" presetClass="entr" presetSubtype="16" fill="hold" grpId="0" nodeType="withEffect">
                                  <p:stCondLst>
                                    <p:cond delay="0"/>
                                  </p:stCondLst>
                                  <p:childTnLst>
                                    <p:set>
                                      <p:cBhvr>
                                        <p:cTn id="160" dur="1" fill="hold">
                                          <p:stCondLst>
                                            <p:cond delay="0"/>
                                          </p:stCondLst>
                                        </p:cTn>
                                        <p:tgtEl>
                                          <p:spTgt spid="33"/>
                                        </p:tgtEl>
                                        <p:attrNameLst>
                                          <p:attrName>style.visibility</p:attrName>
                                        </p:attrNameLst>
                                      </p:cBhvr>
                                      <p:to>
                                        <p:strVal val="visible"/>
                                      </p:to>
                                    </p:set>
                                    <p:animEffect transition="in" filter="plus(in)">
                                      <p:cBhvr>
                                        <p:cTn id="161" dur="3000"/>
                                        <p:tgtEl>
                                          <p:spTgt spid="33"/>
                                        </p:tgtEl>
                                      </p:cBhvr>
                                    </p:animEffect>
                                  </p:childTnLst>
                                </p:cTn>
                              </p:par>
                              <p:par>
                                <p:cTn id="162" presetID="2" presetClass="entr" presetSubtype="4" fill="hold" grpId="1" nodeType="withEffect">
                                  <p:stCondLst>
                                    <p:cond delay="0"/>
                                  </p:stCondLst>
                                  <p:childTnLst>
                                    <p:set>
                                      <p:cBhvr>
                                        <p:cTn id="163" dur="1" fill="hold">
                                          <p:stCondLst>
                                            <p:cond delay="0"/>
                                          </p:stCondLst>
                                        </p:cTn>
                                        <p:tgtEl>
                                          <p:spTgt spid="33"/>
                                        </p:tgtEl>
                                        <p:attrNameLst>
                                          <p:attrName>style.visibility</p:attrName>
                                        </p:attrNameLst>
                                      </p:cBhvr>
                                      <p:to>
                                        <p:strVal val="visible"/>
                                      </p:to>
                                    </p:set>
                                    <p:anim calcmode="lin" valueType="num">
                                      <p:cBhvr additive="base">
                                        <p:cTn id="164" dur="3000" fill="hold"/>
                                        <p:tgtEl>
                                          <p:spTgt spid="33"/>
                                        </p:tgtEl>
                                        <p:attrNameLst>
                                          <p:attrName>ppt_x</p:attrName>
                                        </p:attrNameLst>
                                      </p:cBhvr>
                                      <p:tavLst>
                                        <p:tav tm="0">
                                          <p:val>
                                            <p:strVal val="#ppt_x"/>
                                          </p:val>
                                        </p:tav>
                                        <p:tav tm="100000">
                                          <p:val>
                                            <p:strVal val="#ppt_x"/>
                                          </p:val>
                                        </p:tav>
                                      </p:tavLst>
                                    </p:anim>
                                    <p:anim calcmode="lin" valueType="num">
                                      <p:cBhvr additive="base">
                                        <p:cTn id="165" dur="3000" fill="hold"/>
                                        <p:tgtEl>
                                          <p:spTgt spid="33"/>
                                        </p:tgtEl>
                                        <p:attrNameLst>
                                          <p:attrName>ppt_y</p:attrName>
                                        </p:attrNameLst>
                                      </p:cBhvr>
                                      <p:tavLst>
                                        <p:tav tm="0">
                                          <p:val>
                                            <p:strVal val="1+#ppt_h/2"/>
                                          </p:val>
                                        </p:tav>
                                        <p:tav tm="100000">
                                          <p:val>
                                            <p:strVal val="#ppt_y"/>
                                          </p:val>
                                        </p:tav>
                                      </p:tavLst>
                                    </p:anim>
                                  </p:childTnLst>
                                </p:cTn>
                              </p:par>
                              <p:par>
                                <p:cTn id="166" presetID="13" presetClass="entr" presetSubtype="16" fill="hold" grpId="0" nodeType="withEffect">
                                  <p:stCondLst>
                                    <p:cond delay="0"/>
                                  </p:stCondLst>
                                  <p:childTnLst>
                                    <p:set>
                                      <p:cBhvr>
                                        <p:cTn id="167" dur="1" fill="hold">
                                          <p:stCondLst>
                                            <p:cond delay="0"/>
                                          </p:stCondLst>
                                        </p:cTn>
                                        <p:tgtEl>
                                          <p:spTgt spid="34"/>
                                        </p:tgtEl>
                                        <p:attrNameLst>
                                          <p:attrName>style.visibility</p:attrName>
                                        </p:attrNameLst>
                                      </p:cBhvr>
                                      <p:to>
                                        <p:strVal val="visible"/>
                                      </p:to>
                                    </p:set>
                                    <p:animEffect transition="in" filter="plus(in)">
                                      <p:cBhvr>
                                        <p:cTn id="168" dur="3000"/>
                                        <p:tgtEl>
                                          <p:spTgt spid="34"/>
                                        </p:tgtEl>
                                      </p:cBhvr>
                                    </p:animEffect>
                                  </p:childTnLst>
                                </p:cTn>
                              </p:par>
                              <p:par>
                                <p:cTn id="169" presetID="2" presetClass="entr" presetSubtype="2" fill="hold" grpId="1" nodeType="withEffect">
                                  <p:stCondLst>
                                    <p:cond delay="0"/>
                                  </p:stCondLst>
                                  <p:childTnLst>
                                    <p:set>
                                      <p:cBhvr>
                                        <p:cTn id="170" dur="1" fill="hold">
                                          <p:stCondLst>
                                            <p:cond delay="0"/>
                                          </p:stCondLst>
                                        </p:cTn>
                                        <p:tgtEl>
                                          <p:spTgt spid="34"/>
                                        </p:tgtEl>
                                        <p:attrNameLst>
                                          <p:attrName>style.visibility</p:attrName>
                                        </p:attrNameLst>
                                      </p:cBhvr>
                                      <p:to>
                                        <p:strVal val="visible"/>
                                      </p:to>
                                    </p:set>
                                    <p:anim calcmode="lin" valueType="num">
                                      <p:cBhvr additive="base">
                                        <p:cTn id="171" dur="3000" fill="hold"/>
                                        <p:tgtEl>
                                          <p:spTgt spid="34"/>
                                        </p:tgtEl>
                                        <p:attrNameLst>
                                          <p:attrName>ppt_x</p:attrName>
                                        </p:attrNameLst>
                                      </p:cBhvr>
                                      <p:tavLst>
                                        <p:tav tm="0">
                                          <p:val>
                                            <p:strVal val="1+#ppt_w/2"/>
                                          </p:val>
                                        </p:tav>
                                        <p:tav tm="100000">
                                          <p:val>
                                            <p:strVal val="#ppt_x"/>
                                          </p:val>
                                        </p:tav>
                                      </p:tavLst>
                                    </p:anim>
                                    <p:anim calcmode="lin" valueType="num">
                                      <p:cBhvr additive="base">
                                        <p:cTn id="172" dur="3000" fill="hold"/>
                                        <p:tgtEl>
                                          <p:spTgt spid="34"/>
                                        </p:tgtEl>
                                        <p:attrNameLst>
                                          <p:attrName>ppt_y</p:attrName>
                                        </p:attrNameLst>
                                      </p:cBhvr>
                                      <p:tavLst>
                                        <p:tav tm="0">
                                          <p:val>
                                            <p:strVal val="#ppt_y"/>
                                          </p:val>
                                        </p:tav>
                                        <p:tav tm="100000">
                                          <p:val>
                                            <p:strVal val="#ppt_y"/>
                                          </p:val>
                                        </p:tav>
                                      </p:tavLst>
                                    </p:anim>
                                  </p:childTnLst>
                                </p:cTn>
                              </p:par>
                              <p:par>
                                <p:cTn id="173" presetID="13" presetClass="entr" presetSubtype="16" fill="hold" grpId="0" nodeType="withEffect">
                                  <p:stCondLst>
                                    <p:cond delay="0"/>
                                  </p:stCondLst>
                                  <p:childTnLst>
                                    <p:set>
                                      <p:cBhvr>
                                        <p:cTn id="174" dur="1" fill="hold">
                                          <p:stCondLst>
                                            <p:cond delay="0"/>
                                          </p:stCondLst>
                                        </p:cTn>
                                        <p:tgtEl>
                                          <p:spTgt spid="35"/>
                                        </p:tgtEl>
                                        <p:attrNameLst>
                                          <p:attrName>style.visibility</p:attrName>
                                        </p:attrNameLst>
                                      </p:cBhvr>
                                      <p:to>
                                        <p:strVal val="visible"/>
                                      </p:to>
                                    </p:set>
                                    <p:animEffect transition="in" filter="plus(in)">
                                      <p:cBhvr>
                                        <p:cTn id="175" dur="3000"/>
                                        <p:tgtEl>
                                          <p:spTgt spid="35"/>
                                        </p:tgtEl>
                                      </p:cBhvr>
                                    </p:animEffect>
                                  </p:childTnLst>
                                </p:cTn>
                              </p:par>
                              <p:par>
                                <p:cTn id="176" presetID="2" presetClass="entr" presetSubtype="1" fill="hold" grpId="1" nodeType="withEffect">
                                  <p:stCondLst>
                                    <p:cond delay="0"/>
                                  </p:stCondLst>
                                  <p:childTnLst>
                                    <p:set>
                                      <p:cBhvr>
                                        <p:cTn id="177" dur="1" fill="hold">
                                          <p:stCondLst>
                                            <p:cond delay="0"/>
                                          </p:stCondLst>
                                        </p:cTn>
                                        <p:tgtEl>
                                          <p:spTgt spid="35"/>
                                        </p:tgtEl>
                                        <p:attrNameLst>
                                          <p:attrName>style.visibility</p:attrName>
                                        </p:attrNameLst>
                                      </p:cBhvr>
                                      <p:to>
                                        <p:strVal val="visible"/>
                                      </p:to>
                                    </p:set>
                                    <p:anim calcmode="lin" valueType="num">
                                      <p:cBhvr additive="base">
                                        <p:cTn id="178" dur="3000" fill="hold"/>
                                        <p:tgtEl>
                                          <p:spTgt spid="35"/>
                                        </p:tgtEl>
                                        <p:attrNameLst>
                                          <p:attrName>ppt_x</p:attrName>
                                        </p:attrNameLst>
                                      </p:cBhvr>
                                      <p:tavLst>
                                        <p:tav tm="0">
                                          <p:val>
                                            <p:strVal val="#ppt_x"/>
                                          </p:val>
                                        </p:tav>
                                        <p:tav tm="100000">
                                          <p:val>
                                            <p:strVal val="#ppt_x"/>
                                          </p:val>
                                        </p:tav>
                                      </p:tavLst>
                                    </p:anim>
                                    <p:anim calcmode="lin" valueType="num">
                                      <p:cBhvr additive="base">
                                        <p:cTn id="179" dur="3000" fill="hold"/>
                                        <p:tgtEl>
                                          <p:spTgt spid="35"/>
                                        </p:tgtEl>
                                        <p:attrNameLst>
                                          <p:attrName>ppt_y</p:attrName>
                                        </p:attrNameLst>
                                      </p:cBhvr>
                                      <p:tavLst>
                                        <p:tav tm="0">
                                          <p:val>
                                            <p:strVal val="0-#ppt_h/2"/>
                                          </p:val>
                                        </p:tav>
                                        <p:tav tm="100000">
                                          <p:val>
                                            <p:strVal val="#ppt_y"/>
                                          </p:val>
                                        </p:tav>
                                      </p:tavLst>
                                    </p:anim>
                                  </p:childTnLst>
                                </p:cTn>
                              </p:par>
                              <p:par>
                                <p:cTn id="180" presetID="13" presetClass="entr" presetSubtype="16" fill="hold" grpId="0" nodeType="withEffect">
                                  <p:stCondLst>
                                    <p:cond delay="0"/>
                                  </p:stCondLst>
                                  <p:childTnLst>
                                    <p:set>
                                      <p:cBhvr>
                                        <p:cTn id="181" dur="1" fill="hold">
                                          <p:stCondLst>
                                            <p:cond delay="0"/>
                                          </p:stCondLst>
                                        </p:cTn>
                                        <p:tgtEl>
                                          <p:spTgt spid="36"/>
                                        </p:tgtEl>
                                        <p:attrNameLst>
                                          <p:attrName>style.visibility</p:attrName>
                                        </p:attrNameLst>
                                      </p:cBhvr>
                                      <p:to>
                                        <p:strVal val="visible"/>
                                      </p:to>
                                    </p:set>
                                    <p:animEffect transition="in" filter="plus(in)">
                                      <p:cBhvr>
                                        <p:cTn id="182" dur="3000"/>
                                        <p:tgtEl>
                                          <p:spTgt spid="36"/>
                                        </p:tgtEl>
                                      </p:cBhvr>
                                    </p:animEffect>
                                  </p:childTnLst>
                                </p:cTn>
                              </p:par>
                              <p:par>
                                <p:cTn id="183" presetID="2" presetClass="entr" presetSubtype="8" fill="hold" grpId="1" nodeType="withEffect">
                                  <p:stCondLst>
                                    <p:cond delay="0"/>
                                  </p:stCondLst>
                                  <p:childTnLst>
                                    <p:set>
                                      <p:cBhvr>
                                        <p:cTn id="184" dur="1" fill="hold">
                                          <p:stCondLst>
                                            <p:cond delay="0"/>
                                          </p:stCondLst>
                                        </p:cTn>
                                        <p:tgtEl>
                                          <p:spTgt spid="36"/>
                                        </p:tgtEl>
                                        <p:attrNameLst>
                                          <p:attrName>style.visibility</p:attrName>
                                        </p:attrNameLst>
                                      </p:cBhvr>
                                      <p:to>
                                        <p:strVal val="visible"/>
                                      </p:to>
                                    </p:set>
                                    <p:anim calcmode="lin" valueType="num">
                                      <p:cBhvr additive="base">
                                        <p:cTn id="185" dur="3000" fill="hold"/>
                                        <p:tgtEl>
                                          <p:spTgt spid="36"/>
                                        </p:tgtEl>
                                        <p:attrNameLst>
                                          <p:attrName>ppt_x</p:attrName>
                                        </p:attrNameLst>
                                      </p:cBhvr>
                                      <p:tavLst>
                                        <p:tav tm="0">
                                          <p:val>
                                            <p:strVal val="0-#ppt_w/2"/>
                                          </p:val>
                                        </p:tav>
                                        <p:tav tm="100000">
                                          <p:val>
                                            <p:strVal val="#ppt_x"/>
                                          </p:val>
                                        </p:tav>
                                      </p:tavLst>
                                    </p:anim>
                                    <p:anim calcmode="lin" valueType="num">
                                      <p:cBhvr additive="base">
                                        <p:cTn id="186" dur="3000" fill="hold"/>
                                        <p:tgtEl>
                                          <p:spTgt spid="36"/>
                                        </p:tgtEl>
                                        <p:attrNameLst>
                                          <p:attrName>ppt_y</p:attrName>
                                        </p:attrNameLst>
                                      </p:cBhvr>
                                      <p:tavLst>
                                        <p:tav tm="0">
                                          <p:val>
                                            <p:strVal val="#ppt_y"/>
                                          </p:val>
                                        </p:tav>
                                        <p:tav tm="100000">
                                          <p:val>
                                            <p:strVal val="#ppt_y"/>
                                          </p:val>
                                        </p:tav>
                                      </p:tavLst>
                                    </p:anim>
                                  </p:childTnLst>
                                </p:cTn>
                              </p:par>
                              <p:par>
                                <p:cTn id="187" presetID="13" presetClass="entr" presetSubtype="16" fill="hold" grpId="0" nodeType="withEffect">
                                  <p:stCondLst>
                                    <p:cond delay="0"/>
                                  </p:stCondLst>
                                  <p:childTnLst>
                                    <p:set>
                                      <p:cBhvr>
                                        <p:cTn id="188" dur="1" fill="hold">
                                          <p:stCondLst>
                                            <p:cond delay="0"/>
                                          </p:stCondLst>
                                        </p:cTn>
                                        <p:tgtEl>
                                          <p:spTgt spid="37"/>
                                        </p:tgtEl>
                                        <p:attrNameLst>
                                          <p:attrName>style.visibility</p:attrName>
                                        </p:attrNameLst>
                                      </p:cBhvr>
                                      <p:to>
                                        <p:strVal val="visible"/>
                                      </p:to>
                                    </p:set>
                                    <p:animEffect transition="in" filter="plus(in)">
                                      <p:cBhvr>
                                        <p:cTn id="189" dur="3000"/>
                                        <p:tgtEl>
                                          <p:spTgt spid="37"/>
                                        </p:tgtEl>
                                      </p:cBhvr>
                                    </p:animEffect>
                                  </p:childTnLst>
                                </p:cTn>
                              </p:par>
                              <p:par>
                                <p:cTn id="190" presetID="2" presetClass="entr" presetSubtype="4" fill="hold" grpId="1" nodeType="withEffect">
                                  <p:stCondLst>
                                    <p:cond delay="0"/>
                                  </p:stCondLst>
                                  <p:childTnLst>
                                    <p:set>
                                      <p:cBhvr>
                                        <p:cTn id="191" dur="1" fill="hold">
                                          <p:stCondLst>
                                            <p:cond delay="0"/>
                                          </p:stCondLst>
                                        </p:cTn>
                                        <p:tgtEl>
                                          <p:spTgt spid="37"/>
                                        </p:tgtEl>
                                        <p:attrNameLst>
                                          <p:attrName>style.visibility</p:attrName>
                                        </p:attrNameLst>
                                      </p:cBhvr>
                                      <p:to>
                                        <p:strVal val="visible"/>
                                      </p:to>
                                    </p:set>
                                    <p:anim calcmode="lin" valueType="num">
                                      <p:cBhvr additive="base">
                                        <p:cTn id="192" dur="3000" fill="hold"/>
                                        <p:tgtEl>
                                          <p:spTgt spid="37"/>
                                        </p:tgtEl>
                                        <p:attrNameLst>
                                          <p:attrName>ppt_x</p:attrName>
                                        </p:attrNameLst>
                                      </p:cBhvr>
                                      <p:tavLst>
                                        <p:tav tm="0">
                                          <p:val>
                                            <p:strVal val="#ppt_x"/>
                                          </p:val>
                                        </p:tav>
                                        <p:tav tm="100000">
                                          <p:val>
                                            <p:strVal val="#ppt_x"/>
                                          </p:val>
                                        </p:tav>
                                      </p:tavLst>
                                    </p:anim>
                                    <p:anim calcmode="lin" valueType="num">
                                      <p:cBhvr additive="base">
                                        <p:cTn id="193" dur="3000" fill="hold"/>
                                        <p:tgtEl>
                                          <p:spTgt spid="37"/>
                                        </p:tgtEl>
                                        <p:attrNameLst>
                                          <p:attrName>ppt_y</p:attrName>
                                        </p:attrNameLst>
                                      </p:cBhvr>
                                      <p:tavLst>
                                        <p:tav tm="0">
                                          <p:val>
                                            <p:strVal val="1+#ppt_h/2"/>
                                          </p:val>
                                        </p:tav>
                                        <p:tav tm="100000">
                                          <p:val>
                                            <p:strVal val="#ppt_y"/>
                                          </p:val>
                                        </p:tav>
                                      </p:tavLst>
                                    </p:anim>
                                  </p:childTnLst>
                                </p:cTn>
                              </p:par>
                              <p:par>
                                <p:cTn id="194" presetID="13" presetClass="entr" presetSubtype="16" fill="hold" grpId="0" nodeType="withEffect">
                                  <p:stCondLst>
                                    <p:cond delay="0"/>
                                  </p:stCondLst>
                                  <p:childTnLst>
                                    <p:set>
                                      <p:cBhvr>
                                        <p:cTn id="195" dur="1" fill="hold">
                                          <p:stCondLst>
                                            <p:cond delay="0"/>
                                          </p:stCondLst>
                                        </p:cTn>
                                        <p:tgtEl>
                                          <p:spTgt spid="38"/>
                                        </p:tgtEl>
                                        <p:attrNameLst>
                                          <p:attrName>style.visibility</p:attrName>
                                        </p:attrNameLst>
                                      </p:cBhvr>
                                      <p:to>
                                        <p:strVal val="visible"/>
                                      </p:to>
                                    </p:set>
                                    <p:animEffect transition="in" filter="plus(in)">
                                      <p:cBhvr>
                                        <p:cTn id="196" dur="3000"/>
                                        <p:tgtEl>
                                          <p:spTgt spid="38"/>
                                        </p:tgtEl>
                                      </p:cBhvr>
                                    </p:animEffect>
                                  </p:childTnLst>
                                </p:cTn>
                              </p:par>
                              <p:par>
                                <p:cTn id="197" presetID="2" presetClass="entr" presetSubtype="2" fill="hold" grpId="1" nodeType="withEffect">
                                  <p:stCondLst>
                                    <p:cond delay="0"/>
                                  </p:stCondLst>
                                  <p:childTnLst>
                                    <p:set>
                                      <p:cBhvr>
                                        <p:cTn id="198" dur="1" fill="hold">
                                          <p:stCondLst>
                                            <p:cond delay="0"/>
                                          </p:stCondLst>
                                        </p:cTn>
                                        <p:tgtEl>
                                          <p:spTgt spid="38"/>
                                        </p:tgtEl>
                                        <p:attrNameLst>
                                          <p:attrName>style.visibility</p:attrName>
                                        </p:attrNameLst>
                                      </p:cBhvr>
                                      <p:to>
                                        <p:strVal val="visible"/>
                                      </p:to>
                                    </p:set>
                                    <p:anim calcmode="lin" valueType="num">
                                      <p:cBhvr additive="base">
                                        <p:cTn id="199" dur="3000" fill="hold"/>
                                        <p:tgtEl>
                                          <p:spTgt spid="38"/>
                                        </p:tgtEl>
                                        <p:attrNameLst>
                                          <p:attrName>ppt_x</p:attrName>
                                        </p:attrNameLst>
                                      </p:cBhvr>
                                      <p:tavLst>
                                        <p:tav tm="0">
                                          <p:val>
                                            <p:strVal val="1+#ppt_w/2"/>
                                          </p:val>
                                        </p:tav>
                                        <p:tav tm="100000">
                                          <p:val>
                                            <p:strVal val="#ppt_x"/>
                                          </p:val>
                                        </p:tav>
                                      </p:tavLst>
                                    </p:anim>
                                    <p:anim calcmode="lin" valueType="num">
                                      <p:cBhvr additive="base">
                                        <p:cTn id="200" dur="3000" fill="hold"/>
                                        <p:tgtEl>
                                          <p:spTgt spid="38"/>
                                        </p:tgtEl>
                                        <p:attrNameLst>
                                          <p:attrName>ppt_y</p:attrName>
                                        </p:attrNameLst>
                                      </p:cBhvr>
                                      <p:tavLst>
                                        <p:tav tm="0">
                                          <p:val>
                                            <p:strVal val="#ppt_y"/>
                                          </p:val>
                                        </p:tav>
                                        <p:tav tm="100000">
                                          <p:val>
                                            <p:strVal val="#ppt_y"/>
                                          </p:val>
                                        </p:tav>
                                      </p:tavLst>
                                    </p:anim>
                                  </p:childTnLst>
                                </p:cTn>
                              </p:par>
                              <p:par>
                                <p:cTn id="201" presetID="13" presetClass="entr" presetSubtype="16" fill="hold" grpId="0" nodeType="withEffect">
                                  <p:stCondLst>
                                    <p:cond delay="0"/>
                                  </p:stCondLst>
                                  <p:childTnLst>
                                    <p:set>
                                      <p:cBhvr>
                                        <p:cTn id="202" dur="1" fill="hold">
                                          <p:stCondLst>
                                            <p:cond delay="0"/>
                                          </p:stCondLst>
                                        </p:cTn>
                                        <p:tgtEl>
                                          <p:spTgt spid="39"/>
                                        </p:tgtEl>
                                        <p:attrNameLst>
                                          <p:attrName>style.visibility</p:attrName>
                                        </p:attrNameLst>
                                      </p:cBhvr>
                                      <p:to>
                                        <p:strVal val="visible"/>
                                      </p:to>
                                    </p:set>
                                    <p:animEffect transition="in" filter="plus(in)">
                                      <p:cBhvr>
                                        <p:cTn id="203" dur="3000"/>
                                        <p:tgtEl>
                                          <p:spTgt spid="39"/>
                                        </p:tgtEl>
                                      </p:cBhvr>
                                    </p:animEffect>
                                  </p:childTnLst>
                                </p:cTn>
                              </p:par>
                              <p:par>
                                <p:cTn id="204" presetID="2" presetClass="entr" presetSubtype="1" fill="hold" grpId="1" nodeType="withEffect">
                                  <p:stCondLst>
                                    <p:cond delay="0"/>
                                  </p:stCondLst>
                                  <p:childTnLst>
                                    <p:set>
                                      <p:cBhvr>
                                        <p:cTn id="205" dur="1" fill="hold">
                                          <p:stCondLst>
                                            <p:cond delay="0"/>
                                          </p:stCondLst>
                                        </p:cTn>
                                        <p:tgtEl>
                                          <p:spTgt spid="39"/>
                                        </p:tgtEl>
                                        <p:attrNameLst>
                                          <p:attrName>style.visibility</p:attrName>
                                        </p:attrNameLst>
                                      </p:cBhvr>
                                      <p:to>
                                        <p:strVal val="visible"/>
                                      </p:to>
                                    </p:set>
                                    <p:anim calcmode="lin" valueType="num">
                                      <p:cBhvr additive="base">
                                        <p:cTn id="206" dur="3000" fill="hold"/>
                                        <p:tgtEl>
                                          <p:spTgt spid="39"/>
                                        </p:tgtEl>
                                        <p:attrNameLst>
                                          <p:attrName>ppt_x</p:attrName>
                                        </p:attrNameLst>
                                      </p:cBhvr>
                                      <p:tavLst>
                                        <p:tav tm="0">
                                          <p:val>
                                            <p:strVal val="#ppt_x"/>
                                          </p:val>
                                        </p:tav>
                                        <p:tav tm="100000">
                                          <p:val>
                                            <p:strVal val="#ppt_x"/>
                                          </p:val>
                                        </p:tav>
                                      </p:tavLst>
                                    </p:anim>
                                    <p:anim calcmode="lin" valueType="num">
                                      <p:cBhvr additive="base">
                                        <p:cTn id="207" dur="3000" fill="hold"/>
                                        <p:tgtEl>
                                          <p:spTgt spid="39"/>
                                        </p:tgtEl>
                                        <p:attrNameLst>
                                          <p:attrName>ppt_y</p:attrName>
                                        </p:attrNameLst>
                                      </p:cBhvr>
                                      <p:tavLst>
                                        <p:tav tm="0">
                                          <p:val>
                                            <p:strVal val="0-#ppt_h/2"/>
                                          </p:val>
                                        </p:tav>
                                        <p:tav tm="100000">
                                          <p:val>
                                            <p:strVal val="#ppt_y"/>
                                          </p:val>
                                        </p:tav>
                                      </p:tavLst>
                                    </p:anim>
                                  </p:childTnLst>
                                </p:cTn>
                              </p:par>
                              <p:par>
                                <p:cTn id="208" presetID="13" presetClass="entr" presetSubtype="16" fill="hold" grpId="0" nodeType="withEffect">
                                  <p:stCondLst>
                                    <p:cond delay="0"/>
                                  </p:stCondLst>
                                  <p:childTnLst>
                                    <p:set>
                                      <p:cBhvr>
                                        <p:cTn id="209" dur="1" fill="hold">
                                          <p:stCondLst>
                                            <p:cond delay="0"/>
                                          </p:stCondLst>
                                        </p:cTn>
                                        <p:tgtEl>
                                          <p:spTgt spid="40"/>
                                        </p:tgtEl>
                                        <p:attrNameLst>
                                          <p:attrName>style.visibility</p:attrName>
                                        </p:attrNameLst>
                                      </p:cBhvr>
                                      <p:to>
                                        <p:strVal val="visible"/>
                                      </p:to>
                                    </p:set>
                                    <p:animEffect transition="in" filter="plus(in)">
                                      <p:cBhvr>
                                        <p:cTn id="210" dur="3000"/>
                                        <p:tgtEl>
                                          <p:spTgt spid="40"/>
                                        </p:tgtEl>
                                      </p:cBhvr>
                                    </p:animEffect>
                                  </p:childTnLst>
                                </p:cTn>
                              </p:par>
                              <p:par>
                                <p:cTn id="211" presetID="2" presetClass="entr" presetSubtype="8" fill="hold" grpId="1"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3000" fill="hold"/>
                                        <p:tgtEl>
                                          <p:spTgt spid="40"/>
                                        </p:tgtEl>
                                        <p:attrNameLst>
                                          <p:attrName>ppt_x</p:attrName>
                                        </p:attrNameLst>
                                      </p:cBhvr>
                                      <p:tavLst>
                                        <p:tav tm="0">
                                          <p:val>
                                            <p:strVal val="0-#ppt_w/2"/>
                                          </p:val>
                                        </p:tav>
                                        <p:tav tm="100000">
                                          <p:val>
                                            <p:strVal val="#ppt_x"/>
                                          </p:val>
                                        </p:tav>
                                      </p:tavLst>
                                    </p:anim>
                                    <p:anim calcmode="lin" valueType="num">
                                      <p:cBhvr additive="base">
                                        <p:cTn id="214" dur="3000" fill="hold"/>
                                        <p:tgtEl>
                                          <p:spTgt spid="40"/>
                                        </p:tgtEl>
                                        <p:attrNameLst>
                                          <p:attrName>ppt_y</p:attrName>
                                        </p:attrNameLst>
                                      </p:cBhvr>
                                      <p:tavLst>
                                        <p:tav tm="0">
                                          <p:val>
                                            <p:strVal val="#ppt_y"/>
                                          </p:val>
                                        </p:tav>
                                        <p:tav tm="100000">
                                          <p:val>
                                            <p:strVal val="#ppt_y"/>
                                          </p:val>
                                        </p:tav>
                                      </p:tavLst>
                                    </p:anim>
                                  </p:childTnLst>
                                </p:cTn>
                              </p:par>
                              <p:par>
                                <p:cTn id="215" presetID="13" presetClass="entr" presetSubtype="16" fill="hold" grpId="0" nodeType="withEffect">
                                  <p:stCondLst>
                                    <p:cond delay="0"/>
                                  </p:stCondLst>
                                  <p:childTnLst>
                                    <p:set>
                                      <p:cBhvr>
                                        <p:cTn id="216" dur="1" fill="hold">
                                          <p:stCondLst>
                                            <p:cond delay="0"/>
                                          </p:stCondLst>
                                        </p:cTn>
                                        <p:tgtEl>
                                          <p:spTgt spid="41"/>
                                        </p:tgtEl>
                                        <p:attrNameLst>
                                          <p:attrName>style.visibility</p:attrName>
                                        </p:attrNameLst>
                                      </p:cBhvr>
                                      <p:to>
                                        <p:strVal val="visible"/>
                                      </p:to>
                                    </p:set>
                                    <p:animEffect transition="in" filter="plus(in)">
                                      <p:cBhvr>
                                        <p:cTn id="217" dur="3000"/>
                                        <p:tgtEl>
                                          <p:spTgt spid="41"/>
                                        </p:tgtEl>
                                      </p:cBhvr>
                                    </p:animEffect>
                                  </p:childTnLst>
                                </p:cTn>
                              </p:par>
                              <p:par>
                                <p:cTn id="218" presetID="2" presetClass="entr" presetSubtype="4" fill="hold" grpId="1" nodeType="withEffect">
                                  <p:stCondLst>
                                    <p:cond delay="0"/>
                                  </p:stCondLst>
                                  <p:childTnLst>
                                    <p:set>
                                      <p:cBhvr>
                                        <p:cTn id="219" dur="1" fill="hold">
                                          <p:stCondLst>
                                            <p:cond delay="0"/>
                                          </p:stCondLst>
                                        </p:cTn>
                                        <p:tgtEl>
                                          <p:spTgt spid="41"/>
                                        </p:tgtEl>
                                        <p:attrNameLst>
                                          <p:attrName>style.visibility</p:attrName>
                                        </p:attrNameLst>
                                      </p:cBhvr>
                                      <p:to>
                                        <p:strVal val="visible"/>
                                      </p:to>
                                    </p:set>
                                    <p:anim calcmode="lin" valueType="num">
                                      <p:cBhvr additive="base">
                                        <p:cTn id="220" dur="3000" fill="hold"/>
                                        <p:tgtEl>
                                          <p:spTgt spid="41"/>
                                        </p:tgtEl>
                                        <p:attrNameLst>
                                          <p:attrName>ppt_x</p:attrName>
                                        </p:attrNameLst>
                                      </p:cBhvr>
                                      <p:tavLst>
                                        <p:tav tm="0">
                                          <p:val>
                                            <p:strVal val="#ppt_x"/>
                                          </p:val>
                                        </p:tav>
                                        <p:tav tm="100000">
                                          <p:val>
                                            <p:strVal val="#ppt_x"/>
                                          </p:val>
                                        </p:tav>
                                      </p:tavLst>
                                    </p:anim>
                                    <p:anim calcmode="lin" valueType="num">
                                      <p:cBhvr additive="base">
                                        <p:cTn id="221" dur="3000" fill="hold"/>
                                        <p:tgtEl>
                                          <p:spTgt spid="41"/>
                                        </p:tgtEl>
                                        <p:attrNameLst>
                                          <p:attrName>ppt_y</p:attrName>
                                        </p:attrNameLst>
                                      </p:cBhvr>
                                      <p:tavLst>
                                        <p:tav tm="0">
                                          <p:val>
                                            <p:strVal val="1+#ppt_h/2"/>
                                          </p:val>
                                        </p:tav>
                                        <p:tav tm="100000">
                                          <p:val>
                                            <p:strVal val="#ppt_y"/>
                                          </p:val>
                                        </p:tav>
                                      </p:tavLst>
                                    </p:anim>
                                  </p:childTnLst>
                                </p:cTn>
                              </p:par>
                              <p:par>
                                <p:cTn id="222" presetID="13" presetClass="entr" presetSubtype="16" fill="hold" grpId="0" nodeType="withEffect">
                                  <p:stCondLst>
                                    <p:cond delay="0"/>
                                  </p:stCondLst>
                                  <p:childTnLst>
                                    <p:set>
                                      <p:cBhvr>
                                        <p:cTn id="223" dur="1" fill="hold">
                                          <p:stCondLst>
                                            <p:cond delay="0"/>
                                          </p:stCondLst>
                                        </p:cTn>
                                        <p:tgtEl>
                                          <p:spTgt spid="42"/>
                                        </p:tgtEl>
                                        <p:attrNameLst>
                                          <p:attrName>style.visibility</p:attrName>
                                        </p:attrNameLst>
                                      </p:cBhvr>
                                      <p:to>
                                        <p:strVal val="visible"/>
                                      </p:to>
                                    </p:set>
                                    <p:animEffect transition="in" filter="plus(in)">
                                      <p:cBhvr>
                                        <p:cTn id="224" dur="3000"/>
                                        <p:tgtEl>
                                          <p:spTgt spid="42"/>
                                        </p:tgtEl>
                                      </p:cBhvr>
                                    </p:animEffect>
                                  </p:childTnLst>
                                </p:cTn>
                              </p:par>
                              <p:par>
                                <p:cTn id="225" presetID="2" presetClass="entr" presetSubtype="2" fill="hold" grpId="1" nodeType="withEffect">
                                  <p:stCondLst>
                                    <p:cond delay="0"/>
                                  </p:stCondLst>
                                  <p:childTnLst>
                                    <p:set>
                                      <p:cBhvr>
                                        <p:cTn id="226" dur="1" fill="hold">
                                          <p:stCondLst>
                                            <p:cond delay="0"/>
                                          </p:stCondLst>
                                        </p:cTn>
                                        <p:tgtEl>
                                          <p:spTgt spid="42"/>
                                        </p:tgtEl>
                                        <p:attrNameLst>
                                          <p:attrName>style.visibility</p:attrName>
                                        </p:attrNameLst>
                                      </p:cBhvr>
                                      <p:to>
                                        <p:strVal val="visible"/>
                                      </p:to>
                                    </p:set>
                                    <p:anim calcmode="lin" valueType="num">
                                      <p:cBhvr additive="base">
                                        <p:cTn id="227" dur="3000" fill="hold"/>
                                        <p:tgtEl>
                                          <p:spTgt spid="42"/>
                                        </p:tgtEl>
                                        <p:attrNameLst>
                                          <p:attrName>ppt_x</p:attrName>
                                        </p:attrNameLst>
                                      </p:cBhvr>
                                      <p:tavLst>
                                        <p:tav tm="0">
                                          <p:val>
                                            <p:strVal val="1+#ppt_w/2"/>
                                          </p:val>
                                        </p:tav>
                                        <p:tav tm="100000">
                                          <p:val>
                                            <p:strVal val="#ppt_x"/>
                                          </p:val>
                                        </p:tav>
                                      </p:tavLst>
                                    </p:anim>
                                    <p:anim calcmode="lin" valueType="num">
                                      <p:cBhvr additive="base">
                                        <p:cTn id="228" dur="3000" fill="hold"/>
                                        <p:tgtEl>
                                          <p:spTgt spid="42"/>
                                        </p:tgtEl>
                                        <p:attrNameLst>
                                          <p:attrName>ppt_y</p:attrName>
                                        </p:attrNameLst>
                                      </p:cBhvr>
                                      <p:tavLst>
                                        <p:tav tm="0">
                                          <p:val>
                                            <p:strVal val="#ppt_y"/>
                                          </p:val>
                                        </p:tav>
                                        <p:tav tm="100000">
                                          <p:val>
                                            <p:strVal val="#ppt_y"/>
                                          </p:val>
                                        </p:tav>
                                      </p:tavLst>
                                    </p:anim>
                                  </p:childTnLst>
                                </p:cTn>
                              </p:par>
                              <p:par>
                                <p:cTn id="229" presetID="13" presetClass="entr" presetSubtype="16" fill="hold" grpId="0" nodeType="withEffect">
                                  <p:stCondLst>
                                    <p:cond delay="0"/>
                                  </p:stCondLst>
                                  <p:childTnLst>
                                    <p:set>
                                      <p:cBhvr>
                                        <p:cTn id="230" dur="1" fill="hold">
                                          <p:stCondLst>
                                            <p:cond delay="0"/>
                                          </p:stCondLst>
                                        </p:cTn>
                                        <p:tgtEl>
                                          <p:spTgt spid="43"/>
                                        </p:tgtEl>
                                        <p:attrNameLst>
                                          <p:attrName>style.visibility</p:attrName>
                                        </p:attrNameLst>
                                      </p:cBhvr>
                                      <p:to>
                                        <p:strVal val="visible"/>
                                      </p:to>
                                    </p:set>
                                    <p:animEffect transition="in" filter="plus(in)">
                                      <p:cBhvr>
                                        <p:cTn id="231" dur="3000"/>
                                        <p:tgtEl>
                                          <p:spTgt spid="43"/>
                                        </p:tgtEl>
                                      </p:cBhvr>
                                    </p:animEffect>
                                  </p:childTnLst>
                                </p:cTn>
                              </p:par>
                              <p:par>
                                <p:cTn id="232" presetID="2" presetClass="entr" presetSubtype="4" fill="hold" grpId="1" nodeType="withEffect">
                                  <p:stCondLst>
                                    <p:cond delay="0"/>
                                  </p:stCondLst>
                                  <p:childTnLst>
                                    <p:set>
                                      <p:cBhvr>
                                        <p:cTn id="233" dur="1" fill="hold">
                                          <p:stCondLst>
                                            <p:cond delay="0"/>
                                          </p:stCondLst>
                                        </p:cTn>
                                        <p:tgtEl>
                                          <p:spTgt spid="43"/>
                                        </p:tgtEl>
                                        <p:attrNameLst>
                                          <p:attrName>style.visibility</p:attrName>
                                        </p:attrNameLst>
                                      </p:cBhvr>
                                      <p:to>
                                        <p:strVal val="visible"/>
                                      </p:to>
                                    </p:set>
                                    <p:anim calcmode="lin" valueType="num">
                                      <p:cBhvr additive="base">
                                        <p:cTn id="234" dur="3000" fill="hold"/>
                                        <p:tgtEl>
                                          <p:spTgt spid="43"/>
                                        </p:tgtEl>
                                        <p:attrNameLst>
                                          <p:attrName>ppt_x</p:attrName>
                                        </p:attrNameLst>
                                      </p:cBhvr>
                                      <p:tavLst>
                                        <p:tav tm="0">
                                          <p:val>
                                            <p:strVal val="#ppt_x"/>
                                          </p:val>
                                        </p:tav>
                                        <p:tav tm="100000">
                                          <p:val>
                                            <p:strVal val="#ppt_x"/>
                                          </p:val>
                                        </p:tav>
                                      </p:tavLst>
                                    </p:anim>
                                    <p:anim calcmode="lin" valueType="num">
                                      <p:cBhvr additive="base">
                                        <p:cTn id="235" dur="3000" fill="hold"/>
                                        <p:tgtEl>
                                          <p:spTgt spid="43"/>
                                        </p:tgtEl>
                                        <p:attrNameLst>
                                          <p:attrName>ppt_y</p:attrName>
                                        </p:attrNameLst>
                                      </p:cBhvr>
                                      <p:tavLst>
                                        <p:tav tm="0">
                                          <p:val>
                                            <p:strVal val="1+#ppt_h/2"/>
                                          </p:val>
                                        </p:tav>
                                        <p:tav tm="100000">
                                          <p:val>
                                            <p:strVal val="#ppt_y"/>
                                          </p:val>
                                        </p:tav>
                                      </p:tavLst>
                                    </p:anim>
                                  </p:childTnLst>
                                </p:cTn>
                              </p:par>
                              <p:par>
                                <p:cTn id="236" presetID="13" presetClass="entr" presetSubtype="16" fill="hold" grpId="0" nodeType="withEffect">
                                  <p:stCondLst>
                                    <p:cond delay="0"/>
                                  </p:stCondLst>
                                  <p:childTnLst>
                                    <p:set>
                                      <p:cBhvr>
                                        <p:cTn id="237" dur="1" fill="hold">
                                          <p:stCondLst>
                                            <p:cond delay="0"/>
                                          </p:stCondLst>
                                        </p:cTn>
                                        <p:tgtEl>
                                          <p:spTgt spid="44"/>
                                        </p:tgtEl>
                                        <p:attrNameLst>
                                          <p:attrName>style.visibility</p:attrName>
                                        </p:attrNameLst>
                                      </p:cBhvr>
                                      <p:to>
                                        <p:strVal val="visible"/>
                                      </p:to>
                                    </p:set>
                                    <p:animEffect transition="in" filter="plus(in)">
                                      <p:cBhvr>
                                        <p:cTn id="238" dur="3000"/>
                                        <p:tgtEl>
                                          <p:spTgt spid="44"/>
                                        </p:tgtEl>
                                      </p:cBhvr>
                                    </p:animEffect>
                                  </p:childTnLst>
                                </p:cTn>
                              </p:par>
                              <p:par>
                                <p:cTn id="239" presetID="2" presetClass="entr" presetSubtype="8" fill="hold" grpId="1"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additive="base">
                                        <p:cTn id="241" dur="3000" fill="hold"/>
                                        <p:tgtEl>
                                          <p:spTgt spid="44"/>
                                        </p:tgtEl>
                                        <p:attrNameLst>
                                          <p:attrName>ppt_x</p:attrName>
                                        </p:attrNameLst>
                                      </p:cBhvr>
                                      <p:tavLst>
                                        <p:tav tm="0">
                                          <p:val>
                                            <p:strVal val="0-#ppt_w/2"/>
                                          </p:val>
                                        </p:tav>
                                        <p:tav tm="100000">
                                          <p:val>
                                            <p:strVal val="#ppt_x"/>
                                          </p:val>
                                        </p:tav>
                                      </p:tavLst>
                                    </p:anim>
                                    <p:anim calcmode="lin" valueType="num">
                                      <p:cBhvr additive="base">
                                        <p:cTn id="242" dur="3000" fill="hold"/>
                                        <p:tgtEl>
                                          <p:spTgt spid="44"/>
                                        </p:tgtEl>
                                        <p:attrNameLst>
                                          <p:attrName>ppt_y</p:attrName>
                                        </p:attrNameLst>
                                      </p:cBhvr>
                                      <p:tavLst>
                                        <p:tav tm="0">
                                          <p:val>
                                            <p:strVal val="#ppt_y"/>
                                          </p:val>
                                        </p:tav>
                                        <p:tav tm="100000">
                                          <p:val>
                                            <p:strVal val="#ppt_y"/>
                                          </p:val>
                                        </p:tav>
                                      </p:tavLst>
                                    </p:anim>
                                  </p:childTnLst>
                                </p:cTn>
                              </p:par>
                              <p:par>
                                <p:cTn id="243" presetID="13" presetClass="entr" presetSubtype="16" fill="hold" grpId="0" nodeType="withEffect">
                                  <p:stCondLst>
                                    <p:cond delay="0"/>
                                  </p:stCondLst>
                                  <p:childTnLst>
                                    <p:set>
                                      <p:cBhvr>
                                        <p:cTn id="244" dur="1" fill="hold">
                                          <p:stCondLst>
                                            <p:cond delay="0"/>
                                          </p:stCondLst>
                                        </p:cTn>
                                        <p:tgtEl>
                                          <p:spTgt spid="45"/>
                                        </p:tgtEl>
                                        <p:attrNameLst>
                                          <p:attrName>style.visibility</p:attrName>
                                        </p:attrNameLst>
                                      </p:cBhvr>
                                      <p:to>
                                        <p:strVal val="visible"/>
                                      </p:to>
                                    </p:set>
                                    <p:animEffect transition="in" filter="plus(in)">
                                      <p:cBhvr>
                                        <p:cTn id="245" dur="3000"/>
                                        <p:tgtEl>
                                          <p:spTgt spid="45"/>
                                        </p:tgtEl>
                                      </p:cBhvr>
                                    </p:animEffect>
                                  </p:childTnLst>
                                </p:cTn>
                              </p:par>
                              <p:par>
                                <p:cTn id="246" presetID="2" presetClass="entr" presetSubtype="1" fill="hold" grpId="1" nodeType="withEffect">
                                  <p:stCondLst>
                                    <p:cond delay="0"/>
                                  </p:stCondLst>
                                  <p:childTnLst>
                                    <p:set>
                                      <p:cBhvr>
                                        <p:cTn id="247" dur="1" fill="hold">
                                          <p:stCondLst>
                                            <p:cond delay="0"/>
                                          </p:stCondLst>
                                        </p:cTn>
                                        <p:tgtEl>
                                          <p:spTgt spid="45"/>
                                        </p:tgtEl>
                                        <p:attrNameLst>
                                          <p:attrName>style.visibility</p:attrName>
                                        </p:attrNameLst>
                                      </p:cBhvr>
                                      <p:to>
                                        <p:strVal val="visible"/>
                                      </p:to>
                                    </p:set>
                                    <p:anim calcmode="lin" valueType="num">
                                      <p:cBhvr additive="base">
                                        <p:cTn id="248" dur="3000" fill="hold"/>
                                        <p:tgtEl>
                                          <p:spTgt spid="45"/>
                                        </p:tgtEl>
                                        <p:attrNameLst>
                                          <p:attrName>ppt_x</p:attrName>
                                        </p:attrNameLst>
                                      </p:cBhvr>
                                      <p:tavLst>
                                        <p:tav tm="0">
                                          <p:val>
                                            <p:strVal val="#ppt_x"/>
                                          </p:val>
                                        </p:tav>
                                        <p:tav tm="100000">
                                          <p:val>
                                            <p:strVal val="#ppt_x"/>
                                          </p:val>
                                        </p:tav>
                                      </p:tavLst>
                                    </p:anim>
                                    <p:anim calcmode="lin" valueType="num">
                                      <p:cBhvr additive="base">
                                        <p:cTn id="249" dur="3000" fill="hold"/>
                                        <p:tgtEl>
                                          <p:spTgt spid="45"/>
                                        </p:tgtEl>
                                        <p:attrNameLst>
                                          <p:attrName>ppt_y</p:attrName>
                                        </p:attrNameLst>
                                      </p:cBhvr>
                                      <p:tavLst>
                                        <p:tav tm="0">
                                          <p:val>
                                            <p:strVal val="0-#ppt_h/2"/>
                                          </p:val>
                                        </p:tav>
                                        <p:tav tm="100000">
                                          <p:val>
                                            <p:strVal val="#ppt_y"/>
                                          </p:val>
                                        </p:tav>
                                      </p:tavLst>
                                    </p:anim>
                                  </p:childTnLst>
                                </p:cTn>
                              </p:par>
                              <p:par>
                                <p:cTn id="250" presetID="13" presetClass="entr" presetSubtype="16" fill="hold" grpId="0" nodeType="withEffect">
                                  <p:stCondLst>
                                    <p:cond delay="0"/>
                                  </p:stCondLst>
                                  <p:childTnLst>
                                    <p:set>
                                      <p:cBhvr>
                                        <p:cTn id="251" dur="1" fill="hold">
                                          <p:stCondLst>
                                            <p:cond delay="0"/>
                                          </p:stCondLst>
                                        </p:cTn>
                                        <p:tgtEl>
                                          <p:spTgt spid="46"/>
                                        </p:tgtEl>
                                        <p:attrNameLst>
                                          <p:attrName>style.visibility</p:attrName>
                                        </p:attrNameLst>
                                      </p:cBhvr>
                                      <p:to>
                                        <p:strVal val="visible"/>
                                      </p:to>
                                    </p:set>
                                    <p:animEffect transition="in" filter="plus(in)">
                                      <p:cBhvr>
                                        <p:cTn id="252" dur="3000"/>
                                        <p:tgtEl>
                                          <p:spTgt spid="46"/>
                                        </p:tgtEl>
                                      </p:cBhvr>
                                    </p:animEffect>
                                  </p:childTnLst>
                                </p:cTn>
                              </p:par>
                              <p:par>
                                <p:cTn id="253" presetID="2" presetClass="entr" presetSubtype="2" fill="hold" grpId="1" nodeType="withEffect">
                                  <p:stCondLst>
                                    <p:cond delay="0"/>
                                  </p:stCondLst>
                                  <p:childTnLst>
                                    <p:set>
                                      <p:cBhvr>
                                        <p:cTn id="254" dur="1" fill="hold">
                                          <p:stCondLst>
                                            <p:cond delay="0"/>
                                          </p:stCondLst>
                                        </p:cTn>
                                        <p:tgtEl>
                                          <p:spTgt spid="46"/>
                                        </p:tgtEl>
                                        <p:attrNameLst>
                                          <p:attrName>style.visibility</p:attrName>
                                        </p:attrNameLst>
                                      </p:cBhvr>
                                      <p:to>
                                        <p:strVal val="visible"/>
                                      </p:to>
                                    </p:set>
                                    <p:anim calcmode="lin" valueType="num">
                                      <p:cBhvr additive="base">
                                        <p:cTn id="255" dur="3000" fill="hold"/>
                                        <p:tgtEl>
                                          <p:spTgt spid="46"/>
                                        </p:tgtEl>
                                        <p:attrNameLst>
                                          <p:attrName>ppt_x</p:attrName>
                                        </p:attrNameLst>
                                      </p:cBhvr>
                                      <p:tavLst>
                                        <p:tav tm="0">
                                          <p:val>
                                            <p:strVal val="1+#ppt_w/2"/>
                                          </p:val>
                                        </p:tav>
                                        <p:tav tm="100000">
                                          <p:val>
                                            <p:strVal val="#ppt_x"/>
                                          </p:val>
                                        </p:tav>
                                      </p:tavLst>
                                    </p:anim>
                                    <p:anim calcmode="lin" valueType="num">
                                      <p:cBhvr additive="base">
                                        <p:cTn id="256" dur="3000" fill="hold"/>
                                        <p:tgtEl>
                                          <p:spTgt spid="46"/>
                                        </p:tgtEl>
                                        <p:attrNameLst>
                                          <p:attrName>ppt_y</p:attrName>
                                        </p:attrNameLst>
                                      </p:cBhvr>
                                      <p:tavLst>
                                        <p:tav tm="0">
                                          <p:val>
                                            <p:strVal val="#ppt_y"/>
                                          </p:val>
                                        </p:tav>
                                        <p:tav tm="100000">
                                          <p:val>
                                            <p:strVal val="#ppt_y"/>
                                          </p:val>
                                        </p:tav>
                                      </p:tavLst>
                                    </p:anim>
                                  </p:childTnLst>
                                </p:cTn>
                              </p:par>
                              <p:par>
                                <p:cTn id="257" presetID="13" presetClass="entr" presetSubtype="16"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Effect transition="in" filter="plus(in)">
                                      <p:cBhvr>
                                        <p:cTn id="259" dur="3000"/>
                                        <p:tgtEl>
                                          <p:spTgt spid="47"/>
                                        </p:tgtEl>
                                      </p:cBhvr>
                                    </p:animEffect>
                                  </p:childTnLst>
                                </p:cTn>
                              </p:par>
                              <p:par>
                                <p:cTn id="260" presetID="2" presetClass="entr" presetSubtype="4" fill="hold" grpId="1" nodeType="withEffect">
                                  <p:stCondLst>
                                    <p:cond delay="0"/>
                                  </p:stCondLst>
                                  <p:childTnLst>
                                    <p:set>
                                      <p:cBhvr>
                                        <p:cTn id="261" dur="1" fill="hold">
                                          <p:stCondLst>
                                            <p:cond delay="0"/>
                                          </p:stCondLst>
                                        </p:cTn>
                                        <p:tgtEl>
                                          <p:spTgt spid="47"/>
                                        </p:tgtEl>
                                        <p:attrNameLst>
                                          <p:attrName>style.visibility</p:attrName>
                                        </p:attrNameLst>
                                      </p:cBhvr>
                                      <p:to>
                                        <p:strVal val="visible"/>
                                      </p:to>
                                    </p:set>
                                    <p:anim calcmode="lin" valueType="num">
                                      <p:cBhvr additive="base">
                                        <p:cTn id="262" dur="3000" fill="hold"/>
                                        <p:tgtEl>
                                          <p:spTgt spid="47"/>
                                        </p:tgtEl>
                                        <p:attrNameLst>
                                          <p:attrName>ppt_x</p:attrName>
                                        </p:attrNameLst>
                                      </p:cBhvr>
                                      <p:tavLst>
                                        <p:tav tm="0">
                                          <p:val>
                                            <p:strVal val="#ppt_x"/>
                                          </p:val>
                                        </p:tav>
                                        <p:tav tm="100000">
                                          <p:val>
                                            <p:strVal val="#ppt_x"/>
                                          </p:val>
                                        </p:tav>
                                      </p:tavLst>
                                    </p:anim>
                                    <p:anim calcmode="lin" valueType="num">
                                      <p:cBhvr additive="base">
                                        <p:cTn id="263" dur="3000" fill="hold"/>
                                        <p:tgtEl>
                                          <p:spTgt spid="47"/>
                                        </p:tgtEl>
                                        <p:attrNameLst>
                                          <p:attrName>ppt_y</p:attrName>
                                        </p:attrNameLst>
                                      </p:cBhvr>
                                      <p:tavLst>
                                        <p:tav tm="0">
                                          <p:val>
                                            <p:strVal val="1+#ppt_h/2"/>
                                          </p:val>
                                        </p:tav>
                                        <p:tav tm="100000">
                                          <p:val>
                                            <p:strVal val="#ppt_y"/>
                                          </p:val>
                                        </p:tav>
                                      </p:tavLst>
                                    </p:anim>
                                  </p:childTnLst>
                                </p:cTn>
                              </p:par>
                              <p:par>
                                <p:cTn id="264" presetID="13" presetClass="entr" presetSubtype="16" fill="hold" grpId="0" nodeType="withEffect">
                                  <p:stCondLst>
                                    <p:cond delay="0"/>
                                  </p:stCondLst>
                                  <p:childTnLst>
                                    <p:set>
                                      <p:cBhvr>
                                        <p:cTn id="265" dur="1" fill="hold">
                                          <p:stCondLst>
                                            <p:cond delay="0"/>
                                          </p:stCondLst>
                                        </p:cTn>
                                        <p:tgtEl>
                                          <p:spTgt spid="48"/>
                                        </p:tgtEl>
                                        <p:attrNameLst>
                                          <p:attrName>style.visibility</p:attrName>
                                        </p:attrNameLst>
                                      </p:cBhvr>
                                      <p:to>
                                        <p:strVal val="visible"/>
                                      </p:to>
                                    </p:set>
                                    <p:animEffect transition="in" filter="plus(in)">
                                      <p:cBhvr>
                                        <p:cTn id="266" dur="3000"/>
                                        <p:tgtEl>
                                          <p:spTgt spid="48"/>
                                        </p:tgtEl>
                                      </p:cBhvr>
                                    </p:animEffect>
                                  </p:childTnLst>
                                </p:cTn>
                              </p:par>
                              <p:par>
                                <p:cTn id="267" presetID="2" presetClass="entr" presetSubtype="1" fill="hold" grpId="1" nodeType="withEffect">
                                  <p:stCondLst>
                                    <p:cond delay="0"/>
                                  </p:stCondLst>
                                  <p:childTnLst>
                                    <p:set>
                                      <p:cBhvr>
                                        <p:cTn id="268" dur="1" fill="hold">
                                          <p:stCondLst>
                                            <p:cond delay="0"/>
                                          </p:stCondLst>
                                        </p:cTn>
                                        <p:tgtEl>
                                          <p:spTgt spid="48"/>
                                        </p:tgtEl>
                                        <p:attrNameLst>
                                          <p:attrName>style.visibility</p:attrName>
                                        </p:attrNameLst>
                                      </p:cBhvr>
                                      <p:to>
                                        <p:strVal val="visible"/>
                                      </p:to>
                                    </p:set>
                                    <p:anim calcmode="lin" valueType="num">
                                      <p:cBhvr additive="base">
                                        <p:cTn id="269" dur="3000" fill="hold"/>
                                        <p:tgtEl>
                                          <p:spTgt spid="48"/>
                                        </p:tgtEl>
                                        <p:attrNameLst>
                                          <p:attrName>ppt_x</p:attrName>
                                        </p:attrNameLst>
                                      </p:cBhvr>
                                      <p:tavLst>
                                        <p:tav tm="0">
                                          <p:val>
                                            <p:strVal val="#ppt_x"/>
                                          </p:val>
                                        </p:tav>
                                        <p:tav tm="100000">
                                          <p:val>
                                            <p:strVal val="#ppt_x"/>
                                          </p:val>
                                        </p:tav>
                                      </p:tavLst>
                                    </p:anim>
                                    <p:anim calcmode="lin" valueType="num">
                                      <p:cBhvr additive="base">
                                        <p:cTn id="270" dur="3000" fill="hold"/>
                                        <p:tgtEl>
                                          <p:spTgt spid="48"/>
                                        </p:tgtEl>
                                        <p:attrNameLst>
                                          <p:attrName>ppt_y</p:attrName>
                                        </p:attrNameLst>
                                      </p:cBhvr>
                                      <p:tavLst>
                                        <p:tav tm="0">
                                          <p:val>
                                            <p:strVal val="0-#ppt_h/2"/>
                                          </p:val>
                                        </p:tav>
                                        <p:tav tm="100000">
                                          <p:val>
                                            <p:strVal val="#ppt_y"/>
                                          </p:val>
                                        </p:tav>
                                      </p:tavLst>
                                    </p:anim>
                                  </p:childTnLst>
                                </p:cTn>
                              </p:par>
                              <p:par>
                                <p:cTn id="271" presetID="13" presetClass="entr" presetSubtype="16" fill="hold" grpId="0" nodeType="withEffect">
                                  <p:stCondLst>
                                    <p:cond delay="0"/>
                                  </p:stCondLst>
                                  <p:childTnLst>
                                    <p:set>
                                      <p:cBhvr>
                                        <p:cTn id="272" dur="1" fill="hold">
                                          <p:stCondLst>
                                            <p:cond delay="0"/>
                                          </p:stCondLst>
                                        </p:cTn>
                                        <p:tgtEl>
                                          <p:spTgt spid="49"/>
                                        </p:tgtEl>
                                        <p:attrNameLst>
                                          <p:attrName>style.visibility</p:attrName>
                                        </p:attrNameLst>
                                      </p:cBhvr>
                                      <p:to>
                                        <p:strVal val="visible"/>
                                      </p:to>
                                    </p:set>
                                    <p:animEffect transition="in" filter="plus(in)">
                                      <p:cBhvr>
                                        <p:cTn id="273" dur="3000"/>
                                        <p:tgtEl>
                                          <p:spTgt spid="49"/>
                                        </p:tgtEl>
                                      </p:cBhvr>
                                    </p:animEffect>
                                  </p:childTnLst>
                                </p:cTn>
                              </p:par>
                              <p:par>
                                <p:cTn id="274" presetID="2" presetClass="entr" presetSubtype="2" fill="hold" grpId="1" nodeType="withEffect">
                                  <p:stCondLst>
                                    <p:cond delay="0"/>
                                  </p:stCondLst>
                                  <p:childTnLst>
                                    <p:set>
                                      <p:cBhvr>
                                        <p:cTn id="275" dur="1" fill="hold">
                                          <p:stCondLst>
                                            <p:cond delay="0"/>
                                          </p:stCondLst>
                                        </p:cTn>
                                        <p:tgtEl>
                                          <p:spTgt spid="49"/>
                                        </p:tgtEl>
                                        <p:attrNameLst>
                                          <p:attrName>style.visibility</p:attrName>
                                        </p:attrNameLst>
                                      </p:cBhvr>
                                      <p:to>
                                        <p:strVal val="visible"/>
                                      </p:to>
                                    </p:set>
                                    <p:anim calcmode="lin" valueType="num">
                                      <p:cBhvr additive="base">
                                        <p:cTn id="276" dur="3000" fill="hold"/>
                                        <p:tgtEl>
                                          <p:spTgt spid="49"/>
                                        </p:tgtEl>
                                        <p:attrNameLst>
                                          <p:attrName>ppt_x</p:attrName>
                                        </p:attrNameLst>
                                      </p:cBhvr>
                                      <p:tavLst>
                                        <p:tav tm="0">
                                          <p:val>
                                            <p:strVal val="1+#ppt_w/2"/>
                                          </p:val>
                                        </p:tav>
                                        <p:tav tm="100000">
                                          <p:val>
                                            <p:strVal val="#ppt_x"/>
                                          </p:val>
                                        </p:tav>
                                      </p:tavLst>
                                    </p:anim>
                                    <p:anim calcmode="lin" valueType="num">
                                      <p:cBhvr additive="base">
                                        <p:cTn id="277" dur="3000" fill="hold"/>
                                        <p:tgtEl>
                                          <p:spTgt spid="49"/>
                                        </p:tgtEl>
                                        <p:attrNameLst>
                                          <p:attrName>ppt_y</p:attrName>
                                        </p:attrNameLst>
                                      </p:cBhvr>
                                      <p:tavLst>
                                        <p:tav tm="0">
                                          <p:val>
                                            <p:strVal val="#ppt_y"/>
                                          </p:val>
                                        </p:tav>
                                        <p:tav tm="100000">
                                          <p:val>
                                            <p:strVal val="#ppt_y"/>
                                          </p:val>
                                        </p:tav>
                                      </p:tavLst>
                                    </p:anim>
                                  </p:childTnLst>
                                </p:cTn>
                              </p:par>
                              <p:par>
                                <p:cTn id="278" presetID="13" presetClass="entr" presetSubtype="16" fill="hold" grpId="0" nodeType="withEffect">
                                  <p:stCondLst>
                                    <p:cond delay="0"/>
                                  </p:stCondLst>
                                  <p:childTnLst>
                                    <p:set>
                                      <p:cBhvr>
                                        <p:cTn id="279" dur="1" fill="hold">
                                          <p:stCondLst>
                                            <p:cond delay="0"/>
                                          </p:stCondLst>
                                        </p:cTn>
                                        <p:tgtEl>
                                          <p:spTgt spid="50"/>
                                        </p:tgtEl>
                                        <p:attrNameLst>
                                          <p:attrName>style.visibility</p:attrName>
                                        </p:attrNameLst>
                                      </p:cBhvr>
                                      <p:to>
                                        <p:strVal val="visible"/>
                                      </p:to>
                                    </p:set>
                                    <p:animEffect transition="in" filter="plus(in)">
                                      <p:cBhvr>
                                        <p:cTn id="280" dur="3000"/>
                                        <p:tgtEl>
                                          <p:spTgt spid="50"/>
                                        </p:tgtEl>
                                      </p:cBhvr>
                                    </p:animEffect>
                                  </p:childTnLst>
                                </p:cTn>
                              </p:par>
                              <p:par>
                                <p:cTn id="281" presetID="2" presetClass="entr" presetSubtype="8" fill="hold" grpId="1" nodeType="withEffect">
                                  <p:stCondLst>
                                    <p:cond delay="0"/>
                                  </p:stCondLst>
                                  <p:childTnLst>
                                    <p:set>
                                      <p:cBhvr>
                                        <p:cTn id="282" dur="1" fill="hold">
                                          <p:stCondLst>
                                            <p:cond delay="0"/>
                                          </p:stCondLst>
                                        </p:cTn>
                                        <p:tgtEl>
                                          <p:spTgt spid="50"/>
                                        </p:tgtEl>
                                        <p:attrNameLst>
                                          <p:attrName>style.visibility</p:attrName>
                                        </p:attrNameLst>
                                      </p:cBhvr>
                                      <p:to>
                                        <p:strVal val="visible"/>
                                      </p:to>
                                    </p:set>
                                    <p:anim calcmode="lin" valueType="num">
                                      <p:cBhvr additive="base">
                                        <p:cTn id="283" dur="3000" fill="hold"/>
                                        <p:tgtEl>
                                          <p:spTgt spid="50"/>
                                        </p:tgtEl>
                                        <p:attrNameLst>
                                          <p:attrName>ppt_x</p:attrName>
                                        </p:attrNameLst>
                                      </p:cBhvr>
                                      <p:tavLst>
                                        <p:tav tm="0">
                                          <p:val>
                                            <p:strVal val="0-#ppt_w/2"/>
                                          </p:val>
                                        </p:tav>
                                        <p:tav tm="100000">
                                          <p:val>
                                            <p:strVal val="#ppt_x"/>
                                          </p:val>
                                        </p:tav>
                                      </p:tavLst>
                                    </p:anim>
                                    <p:anim calcmode="lin" valueType="num">
                                      <p:cBhvr additive="base">
                                        <p:cTn id="284" dur="3000" fill="hold"/>
                                        <p:tgtEl>
                                          <p:spTgt spid="50"/>
                                        </p:tgtEl>
                                        <p:attrNameLst>
                                          <p:attrName>ppt_y</p:attrName>
                                        </p:attrNameLst>
                                      </p:cBhvr>
                                      <p:tavLst>
                                        <p:tav tm="0">
                                          <p:val>
                                            <p:strVal val="#ppt_y"/>
                                          </p:val>
                                        </p:tav>
                                        <p:tav tm="100000">
                                          <p:val>
                                            <p:strVal val="#ppt_y"/>
                                          </p:val>
                                        </p:tav>
                                      </p:tavLst>
                                    </p:anim>
                                  </p:childTnLst>
                                </p:cTn>
                              </p:par>
                            </p:childTnLst>
                          </p:cTn>
                        </p:par>
                        <p:par>
                          <p:cTn id="285" fill="hold">
                            <p:stCondLst>
                              <p:cond delay="3000"/>
                            </p:stCondLst>
                            <p:childTnLst>
                              <p:par>
                                <p:cTn id="286" presetID="13" presetClass="exit" presetSubtype="32" fill="hold" grpId="2" nodeType="afterEffect">
                                  <p:stCondLst>
                                    <p:cond delay="0"/>
                                  </p:stCondLst>
                                  <p:childTnLst>
                                    <p:animEffect transition="out" filter="plus(out)">
                                      <p:cBhvr>
                                        <p:cTn id="287" dur="3000"/>
                                        <p:tgtEl>
                                          <p:spTgt spid="11"/>
                                        </p:tgtEl>
                                      </p:cBhvr>
                                    </p:animEffect>
                                    <p:set>
                                      <p:cBhvr>
                                        <p:cTn id="288" dur="1" fill="hold">
                                          <p:stCondLst>
                                            <p:cond delay="2999"/>
                                          </p:stCondLst>
                                        </p:cTn>
                                        <p:tgtEl>
                                          <p:spTgt spid="11"/>
                                        </p:tgtEl>
                                        <p:attrNameLst>
                                          <p:attrName>style.visibility</p:attrName>
                                        </p:attrNameLst>
                                      </p:cBhvr>
                                      <p:to>
                                        <p:strVal val="hidden"/>
                                      </p:to>
                                    </p:set>
                                  </p:childTnLst>
                                </p:cTn>
                              </p:par>
                              <p:par>
                                <p:cTn id="289" presetID="13" presetClass="exit" presetSubtype="32" fill="hold" grpId="2" nodeType="withEffect">
                                  <p:stCondLst>
                                    <p:cond delay="0"/>
                                  </p:stCondLst>
                                  <p:childTnLst>
                                    <p:animEffect transition="out" filter="plus(out)">
                                      <p:cBhvr>
                                        <p:cTn id="290" dur="3000"/>
                                        <p:tgtEl>
                                          <p:spTgt spid="12"/>
                                        </p:tgtEl>
                                      </p:cBhvr>
                                    </p:animEffect>
                                    <p:set>
                                      <p:cBhvr>
                                        <p:cTn id="291" dur="1" fill="hold">
                                          <p:stCondLst>
                                            <p:cond delay="2999"/>
                                          </p:stCondLst>
                                        </p:cTn>
                                        <p:tgtEl>
                                          <p:spTgt spid="12"/>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13"/>
                                        </p:tgtEl>
                                      </p:cBhvr>
                                    </p:animEffect>
                                    <p:set>
                                      <p:cBhvr>
                                        <p:cTn id="294" dur="1" fill="hold">
                                          <p:stCondLst>
                                            <p:cond delay="2999"/>
                                          </p:stCondLst>
                                        </p:cTn>
                                        <p:tgtEl>
                                          <p:spTgt spid="13"/>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14"/>
                                        </p:tgtEl>
                                      </p:cBhvr>
                                    </p:animEffect>
                                    <p:set>
                                      <p:cBhvr>
                                        <p:cTn id="297" dur="1" fill="hold">
                                          <p:stCondLst>
                                            <p:cond delay="2999"/>
                                          </p:stCondLst>
                                        </p:cTn>
                                        <p:tgtEl>
                                          <p:spTgt spid="14"/>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15"/>
                                        </p:tgtEl>
                                      </p:cBhvr>
                                    </p:animEffect>
                                    <p:set>
                                      <p:cBhvr>
                                        <p:cTn id="300" dur="1" fill="hold">
                                          <p:stCondLst>
                                            <p:cond delay="2999"/>
                                          </p:stCondLst>
                                        </p:cTn>
                                        <p:tgtEl>
                                          <p:spTgt spid="15"/>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16"/>
                                        </p:tgtEl>
                                      </p:cBhvr>
                                    </p:animEffect>
                                    <p:set>
                                      <p:cBhvr>
                                        <p:cTn id="303" dur="1" fill="hold">
                                          <p:stCondLst>
                                            <p:cond delay="2999"/>
                                          </p:stCondLst>
                                        </p:cTn>
                                        <p:tgtEl>
                                          <p:spTgt spid="16"/>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7"/>
                                        </p:tgtEl>
                                      </p:cBhvr>
                                    </p:animEffect>
                                    <p:set>
                                      <p:cBhvr>
                                        <p:cTn id="306" dur="1" fill="hold">
                                          <p:stCondLst>
                                            <p:cond delay="2999"/>
                                          </p:stCondLst>
                                        </p:cTn>
                                        <p:tgtEl>
                                          <p:spTgt spid="17"/>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8"/>
                                        </p:tgtEl>
                                      </p:cBhvr>
                                    </p:animEffect>
                                    <p:set>
                                      <p:cBhvr>
                                        <p:cTn id="309" dur="1" fill="hold">
                                          <p:stCondLst>
                                            <p:cond delay="2999"/>
                                          </p:stCondLst>
                                        </p:cTn>
                                        <p:tgtEl>
                                          <p:spTgt spid="18"/>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9"/>
                                        </p:tgtEl>
                                      </p:cBhvr>
                                    </p:animEffect>
                                    <p:set>
                                      <p:cBhvr>
                                        <p:cTn id="312" dur="1" fill="hold">
                                          <p:stCondLst>
                                            <p:cond delay="2999"/>
                                          </p:stCondLst>
                                        </p:cTn>
                                        <p:tgtEl>
                                          <p:spTgt spid="19"/>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20"/>
                                        </p:tgtEl>
                                      </p:cBhvr>
                                    </p:animEffect>
                                    <p:set>
                                      <p:cBhvr>
                                        <p:cTn id="315" dur="1" fill="hold">
                                          <p:stCondLst>
                                            <p:cond delay="2999"/>
                                          </p:stCondLst>
                                        </p:cTn>
                                        <p:tgtEl>
                                          <p:spTgt spid="20"/>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21"/>
                                        </p:tgtEl>
                                      </p:cBhvr>
                                    </p:animEffect>
                                    <p:set>
                                      <p:cBhvr>
                                        <p:cTn id="318" dur="1" fill="hold">
                                          <p:stCondLst>
                                            <p:cond delay="2999"/>
                                          </p:stCondLst>
                                        </p:cTn>
                                        <p:tgtEl>
                                          <p:spTgt spid="21"/>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22"/>
                                        </p:tgtEl>
                                      </p:cBhvr>
                                    </p:animEffect>
                                    <p:set>
                                      <p:cBhvr>
                                        <p:cTn id="321" dur="1" fill="hold">
                                          <p:stCondLst>
                                            <p:cond delay="2999"/>
                                          </p:stCondLst>
                                        </p:cTn>
                                        <p:tgtEl>
                                          <p:spTgt spid="22"/>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23"/>
                                        </p:tgtEl>
                                      </p:cBhvr>
                                    </p:animEffect>
                                    <p:set>
                                      <p:cBhvr>
                                        <p:cTn id="324" dur="1" fill="hold">
                                          <p:stCondLst>
                                            <p:cond delay="2999"/>
                                          </p:stCondLst>
                                        </p:cTn>
                                        <p:tgtEl>
                                          <p:spTgt spid="23"/>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24"/>
                                        </p:tgtEl>
                                      </p:cBhvr>
                                    </p:animEffect>
                                    <p:set>
                                      <p:cBhvr>
                                        <p:cTn id="327" dur="1" fill="hold">
                                          <p:stCondLst>
                                            <p:cond delay="2999"/>
                                          </p:stCondLst>
                                        </p:cTn>
                                        <p:tgtEl>
                                          <p:spTgt spid="24"/>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25"/>
                                        </p:tgtEl>
                                      </p:cBhvr>
                                    </p:animEffect>
                                    <p:set>
                                      <p:cBhvr>
                                        <p:cTn id="330" dur="1" fill="hold">
                                          <p:stCondLst>
                                            <p:cond delay="2999"/>
                                          </p:stCondLst>
                                        </p:cTn>
                                        <p:tgtEl>
                                          <p:spTgt spid="25"/>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26"/>
                                        </p:tgtEl>
                                      </p:cBhvr>
                                    </p:animEffect>
                                    <p:set>
                                      <p:cBhvr>
                                        <p:cTn id="333" dur="1" fill="hold">
                                          <p:stCondLst>
                                            <p:cond delay="2999"/>
                                          </p:stCondLst>
                                        </p:cTn>
                                        <p:tgtEl>
                                          <p:spTgt spid="26"/>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7"/>
                                        </p:tgtEl>
                                      </p:cBhvr>
                                    </p:animEffect>
                                    <p:set>
                                      <p:cBhvr>
                                        <p:cTn id="336" dur="1" fill="hold">
                                          <p:stCondLst>
                                            <p:cond delay="2999"/>
                                          </p:stCondLst>
                                        </p:cTn>
                                        <p:tgtEl>
                                          <p:spTgt spid="27"/>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8"/>
                                        </p:tgtEl>
                                      </p:cBhvr>
                                    </p:animEffect>
                                    <p:set>
                                      <p:cBhvr>
                                        <p:cTn id="339" dur="1" fill="hold">
                                          <p:stCondLst>
                                            <p:cond delay="2999"/>
                                          </p:stCondLst>
                                        </p:cTn>
                                        <p:tgtEl>
                                          <p:spTgt spid="28"/>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9"/>
                                        </p:tgtEl>
                                      </p:cBhvr>
                                    </p:animEffect>
                                    <p:set>
                                      <p:cBhvr>
                                        <p:cTn id="342" dur="1" fill="hold">
                                          <p:stCondLst>
                                            <p:cond delay="2999"/>
                                          </p:stCondLst>
                                        </p:cTn>
                                        <p:tgtEl>
                                          <p:spTgt spid="29"/>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30"/>
                                        </p:tgtEl>
                                      </p:cBhvr>
                                    </p:animEffect>
                                    <p:set>
                                      <p:cBhvr>
                                        <p:cTn id="345" dur="1" fill="hold">
                                          <p:stCondLst>
                                            <p:cond delay="2999"/>
                                          </p:stCondLst>
                                        </p:cTn>
                                        <p:tgtEl>
                                          <p:spTgt spid="30"/>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31"/>
                                        </p:tgtEl>
                                      </p:cBhvr>
                                    </p:animEffect>
                                    <p:set>
                                      <p:cBhvr>
                                        <p:cTn id="348" dur="1" fill="hold">
                                          <p:stCondLst>
                                            <p:cond delay="2999"/>
                                          </p:stCondLst>
                                        </p:cTn>
                                        <p:tgtEl>
                                          <p:spTgt spid="31"/>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32"/>
                                        </p:tgtEl>
                                      </p:cBhvr>
                                    </p:animEffect>
                                    <p:set>
                                      <p:cBhvr>
                                        <p:cTn id="351" dur="1" fill="hold">
                                          <p:stCondLst>
                                            <p:cond delay="2999"/>
                                          </p:stCondLst>
                                        </p:cTn>
                                        <p:tgtEl>
                                          <p:spTgt spid="32"/>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33"/>
                                        </p:tgtEl>
                                      </p:cBhvr>
                                    </p:animEffect>
                                    <p:set>
                                      <p:cBhvr>
                                        <p:cTn id="354" dur="1" fill="hold">
                                          <p:stCondLst>
                                            <p:cond delay="2999"/>
                                          </p:stCondLst>
                                        </p:cTn>
                                        <p:tgtEl>
                                          <p:spTgt spid="33"/>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34"/>
                                        </p:tgtEl>
                                      </p:cBhvr>
                                    </p:animEffect>
                                    <p:set>
                                      <p:cBhvr>
                                        <p:cTn id="357" dur="1" fill="hold">
                                          <p:stCondLst>
                                            <p:cond delay="2999"/>
                                          </p:stCondLst>
                                        </p:cTn>
                                        <p:tgtEl>
                                          <p:spTgt spid="34"/>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35"/>
                                        </p:tgtEl>
                                      </p:cBhvr>
                                    </p:animEffect>
                                    <p:set>
                                      <p:cBhvr>
                                        <p:cTn id="360" dur="1" fill="hold">
                                          <p:stCondLst>
                                            <p:cond delay="2999"/>
                                          </p:stCondLst>
                                        </p:cTn>
                                        <p:tgtEl>
                                          <p:spTgt spid="35"/>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36"/>
                                        </p:tgtEl>
                                      </p:cBhvr>
                                    </p:animEffect>
                                    <p:set>
                                      <p:cBhvr>
                                        <p:cTn id="363" dur="1" fill="hold">
                                          <p:stCondLst>
                                            <p:cond delay="2999"/>
                                          </p:stCondLst>
                                        </p:cTn>
                                        <p:tgtEl>
                                          <p:spTgt spid="36"/>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7"/>
                                        </p:tgtEl>
                                      </p:cBhvr>
                                    </p:animEffect>
                                    <p:set>
                                      <p:cBhvr>
                                        <p:cTn id="366" dur="1" fill="hold">
                                          <p:stCondLst>
                                            <p:cond delay="2999"/>
                                          </p:stCondLst>
                                        </p:cTn>
                                        <p:tgtEl>
                                          <p:spTgt spid="37"/>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8"/>
                                        </p:tgtEl>
                                      </p:cBhvr>
                                    </p:animEffect>
                                    <p:set>
                                      <p:cBhvr>
                                        <p:cTn id="369" dur="1" fill="hold">
                                          <p:stCondLst>
                                            <p:cond delay="2999"/>
                                          </p:stCondLst>
                                        </p:cTn>
                                        <p:tgtEl>
                                          <p:spTgt spid="38"/>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9"/>
                                        </p:tgtEl>
                                      </p:cBhvr>
                                    </p:animEffect>
                                    <p:set>
                                      <p:cBhvr>
                                        <p:cTn id="372" dur="1" fill="hold">
                                          <p:stCondLst>
                                            <p:cond delay="2999"/>
                                          </p:stCondLst>
                                        </p:cTn>
                                        <p:tgtEl>
                                          <p:spTgt spid="39"/>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40"/>
                                        </p:tgtEl>
                                      </p:cBhvr>
                                    </p:animEffect>
                                    <p:set>
                                      <p:cBhvr>
                                        <p:cTn id="375" dur="1" fill="hold">
                                          <p:stCondLst>
                                            <p:cond delay="2999"/>
                                          </p:stCondLst>
                                        </p:cTn>
                                        <p:tgtEl>
                                          <p:spTgt spid="40"/>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41"/>
                                        </p:tgtEl>
                                      </p:cBhvr>
                                    </p:animEffect>
                                    <p:set>
                                      <p:cBhvr>
                                        <p:cTn id="378" dur="1" fill="hold">
                                          <p:stCondLst>
                                            <p:cond delay="2999"/>
                                          </p:stCondLst>
                                        </p:cTn>
                                        <p:tgtEl>
                                          <p:spTgt spid="41"/>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42"/>
                                        </p:tgtEl>
                                      </p:cBhvr>
                                    </p:animEffect>
                                    <p:set>
                                      <p:cBhvr>
                                        <p:cTn id="381" dur="1" fill="hold">
                                          <p:stCondLst>
                                            <p:cond delay="2999"/>
                                          </p:stCondLst>
                                        </p:cTn>
                                        <p:tgtEl>
                                          <p:spTgt spid="42"/>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43"/>
                                        </p:tgtEl>
                                      </p:cBhvr>
                                    </p:animEffect>
                                    <p:set>
                                      <p:cBhvr>
                                        <p:cTn id="384" dur="1" fill="hold">
                                          <p:stCondLst>
                                            <p:cond delay="2999"/>
                                          </p:stCondLst>
                                        </p:cTn>
                                        <p:tgtEl>
                                          <p:spTgt spid="43"/>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44"/>
                                        </p:tgtEl>
                                      </p:cBhvr>
                                    </p:animEffect>
                                    <p:set>
                                      <p:cBhvr>
                                        <p:cTn id="387" dur="1" fill="hold">
                                          <p:stCondLst>
                                            <p:cond delay="2999"/>
                                          </p:stCondLst>
                                        </p:cTn>
                                        <p:tgtEl>
                                          <p:spTgt spid="44"/>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45"/>
                                        </p:tgtEl>
                                      </p:cBhvr>
                                    </p:animEffect>
                                    <p:set>
                                      <p:cBhvr>
                                        <p:cTn id="390" dur="1" fill="hold">
                                          <p:stCondLst>
                                            <p:cond delay="2999"/>
                                          </p:stCondLst>
                                        </p:cTn>
                                        <p:tgtEl>
                                          <p:spTgt spid="45"/>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46"/>
                                        </p:tgtEl>
                                      </p:cBhvr>
                                    </p:animEffect>
                                    <p:set>
                                      <p:cBhvr>
                                        <p:cTn id="393" dur="1" fill="hold">
                                          <p:stCondLst>
                                            <p:cond delay="2999"/>
                                          </p:stCondLst>
                                        </p:cTn>
                                        <p:tgtEl>
                                          <p:spTgt spid="46"/>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7"/>
                                        </p:tgtEl>
                                      </p:cBhvr>
                                    </p:animEffect>
                                    <p:set>
                                      <p:cBhvr>
                                        <p:cTn id="396" dur="1" fill="hold">
                                          <p:stCondLst>
                                            <p:cond delay="2999"/>
                                          </p:stCondLst>
                                        </p:cTn>
                                        <p:tgtEl>
                                          <p:spTgt spid="47"/>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8"/>
                                        </p:tgtEl>
                                      </p:cBhvr>
                                    </p:animEffect>
                                    <p:set>
                                      <p:cBhvr>
                                        <p:cTn id="399" dur="1" fill="hold">
                                          <p:stCondLst>
                                            <p:cond delay="2999"/>
                                          </p:stCondLst>
                                        </p:cTn>
                                        <p:tgtEl>
                                          <p:spTgt spid="48"/>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9"/>
                                        </p:tgtEl>
                                      </p:cBhvr>
                                    </p:animEffect>
                                    <p:set>
                                      <p:cBhvr>
                                        <p:cTn id="402" dur="1" fill="hold">
                                          <p:stCondLst>
                                            <p:cond delay="2999"/>
                                          </p:stCondLst>
                                        </p:cTn>
                                        <p:tgtEl>
                                          <p:spTgt spid="49"/>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50"/>
                                        </p:tgtEl>
                                      </p:cBhvr>
                                    </p:animEffect>
                                    <p:set>
                                      <p:cBhvr>
                                        <p:cTn id="405" dur="1" fill="hold">
                                          <p:stCondLst>
                                            <p:cond delay="2999"/>
                                          </p:stCondLst>
                                        </p:cTn>
                                        <p:tgtEl>
                                          <p:spTgt spid="50"/>
                                        </p:tgtEl>
                                        <p:attrNameLst>
                                          <p:attrName>style.visibility</p:attrName>
                                        </p:attrNameLst>
                                      </p:cBhvr>
                                      <p:to>
                                        <p:strVal val="hidden"/>
                                      </p:to>
                                    </p:set>
                                  </p:childTnLst>
                                </p:cTn>
                              </p:par>
                              <p:par>
                                <p:cTn id="406" presetID="2" presetClass="exit" presetSubtype="4" fill="hold" grpId="3" nodeType="withEffect">
                                  <p:stCondLst>
                                    <p:cond delay="0"/>
                                  </p:stCondLst>
                                  <p:childTnLst>
                                    <p:anim calcmode="lin" valueType="num">
                                      <p:cBhvr additive="base">
                                        <p:cTn id="407" dur="3000"/>
                                        <p:tgtEl>
                                          <p:spTgt spid="12"/>
                                        </p:tgtEl>
                                        <p:attrNameLst>
                                          <p:attrName>ppt_x</p:attrName>
                                        </p:attrNameLst>
                                      </p:cBhvr>
                                      <p:tavLst>
                                        <p:tav tm="0">
                                          <p:val>
                                            <p:strVal val="ppt_x"/>
                                          </p:val>
                                        </p:tav>
                                        <p:tav tm="100000">
                                          <p:val>
                                            <p:strVal val="ppt_x"/>
                                          </p:val>
                                        </p:tav>
                                      </p:tavLst>
                                    </p:anim>
                                    <p:anim calcmode="lin" valueType="num">
                                      <p:cBhvr additive="base">
                                        <p:cTn id="408" dur="3000"/>
                                        <p:tgtEl>
                                          <p:spTgt spid="12"/>
                                        </p:tgtEl>
                                        <p:attrNameLst>
                                          <p:attrName>ppt_y</p:attrName>
                                        </p:attrNameLst>
                                      </p:cBhvr>
                                      <p:tavLst>
                                        <p:tav tm="0">
                                          <p:val>
                                            <p:strVal val="ppt_y"/>
                                          </p:val>
                                        </p:tav>
                                        <p:tav tm="100000">
                                          <p:val>
                                            <p:strVal val="1+ppt_h/2"/>
                                          </p:val>
                                        </p:tav>
                                      </p:tavLst>
                                    </p:anim>
                                    <p:set>
                                      <p:cBhvr>
                                        <p:cTn id="409" dur="1" fill="hold">
                                          <p:stCondLst>
                                            <p:cond delay="2999"/>
                                          </p:stCondLst>
                                        </p:cTn>
                                        <p:tgtEl>
                                          <p:spTgt spid="12"/>
                                        </p:tgtEl>
                                        <p:attrNameLst>
                                          <p:attrName>style.visibility</p:attrName>
                                        </p:attrNameLst>
                                      </p:cBhvr>
                                      <p:to>
                                        <p:strVal val="hidden"/>
                                      </p:to>
                                    </p:set>
                                  </p:childTnLst>
                                </p:cTn>
                              </p:par>
                              <p:par>
                                <p:cTn id="410" presetID="2" presetClass="exit" presetSubtype="4" fill="hold" grpId="3" nodeType="withEffect">
                                  <p:stCondLst>
                                    <p:cond delay="0"/>
                                  </p:stCondLst>
                                  <p:childTnLst>
                                    <p:anim calcmode="lin" valueType="num">
                                      <p:cBhvr additive="base">
                                        <p:cTn id="411" dur="3000"/>
                                        <p:tgtEl>
                                          <p:spTgt spid="15"/>
                                        </p:tgtEl>
                                        <p:attrNameLst>
                                          <p:attrName>ppt_x</p:attrName>
                                        </p:attrNameLst>
                                      </p:cBhvr>
                                      <p:tavLst>
                                        <p:tav tm="0">
                                          <p:val>
                                            <p:strVal val="ppt_x"/>
                                          </p:val>
                                        </p:tav>
                                        <p:tav tm="100000">
                                          <p:val>
                                            <p:strVal val="ppt_x"/>
                                          </p:val>
                                        </p:tav>
                                      </p:tavLst>
                                    </p:anim>
                                    <p:anim calcmode="lin" valueType="num">
                                      <p:cBhvr additive="base">
                                        <p:cTn id="412" dur="3000"/>
                                        <p:tgtEl>
                                          <p:spTgt spid="15"/>
                                        </p:tgtEl>
                                        <p:attrNameLst>
                                          <p:attrName>ppt_y</p:attrName>
                                        </p:attrNameLst>
                                      </p:cBhvr>
                                      <p:tavLst>
                                        <p:tav tm="0">
                                          <p:val>
                                            <p:strVal val="ppt_y"/>
                                          </p:val>
                                        </p:tav>
                                        <p:tav tm="100000">
                                          <p:val>
                                            <p:strVal val="1+ppt_h/2"/>
                                          </p:val>
                                        </p:tav>
                                      </p:tavLst>
                                    </p:anim>
                                    <p:set>
                                      <p:cBhvr>
                                        <p:cTn id="413" dur="1" fill="hold">
                                          <p:stCondLst>
                                            <p:cond delay="2999"/>
                                          </p:stCondLst>
                                        </p:cTn>
                                        <p:tgtEl>
                                          <p:spTgt spid="15"/>
                                        </p:tgtEl>
                                        <p:attrNameLst>
                                          <p:attrName>style.visibility</p:attrName>
                                        </p:attrNameLst>
                                      </p:cBhvr>
                                      <p:to>
                                        <p:strVal val="hidden"/>
                                      </p:to>
                                    </p:set>
                                  </p:childTnLst>
                                </p:cTn>
                              </p:par>
                              <p:par>
                                <p:cTn id="414" presetID="2" presetClass="exit" presetSubtype="4" fill="hold" grpId="3" nodeType="withEffect">
                                  <p:stCondLst>
                                    <p:cond delay="0"/>
                                  </p:stCondLst>
                                  <p:childTnLst>
                                    <p:anim calcmode="lin" valueType="num">
                                      <p:cBhvr additive="base">
                                        <p:cTn id="415" dur="3000"/>
                                        <p:tgtEl>
                                          <p:spTgt spid="19"/>
                                        </p:tgtEl>
                                        <p:attrNameLst>
                                          <p:attrName>ppt_x</p:attrName>
                                        </p:attrNameLst>
                                      </p:cBhvr>
                                      <p:tavLst>
                                        <p:tav tm="0">
                                          <p:val>
                                            <p:strVal val="ppt_x"/>
                                          </p:val>
                                        </p:tav>
                                        <p:tav tm="100000">
                                          <p:val>
                                            <p:strVal val="ppt_x"/>
                                          </p:val>
                                        </p:tav>
                                      </p:tavLst>
                                    </p:anim>
                                    <p:anim calcmode="lin" valueType="num">
                                      <p:cBhvr additive="base">
                                        <p:cTn id="416" dur="3000"/>
                                        <p:tgtEl>
                                          <p:spTgt spid="19"/>
                                        </p:tgtEl>
                                        <p:attrNameLst>
                                          <p:attrName>ppt_y</p:attrName>
                                        </p:attrNameLst>
                                      </p:cBhvr>
                                      <p:tavLst>
                                        <p:tav tm="0">
                                          <p:val>
                                            <p:strVal val="ppt_y"/>
                                          </p:val>
                                        </p:tav>
                                        <p:tav tm="100000">
                                          <p:val>
                                            <p:strVal val="1+ppt_h/2"/>
                                          </p:val>
                                        </p:tav>
                                      </p:tavLst>
                                    </p:anim>
                                    <p:set>
                                      <p:cBhvr>
                                        <p:cTn id="417" dur="1" fill="hold">
                                          <p:stCondLst>
                                            <p:cond delay="2999"/>
                                          </p:stCondLst>
                                        </p:cTn>
                                        <p:tgtEl>
                                          <p:spTgt spid="19"/>
                                        </p:tgtEl>
                                        <p:attrNameLst>
                                          <p:attrName>style.visibility</p:attrName>
                                        </p:attrNameLst>
                                      </p:cBhvr>
                                      <p:to>
                                        <p:strVal val="hidden"/>
                                      </p:to>
                                    </p:set>
                                  </p:childTnLst>
                                </p:cTn>
                              </p:par>
                              <p:par>
                                <p:cTn id="418" presetID="2" presetClass="exit" presetSubtype="4" fill="hold" grpId="3" nodeType="withEffect">
                                  <p:stCondLst>
                                    <p:cond delay="0"/>
                                  </p:stCondLst>
                                  <p:childTnLst>
                                    <p:anim calcmode="lin" valueType="num">
                                      <p:cBhvr additive="base">
                                        <p:cTn id="419" dur="3000"/>
                                        <p:tgtEl>
                                          <p:spTgt spid="25"/>
                                        </p:tgtEl>
                                        <p:attrNameLst>
                                          <p:attrName>ppt_x</p:attrName>
                                        </p:attrNameLst>
                                      </p:cBhvr>
                                      <p:tavLst>
                                        <p:tav tm="0">
                                          <p:val>
                                            <p:strVal val="ppt_x"/>
                                          </p:val>
                                        </p:tav>
                                        <p:tav tm="100000">
                                          <p:val>
                                            <p:strVal val="ppt_x"/>
                                          </p:val>
                                        </p:tav>
                                      </p:tavLst>
                                    </p:anim>
                                    <p:anim calcmode="lin" valueType="num">
                                      <p:cBhvr additive="base">
                                        <p:cTn id="420" dur="3000"/>
                                        <p:tgtEl>
                                          <p:spTgt spid="25"/>
                                        </p:tgtEl>
                                        <p:attrNameLst>
                                          <p:attrName>ppt_y</p:attrName>
                                        </p:attrNameLst>
                                      </p:cBhvr>
                                      <p:tavLst>
                                        <p:tav tm="0">
                                          <p:val>
                                            <p:strVal val="ppt_y"/>
                                          </p:val>
                                        </p:tav>
                                        <p:tav tm="100000">
                                          <p:val>
                                            <p:strVal val="1+ppt_h/2"/>
                                          </p:val>
                                        </p:tav>
                                      </p:tavLst>
                                    </p:anim>
                                    <p:set>
                                      <p:cBhvr>
                                        <p:cTn id="421" dur="1" fill="hold">
                                          <p:stCondLst>
                                            <p:cond delay="2999"/>
                                          </p:stCondLst>
                                        </p:cTn>
                                        <p:tgtEl>
                                          <p:spTgt spid="25"/>
                                        </p:tgtEl>
                                        <p:attrNameLst>
                                          <p:attrName>style.visibility</p:attrName>
                                        </p:attrNameLst>
                                      </p:cBhvr>
                                      <p:to>
                                        <p:strVal val="hidden"/>
                                      </p:to>
                                    </p:set>
                                  </p:childTnLst>
                                </p:cTn>
                              </p:par>
                              <p:par>
                                <p:cTn id="422" presetID="2" presetClass="exit" presetSubtype="4" fill="hold" grpId="3" nodeType="withEffect">
                                  <p:stCondLst>
                                    <p:cond delay="0"/>
                                  </p:stCondLst>
                                  <p:childTnLst>
                                    <p:anim calcmode="lin" valueType="num">
                                      <p:cBhvr additive="base">
                                        <p:cTn id="423" dur="3000"/>
                                        <p:tgtEl>
                                          <p:spTgt spid="28"/>
                                        </p:tgtEl>
                                        <p:attrNameLst>
                                          <p:attrName>ppt_x</p:attrName>
                                        </p:attrNameLst>
                                      </p:cBhvr>
                                      <p:tavLst>
                                        <p:tav tm="0">
                                          <p:val>
                                            <p:strVal val="ppt_x"/>
                                          </p:val>
                                        </p:tav>
                                        <p:tav tm="100000">
                                          <p:val>
                                            <p:strVal val="ppt_x"/>
                                          </p:val>
                                        </p:tav>
                                      </p:tavLst>
                                    </p:anim>
                                    <p:anim calcmode="lin" valueType="num">
                                      <p:cBhvr additive="base">
                                        <p:cTn id="424" dur="3000"/>
                                        <p:tgtEl>
                                          <p:spTgt spid="28"/>
                                        </p:tgtEl>
                                        <p:attrNameLst>
                                          <p:attrName>ppt_y</p:attrName>
                                        </p:attrNameLst>
                                      </p:cBhvr>
                                      <p:tavLst>
                                        <p:tav tm="0">
                                          <p:val>
                                            <p:strVal val="ppt_y"/>
                                          </p:val>
                                        </p:tav>
                                        <p:tav tm="100000">
                                          <p:val>
                                            <p:strVal val="1+ppt_h/2"/>
                                          </p:val>
                                        </p:tav>
                                      </p:tavLst>
                                    </p:anim>
                                    <p:set>
                                      <p:cBhvr>
                                        <p:cTn id="425" dur="1" fill="hold">
                                          <p:stCondLst>
                                            <p:cond delay="2999"/>
                                          </p:stCondLst>
                                        </p:cTn>
                                        <p:tgtEl>
                                          <p:spTgt spid="28"/>
                                        </p:tgtEl>
                                        <p:attrNameLst>
                                          <p:attrName>style.visibility</p:attrName>
                                        </p:attrNameLst>
                                      </p:cBhvr>
                                      <p:to>
                                        <p:strVal val="hidden"/>
                                      </p:to>
                                    </p:set>
                                  </p:childTnLst>
                                </p:cTn>
                              </p:par>
                              <p:par>
                                <p:cTn id="426" presetID="2" presetClass="exit" presetSubtype="4" fill="hold" grpId="3" nodeType="withEffect">
                                  <p:stCondLst>
                                    <p:cond delay="0"/>
                                  </p:stCondLst>
                                  <p:childTnLst>
                                    <p:anim calcmode="lin" valueType="num">
                                      <p:cBhvr additive="base">
                                        <p:cTn id="427" dur="3000"/>
                                        <p:tgtEl>
                                          <p:spTgt spid="33"/>
                                        </p:tgtEl>
                                        <p:attrNameLst>
                                          <p:attrName>ppt_x</p:attrName>
                                        </p:attrNameLst>
                                      </p:cBhvr>
                                      <p:tavLst>
                                        <p:tav tm="0">
                                          <p:val>
                                            <p:strVal val="ppt_x"/>
                                          </p:val>
                                        </p:tav>
                                        <p:tav tm="100000">
                                          <p:val>
                                            <p:strVal val="ppt_x"/>
                                          </p:val>
                                        </p:tav>
                                      </p:tavLst>
                                    </p:anim>
                                    <p:anim calcmode="lin" valueType="num">
                                      <p:cBhvr additive="base">
                                        <p:cTn id="428" dur="3000"/>
                                        <p:tgtEl>
                                          <p:spTgt spid="33"/>
                                        </p:tgtEl>
                                        <p:attrNameLst>
                                          <p:attrName>ppt_y</p:attrName>
                                        </p:attrNameLst>
                                      </p:cBhvr>
                                      <p:tavLst>
                                        <p:tav tm="0">
                                          <p:val>
                                            <p:strVal val="ppt_y"/>
                                          </p:val>
                                        </p:tav>
                                        <p:tav tm="100000">
                                          <p:val>
                                            <p:strVal val="1+ppt_h/2"/>
                                          </p:val>
                                        </p:tav>
                                      </p:tavLst>
                                    </p:anim>
                                    <p:set>
                                      <p:cBhvr>
                                        <p:cTn id="429" dur="1" fill="hold">
                                          <p:stCondLst>
                                            <p:cond delay="2999"/>
                                          </p:stCondLst>
                                        </p:cTn>
                                        <p:tgtEl>
                                          <p:spTgt spid="33"/>
                                        </p:tgtEl>
                                        <p:attrNameLst>
                                          <p:attrName>style.visibility</p:attrName>
                                        </p:attrNameLst>
                                      </p:cBhvr>
                                      <p:to>
                                        <p:strVal val="hidden"/>
                                      </p:to>
                                    </p:set>
                                  </p:childTnLst>
                                </p:cTn>
                              </p:par>
                              <p:par>
                                <p:cTn id="430" presetID="2" presetClass="exit" presetSubtype="4" fill="hold" grpId="3" nodeType="withEffect">
                                  <p:stCondLst>
                                    <p:cond delay="0"/>
                                  </p:stCondLst>
                                  <p:childTnLst>
                                    <p:anim calcmode="lin" valueType="num">
                                      <p:cBhvr additive="base">
                                        <p:cTn id="431" dur="3000"/>
                                        <p:tgtEl>
                                          <p:spTgt spid="37"/>
                                        </p:tgtEl>
                                        <p:attrNameLst>
                                          <p:attrName>ppt_x</p:attrName>
                                        </p:attrNameLst>
                                      </p:cBhvr>
                                      <p:tavLst>
                                        <p:tav tm="0">
                                          <p:val>
                                            <p:strVal val="ppt_x"/>
                                          </p:val>
                                        </p:tav>
                                        <p:tav tm="100000">
                                          <p:val>
                                            <p:strVal val="ppt_x"/>
                                          </p:val>
                                        </p:tav>
                                      </p:tavLst>
                                    </p:anim>
                                    <p:anim calcmode="lin" valueType="num">
                                      <p:cBhvr additive="base">
                                        <p:cTn id="432" dur="3000"/>
                                        <p:tgtEl>
                                          <p:spTgt spid="37"/>
                                        </p:tgtEl>
                                        <p:attrNameLst>
                                          <p:attrName>ppt_y</p:attrName>
                                        </p:attrNameLst>
                                      </p:cBhvr>
                                      <p:tavLst>
                                        <p:tav tm="0">
                                          <p:val>
                                            <p:strVal val="ppt_y"/>
                                          </p:val>
                                        </p:tav>
                                        <p:tav tm="100000">
                                          <p:val>
                                            <p:strVal val="1+ppt_h/2"/>
                                          </p:val>
                                        </p:tav>
                                      </p:tavLst>
                                    </p:anim>
                                    <p:set>
                                      <p:cBhvr>
                                        <p:cTn id="433" dur="1" fill="hold">
                                          <p:stCondLst>
                                            <p:cond delay="2999"/>
                                          </p:stCondLst>
                                        </p:cTn>
                                        <p:tgtEl>
                                          <p:spTgt spid="37"/>
                                        </p:tgtEl>
                                        <p:attrNameLst>
                                          <p:attrName>style.visibility</p:attrName>
                                        </p:attrNameLst>
                                      </p:cBhvr>
                                      <p:to>
                                        <p:strVal val="hidden"/>
                                      </p:to>
                                    </p:set>
                                  </p:childTnLst>
                                </p:cTn>
                              </p:par>
                              <p:par>
                                <p:cTn id="434" presetID="2" presetClass="exit" presetSubtype="4" fill="hold" grpId="3" nodeType="withEffect">
                                  <p:stCondLst>
                                    <p:cond delay="0"/>
                                  </p:stCondLst>
                                  <p:childTnLst>
                                    <p:anim calcmode="lin" valueType="num">
                                      <p:cBhvr additive="base">
                                        <p:cTn id="435" dur="3000"/>
                                        <p:tgtEl>
                                          <p:spTgt spid="41"/>
                                        </p:tgtEl>
                                        <p:attrNameLst>
                                          <p:attrName>ppt_x</p:attrName>
                                        </p:attrNameLst>
                                      </p:cBhvr>
                                      <p:tavLst>
                                        <p:tav tm="0">
                                          <p:val>
                                            <p:strVal val="ppt_x"/>
                                          </p:val>
                                        </p:tav>
                                        <p:tav tm="100000">
                                          <p:val>
                                            <p:strVal val="ppt_x"/>
                                          </p:val>
                                        </p:tav>
                                      </p:tavLst>
                                    </p:anim>
                                    <p:anim calcmode="lin" valueType="num">
                                      <p:cBhvr additive="base">
                                        <p:cTn id="436" dur="3000"/>
                                        <p:tgtEl>
                                          <p:spTgt spid="41"/>
                                        </p:tgtEl>
                                        <p:attrNameLst>
                                          <p:attrName>ppt_y</p:attrName>
                                        </p:attrNameLst>
                                      </p:cBhvr>
                                      <p:tavLst>
                                        <p:tav tm="0">
                                          <p:val>
                                            <p:strVal val="ppt_y"/>
                                          </p:val>
                                        </p:tav>
                                        <p:tav tm="100000">
                                          <p:val>
                                            <p:strVal val="1+ppt_h/2"/>
                                          </p:val>
                                        </p:tav>
                                      </p:tavLst>
                                    </p:anim>
                                    <p:set>
                                      <p:cBhvr>
                                        <p:cTn id="437" dur="1" fill="hold">
                                          <p:stCondLst>
                                            <p:cond delay="2999"/>
                                          </p:stCondLst>
                                        </p:cTn>
                                        <p:tgtEl>
                                          <p:spTgt spid="41"/>
                                        </p:tgtEl>
                                        <p:attrNameLst>
                                          <p:attrName>style.visibility</p:attrName>
                                        </p:attrNameLst>
                                      </p:cBhvr>
                                      <p:to>
                                        <p:strVal val="hidden"/>
                                      </p:to>
                                    </p:set>
                                  </p:childTnLst>
                                </p:cTn>
                              </p:par>
                              <p:par>
                                <p:cTn id="438" presetID="2" presetClass="exit" presetSubtype="4" fill="hold" grpId="3" nodeType="withEffect">
                                  <p:stCondLst>
                                    <p:cond delay="0"/>
                                  </p:stCondLst>
                                  <p:childTnLst>
                                    <p:anim calcmode="lin" valueType="num">
                                      <p:cBhvr additive="base">
                                        <p:cTn id="439" dur="3000"/>
                                        <p:tgtEl>
                                          <p:spTgt spid="43"/>
                                        </p:tgtEl>
                                        <p:attrNameLst>
                                          <p:attrName>ppt_x</p:attrName>
                                        </p:attrNameLst>
                                      </p:cBhvr>
                                      <p:tavLst>
                                        <p:tav tm="0">
                                          <p:val>
                                            <p:strVal val="ppt_x"/>
                                          </p:val>
                                        </p:tav>
                                        <p:tav tm="100000">
                                          <p:val>
                                            <p:strVal val="ppt_x"/>
                                          </p:val>
                                        </p:tav>
                                      </p:tavLst>
                                    </p:anim>
                                    <p:anim calcmode="lin" valueType="num">
                                      <p:cBhvr additive="base">
                                        <p:cTn id="440" dur="3000"/>
                                        <p:tgtEl>
                                          <p:spTgt spid="43"/>
                                        </p:tgtEl>
                                        <p:attrNameLst>
                                          <p:attrName>ppt_y</p:attrName>
                                        </p:attrNameLst>
                                      </p:cBhvr>
                                      <p:tavLst>
                                        <p:tav tm="0">
                                          <p:val>
                                            <p:strVal val="ppt_y"/>
                                          </p:val>
                                        </p:tav>
                                        <p:tav tm="100000">
                                          <p:val>
                                            <p:strVal val="1+ppt_h/2"/>
                                          </p:val>
                                        </p:tav>
                                      </p:tavLst>
                                    </p:anim>
                                    <p:set>
                                      <p:cBhvr>
                                        <p:cTn id="441" dur="1" fill="hold">
                                          <p:stCondLst>
                                            <p:cond delay="2999"/>
                                          </p:stCondLst>
                                        </p:cTn>
                                        <p:tgtEl>
                                          <p:spTgt spid="43"/>
                                        </p:tgtEl>
                                        <p:attrNameLst>
                                          <p:attrName>style.visibility</p:attrName>
                                        </p:attrNameLst>
                                      </p:cBhvr>
                                      <p:to>
                                        <p:strVal val="hidden"/>
                                      </p:to>
                                    </p:set>
                                  </p:childTnLst>
                                </p:cTn>
                              </p:par>
                              <p:par>
                                <p:cTn id="442" presetID="2" presetClass="exit" presetSubtype="4" fill="hold" grpId="3" nodeType="withEffect">
                                  <p:stCondLst>
                                    <p:cond delay="0"/>
                                  </p:stCondLst>
                                  <p:childTnLst>
                                    <p:anim calcmode="lin" valueType="num">
                                      <p:cBhvr additive="base">
                                        <p:cTn id="443" dur="3000"/>
                                        <p:tgtEl>
                                          <p:spTgt spid="47"/>
                                        </p:tgtEl>
                                        <p:attrNameLst>
                                          <p:attrName>ppt_x</p:attrName>
                                        </p:attrNameLst>
                                      </p:cBhvr>
                                      <p:tavLst>
                                        <p:tav tm="0">
                                          <p:val>
                                            <p:strVal val="ppt_x"/>
                                          </p:val>
                                        </p:tav>
                                        <p:tav tm="100000">
                                          <p:val>
                                            <p:strVal val="ppt_x"/>
                                          </p:val>
                                        </p:tav>
                                      </p:tavLst>
                                    </p:anim>
                                    <p:anim calcmode="lin" valueType="num">
                                      <p:cBhvr additive="base">
                                        <p:cTn id="444" dur="3000"/>
                                        <p:tgtEl>
                                          <p:spTgt spid="47"/>
                                        </p:tgtEl>
                                        <p:attrNameLst>
                                          <p:attrName>ppt_y</p:attrName>
                                        </p:attrNameLst>
                                      </p:cBhvr>
                                      <p:tavLst>
                                        <p:tav tm="0">
                                          <p:val>
                                            <p:strVal val="ppt_y"/>
                                          </p:val>
                                        </p:tav>
                                        <p:tav tm="100000">
                                          <p:val>
                                            <p:strVal val="1+ppt_h/2"/>
                                          </p:val>
                                        </p:tav>
                                      </p:tavLst>
                                    </p:anim>
                                    <p:set>
                                      <p:cBhvr>
                                        <p:cTn id="445" dur="1" fill="hold">
                                          <p:stCondLst>
                                            <p:cond delay="2999"/>
                                          </p:stCondLst>
                                        </p:cTn>
                                        <p:tgtEl>
                                          <p:spTgt spid="47"/>
                                        </p:tgtEl>
                                        <p:attrNameLst>
                                          <p:attrName>style.visibility</p:attrName>
                                        </p:attrNameLst>
                                      </p:cBhvr>
                                      <p:to>
                                        <p:strVal val="hidden"/>
                                      </p:to>
                                    </p:set>
                                  </p:childTnLst>
                                </p:cTn>
                              </p:par>
                              <p:par>
                                <p:cTn id="446" presetID="2" presetClass="exit" presetSubtype="1" fill="hold" grpId="3" nodeType="withEffect">
                                  <p:stCondLst>
                                    <p:cond delay="0"/>
                                  </p:stCondLst>
                                  <p:childTnLst>
                                    <p:anim calcmode="lin" valueType="num">
                                      <p:cBhvr additive="base">
                                        <p:cTn id="447" dur="3000"/>
                                        <p:tgtEl>
                                          <p:spTgt spid="11"/>
                                        </p:tgtEl>
                                        <p:attrNameLst>
                                          <p:attrName>ppt_x</p:attrName>
                                        </p:attrNameLst>
                                      </p:cBhvr>
                                      <p:tavLst>
                                        <p:tav tm="0">
                                          <p:val>
                                            <p:strVal val="ppt_x"/>
                                          </p:val>
                                        </p:tav>
                                        <p:tav tm="100000">
                                          <p:val>
                                            <p:strVal val="ppt_x"/>
                                          </p:val>
                                        </p:tav>
                                      </p:tavLst>
                                    </p:anim>
                                    <p:anim calcmode="lin" valueType="num">
                                      <p:cBhvr additive="base">
                                        <p:cTn id="448" dur="3000"/>
                                        <p:tgtEl>
                                          <p:spTgt spid="11"/>
                                        </p:tgtEl>
                                        <p:attrNameLst>
                                          <p:attrName>ppt_y</p:attrName>
                                        </p:attrNameLst>
                                      </p:cBhvr>
                                      <p:tavLst>
                                        <p:tav tm="0">
                                          <p:val>
                                            <p:strVal val="ppt_y"/>
                                          </p:val>
                                        </p:tav>
                                        <p:tav tm="100000">
                                          <p:val>
                                            <p:strVal val="0-ppt_h/2"/>
                                          </p:val>
                                        </p:tav>
                                      </p:tavLst>
                                    </p:anim>
                                    <p:set>
                                      <p:cBhvr>
                                        <p:cTn id="449" dur="1" fill="hold">
                                          <p:stCondLst>
                                            <p:cond delay="2999"/>
                                          </p:stCondLst>
                                        </p:cTn>
                                        <p:tgtEl>
                                          <p:spTgt spid="11"/>
                                        </p:tgtEl>
                                        <p:attrNameLst>
                                          <p:attrName>style.visibility</p:attrName>
                                        </p:attrNameLst>
                                      </p:cBhvr>
                                      <p:to>
                                        <p:strVal val="hidden"/>
                                      </p:to>
                                    </p:set>
                                  </p:childTnLst>
                                </p:cTn>
                              </p:par>
                              <p:par>
                                <p:cTn id="450" presetID="2" presetClass="exit" presetSubtype="1" fill="hold" grpId="3" nodeType="withEffect">
                                  <p:stCondLst>
                                    <p:cond delay="0"/>
                                  </p:stCondLst>
                                  <p:childTnLst>
                                    <p:anim calcmode="lin" valueType="num">
                                      <p:cBhvr additive="base">
                                        <p:cTn id="451" dur="3000"/>
                                        <p:tgtEl>
                                          <p:spTgt spid="16"/>
                                        </p:tgtEl>
                                        <p:attrNameLst>
                                          <p:attrName>ppt_x</p:attrName>
                                        </p:attrNameLst>
                                      </p:cBhvr>
                                      <p:tavLst>
                                        <p:tav tm="0">
                                          <p:val>
                                            <p:strVal val="ppt_x"/>
                                          </p:val>
                                        </p:tav>
                                        <p:tav tm="100000">
                                          <p:val>
                                            <p:strVal val="ppt_x"/>
                                          </p:val>
                                        </p:tav>
                                      </p:tavLst>
                                    </p:anim>
                                    <p:anim calcmode="lin" valueType="num">
                                      <p:cBhvr additive="base">
                                        <p:cTn id="452" dur="3000"/>
                                        <p:tgtEl>
                                          <p:spTgt spid="16"/>
                                        </p:tgtEl>
                                        <p:attrNameLst>
                                          <p:attrName>ppt_y</p:attrName>
                                        </p:attrNameLst>
                                      </p:cBhvr>
                                      <p:tavLst>
                                        <p:tav tm="0">
                                          <p:val>
                                            <p:strVal val="ppt_y"/>
                                          </p:val>
                                        </p:tav>
                                        <p:tav tm="100000">
                                          <p:val>
                                            <p:strVal val="0-ppt_h/2"/>
                                          </p:val>
                                        </p:tav>
                                      </p:tavLst>
                                    </p:anim>
                                    <p:set>
                                      <p:cBhvr>
                                        <p:cTn id="453" dur="1" fill="hold">
                                          <p:stCondLst>
                                            <p:cond delay="2999"/>
                                          </p:stCondLst>
                                        </p:cTn>
                                        <p:tgtEl>
                                          <p:spTgt spid="16"/>
                                        </p:tgtEl>
                                        <p:attrNameLst>
                                          <p:attrName>style.visibility</p:attrName>
                                        </p:attrNameLst>
                                      </p:cBhvr>
                                      <p:to>
                                        <p:strVal val="hidden"/>
                                      </p:to>
                                    </p:set>
                                  </p:childTnLst>
                                </p:cTn>
                              </p:par>
                              <p:par>
                                <p:cTn id="454" presetID="2" presetClass="exit" presetSubtype="1" fill="hold" grpId="3" nodeType="withEffect">
                                  <p:stCondLst>
                                    <p:cond delay="0"/>
                                  </p:stCondLst>
                                  <p:childTnLst>
                                    <p:anim calcmode="lin" valueType="num">
                                      <p:cBhvr additive="base">
                                        <p:cTn id="455" dur="3000"/>
                                        <p:tgtEl>
                                          <p:spTgt spid="22"/>
                                        </p:tgtEl>
                                        <p:attrNameLst>
                                          <p:attrName>ppt_x</p:attrName>
                                        </p:attrNameLst>
                                      </p:cBhvr>
                                      <p:tavLst>
                                        <p:tav tm="0">
                                          <p:val>
                                            <p:strVal val="ppt_x"/>
                                          </p:val>
                                        </p:tav>
                                        <p:tav tm="100000">
                                          <p:val>
                                            <p:strVal val="ppt_x"/>
                                          </p:val>
                                        </p:tav>
                                      </p:tavLst>
                                    </p:anim>
                                    <p:anim calcmode="lin" valueType="num">
                                      <p:cBhvr additive="base">
                                        <p:cTn id="456" dur="3000"/>
                                        <p:tgtEl>
                                          <p:spTgt spid="22"/>
                                        </p:tgtEl>
                                        <p:attrNameLst>
                                          <p:attrName>ppt_y</p:attrName>
                                        </p:attrNameLst>
                                      </p:cBhvr>
                                      <p:tavLst>
                                        <p:tav tm="0">
                                          <p:val>
                                            <p:strVal val="ppt_y"/>
                                          </p:val>
                                        </p:tav>
                                        <p:tav tm="100000">
                                          <p:val>
                                            <p:strVal val="0-ppt_h/2"/>
                                          </p:val>
                                        </p:tav>
                                      </p:tavLst>
                                    </p:anim>
                                    <p:set>
                                      <p:cBhvr>
                                        <p:cTn id="457" dur="1" fill="hold">
                                          <p:stCondLst>
                                            <p:cond delay="2999"/>
                                          </p:stCondLst>
                                        </p:cTn>
                                        <p:tgtEl>
                                          <p:spTgt spid="22"/>
                                        </p:tgtEl>
                                        <p:attrNameLst>
                                          <p:attrName>style.visibility</p:attrName>
                                        </p:attrNameLst>
                                      </p:cBhvr>
                                      <p:to>
                                        <p:strVal val="hidden"/>
                                      </p:to>
                                    </p:set>
                                  </p:childTnLst>
                                </p:cTn>
                              </p:par>
                              <p:par>
                                <p:cTn id="458" presetID="2" presetClass="exit" presetSubtype="1" fill="hold" grpId="3" nodeType="withEffect">
                                  <p:stCondLst>
                                    <p:cond delay="0"/>
                                  </p:stCondLst>
                                  <p:childTnLst>
                                    <p:anim calcmode="lin" valueType="num">
                                      <p:cBhvr additive="base">
                                        <p:cTn id="459" dur="3000"/>
                                        <p:tgtEl>
                                          <p:spTgt spid="23"/>
                                        </p:tgtEl>
                                        <p:attrNameLst>
                                          <p:attrName>ppt_x</p:attrName>
                                        </p:attrNameLst>
                                      </p:cBhvr>
                                      <p:tavLst>
                                        <p:tav tm="0">
                                          <p:val>
                                            <p:strVal val="ppt_x"/>
                                          </p:val>
                                        </p:tav>
                                        <p:tav tm="100000">
                                          <p:val>
                                            <p:strVal val="ppt_x"/>
                                          </p:val>
                                        </p:tav>
                                      </p:tavLst>
                                    </p:anim>
                                    <p:anim calcmode="lin" valueType="num">
                                      <p:cBhvr additive="base">
                                        <p:cTn id="460" dur="3000"/>
                                        <p:tgtEl>
                                          <p:spTgt spid="23"/>
                                        </p:tgtEl>
                                        <p:attrNameLst>
                                          <p:attrName>ppt_y</p:attrName>
                                        </p:attrNameLst>
                                      </p:cBhvr>
                                      <p:tavLst>
                                        <p:tav tm="0">
                                          <p:val>
                                            <p:strVal val="ppt_y"/>
                                          </p:val>
                                        </p:tav>
                                        <p:tav tm="100000">
                                          <p:val>
                                            <p:strVal val="0-ppt_h/2"/>
                                          </p:val>
                                        </p:tav>
                                      </p:tavLst>
                                    </p:anim>
                                    <p:set>
                                      <p:cBhvr>
                                        <p:cTn id="461" dur="1" fill="hold">
                                          <p:stCondLst>
                                            <p:cond delay="2999"/>
                                          </p:stCondLst>
                                        </p:cTn>
                                        <p:tgtEl>
                                          <p:spTgt spid="23"/>
                                        </p:tgtEl>
                                        <p:attrNameLst>
                                          <p:attrName>style.visibility</p:attrName>
                                        </p:attrNameLst>
                                      </p:cBhvr>
                                      <p:to>
                                        <p:strVal val="hidden"/>
                                      </p:to>
                                    </p:set>
                                  </p:childTnLst>
                                </p:cTn>
                              </p:par>
                              <p:par>
                                <p:cTn id="462" presetID="2" presetClass="exit" presetSubtype="1" fill="hold" grpId="3" nodeType="withEffect">
                                  <p:stCondLst>
                                    <p:cond delay="0"/>
                                  </p:stCondLst>
                                  <p:childTnLst>
                                    <p:anim calcmode="lin" valueType="num">
                                      <p:cBhvr additive="base">
                                        <p:cTn id="463" dur="3000"/>
                                        <p:tgtEl>
                                          <p:spTgt spid="27"/>
                                        </p:tgtEl>
                                        <p:attrNameLst>
                                          <p:attrName>ppt_x</p:attrName>
                                        </p:attrNameLst>
                                      </p:cBhvr>
                                      <p:tavLst>
                                        <p:tav tm="0">
                                          <p:val>
                                            <p:strVal val="ppt_x"/>
                                          </p:val>
                                        </p:tav>
                                        <p:tav tm="100000">
                                          <p:val>
                                            <p:strVal val="ppt_x"/>
                                          </p:val>
                                        </p:tav>
                                      </p:tavLst>
                                    </p:anim>
                                    <p:anim calcmode="lin" valueType="num">
                                      <p:cBhvr additive="base">
                                        <p:cTn id="464" dur="3000"/>
                                        <p:tgtEl>
                                          <p:spTgt spid="27"/>
                                        </p:tgtEl>
                                        <p:attrNameLst>
                                          <p:attrName>ppt_y</p:attrName>
                                        </p:attrNameLst>
                                      </p:cBhvr>
                                      <p:tavLst>
                                        <p:tav tm="0">
                                          <p:val>
                                            <p:strVal val="ppt_y"/>
                                          </p:val>
                                        </p:tav>
                                        <p:tav tm="100000">
                                          <p:val>
                                            <p:strVal val="0-ppt_h/2"/>
                                          </p:val>
                                        </p:tav>
                                      </p:tavLst>
                                    </p:anim>
                                    <p:set>
                                      <p:cBhvr>
                                        <p:cTn id="465" dur="1" fill="hold">
                                          <p:stCondLst>
                                            <p:cond delay="2999"/>
                                          </p:stCondLst>
                                        </p:cTn>
                                        <p:tgtEl>
                                          <p:spTgt spid="27"/>
                                        </p:tgtEl>
                                        <p:attrNameLst>
                                          <p:attrName>style.visibility</p:attrName>
                                        </p:attrNameLst>
                                      </p:cBhvr>
                                      <p:to>
                                        <p:strVal val="hidden"/>
                                      </p:to>
                                    </p:set>
                                  </p:childTnLst>
                                </p:cTn>
                              </p:par>
                              <p:par>
                                <p:cTn id="466" presetID="2" presetClass="exit" presetSubtype="1" fill="hold" grpId="3" nodeType="withEffect">
                                  <p:stCondLst>
                                    <p:cond delay="0"/>
                                  </p:stCondLst>
                                  <p:childTnLst>
                                    <p:anim calcmode="lin" valueType="num">
                                      <p:cBhvr additive="base">
                                        <p:cTn id="467" dur="3000"/>
                                        <p:tgtEl>
                                          <p:spTgt spid="31"/>
                                        </p:tgtEl>
                                        <p:attrNameLst>
                                          <p:attrName>ppt_x</p:attrName>
                                        </p:attrNameLst>
                                      </p:cBhvr>
                                      <p:tavLst>
                                        <p:tav tm="0">
                                          <p:val>
                                            <p:strVal val="ppt_x"/>
                                          </p:val>
                                        </p:tav>
                                        <p:tav tm="100000">
                                          <p:val>
                                            <p:strVal val="ppt_x"/>
                                          </p:val>
                                        </p:tav>
                                      </p:tavLst>
                                    </p:anim>
                                    <p:anim calcmode="lin" valueType="num">
                                      <p:cBhvr additive="base">
                                        <p:cTn id="468" dur="3000"/>
                                        <p:tgtEl>
                                          <p:spTgt spid="31"/>
                                        </p:tgtEl>
                                        <p:attrNameLst>
                                          <p:attrName>ppt_y</p:attrName>
                                        </p:attrNameLst>
                                      </p:cBhvr>
                                      <p:tavLst>
                                        <p:tav tm="0">
                                          <p:val>
                                            <p:strVal val="ppt_y"/>
                                          </p:val>
                                        </p:tav>
                                        <p:tav tm="100000">
                                          <p:val>
                                            <p:strVal val="0-ppt_h/2"/>
                                          </p:val>
                                        </p:tav>
                                      </p:tavLst>
                                    </p:anim>
                                    <p:set>
                                      <p:cBhvr>
                                        <p:cTn id="469" dur="1" fill="hold">
                                          <p:stCondLst>
                                            <p:cond delay="2999"/>
                                          </p:stCondLst>
                                        </p:cTn>
                                        <p:tgtEl>
                                          <p:spTgt spid="31"/>
                                        </p:tgtEl>
                                        <p:attrNameLst>
                                          <p:attrName>style.visibility</p:attrName>
                                        </p:attrNameLst>
                                      </p:cBhvr>
                                      <p:to>
                                        <p:strVal val="hidden"/>
                                      </p:to>
                                    </p:set>
                                  </p:childTnLst>
                                </p:cTn>
                              </p:par>
                              <p:par>
                                <p:cTn id="470" presetID="2" presetClass="exit" presetSubtype="1" fill="hold" grpId="3" nodeType="withEffect">
                                  <p:stCondLst>
                                    <p:cond delay="0"/>
                                  </p:stCondLst>
                                  <p:childTnLst>
                                    <p:anim calcmode="lin" valueType="num">
                                      <p:cBhvr additive="base">
                                        <p:cTn id="471" dur="3000"/>
                                        <p:tgtEl>
                                          <p:spTgt spid="35"/>
                                        </p:tgtEl>
                                        <p:attrNameLst>
                                          <p:attrName>ppt_x</p:attrName>
                                        </p:attrNameLst>
                                      </p:cBhvr>
                                      <p:tavLst>
                                        <p:tav tm="0">
                                          <p:val>
                                            <p:strVal val="ppt_x"/>
                                          </p:val>
                                        </p:tav>
                                        <p:tav tm="100000">
                                          <p:val>
                                            <p:strVal val="ppt_x"/>
                                          </p:val>
                                        </p:tav>
                                      </p:tavLst>
                                    </p:anim>
                                    <p:anim calcmode="lin" valueType="num">
                                      <p:cBhvr additive="base">
                                        <p:cTn id="472" dur="3000"/>
                                        <p:tgtEl>
                                          <p:spTgt spid="35"/>
                                        </p:tgtEl>
                                        <p:attrNameLst>
                                          <p:attrName>ppt_y</p:attrName>
                                        </p:attrNameLst>
                                      </p:cBhvr>
                                      <p:tavLst>
                                        <p:tav tm="0">
                                          <p:val>
                                            <p:strVal val="ppt_y"/>
                                          </p:val>
                                        </p:tav>
                                        <p:tav tm="100000">
                                          <p:val>
                                            <p:strVal val="0-ppt_h/2"/>
                                          </p:val>
                                        </p:tav>
                                      </p:tavLst>
                                    </p:anim>
                                    <p:set>
                                      <p:cBhvr>
                                        <p:cTn id="473" dur="1" fill="hold">
                                          <p:stCondLst>
                                            <p:cond delay="2999"/>
                                          </p:stCondLst>
                                        </p:cTn>
                                        <p:tgtEl>
                                          <p:spTgt spid="35"/>
                                        </p:tgtEl>
                                        <p:attrNameLst>
                                          <p:attrName>style.visibility</p:attrName>
                                        </p:attrNameLst>
                                      </p:cBhvr>
                                      <p:to>
                                        <p:strVal val="hidden"/>
                                      </p:to>
                                    </p:set>
                                  </p:childTnLst>
                                </p:cTn>
                              </p:par>
                              <p:par>
                                <p:cTn id="474" presetID="2" presetClass="exit" presetSubtype="1" fill="hold" grpId="3" nodeType="withEffect">
                                  <p:stCondLst>
                                    <p:cond delay="0"/>
                                  </p:stCondLst>
                                  <p:childTnLst>
                                    <p:anim calcmode="lin" valueType="num">
                                      <p:cBhvr additive="base">
                                        <p:cTn id="475" dur="3000"/>
                                        <p:tgtEl>
                                          <p:spTgt spid="39"/>
                                        </p:tgtEl>
                                        <p:attrNameLst>
                                          <p:attrName>ppt_x</p:attrName>
                                        </p:attrNameLst>
                                      </p:cBhvr>
                                      <p:tavLst>
                                        <p:tav tm="0">
                                          <p:val>
                                            <p:strVal val="ppt_x"/>
                                          </p:val>
                                        </p:tav>
                                        <p:tav tm="100000">
                                          <p:val>
                                            <p:strVal val="ppt_x"/>
                                          </p:val>
                                        </p:tav>
                                      </p:tavLst>
                                    </p:anim>
                                    <p:anim calcmode="lin" valueType="num">
                                      <p:cBhvr additive="base">
                                        <p:cTn id="476" dur="3000"/>
                                        <p:tgtEl>
                                          <p:spTgt spid="39"/>
                                        </p:tgtEl>
                                        <p:attrNameLst>
                                          <p:attrName>ppt_y</p:attrName>
                                        </p:attrNameLst>
                                      </p:cBhvr>
                                      <p:tavLst>
                                        <p:tav tm="0">
                                          <p:val>
                                            <p:strVal val="ppt_y"/>
                                          </p:val>
                                        </p:tav>
                                        <p:tav tm="100000">
                                          <p:val>
                                            <p:strVal val="0-ppt_h/2"/>
                                          </p:val>
                                        </p:tav>
                                      </p:tavLst>
                                    </p:anim>
                                    <p:set>
                                      <p:cBhvr>
                                        <p:cTn id="477" dur="1" fill="hold">
                                          <p:stCondLst>
                                            <p:cond delay="2999"/>
                                          </p:stCondLst>
                                        </p:cTn>
                                        <p:tgtEl>
                                          <p:spTgt spid="39"/>
                                        </p:tgtEl>
                                        <p:attrNameLst>
                                          <p:attrName>style.visibility</p:attrName>
                                        </p:attrNameLst>
                                      </p:cBhvr>
                                      <p:to>
                                        <p:strVal val="hidden"/>
                                      </p:to>
                                    </p:set>
                                  </p:childTnLst>
                                </p:cTn>
                              </p:par>
                              <p:par>
                                <p:cTn id="478" presetID="2" presetClass="exit" presetSubtype="1" fill="hold" grpId="3" nodeType="withEffect">
                                  <p:stCondLst>
                                    <p:cond delay="0"/>
                                  </p:stCondLst>
                                  <p:childTnLst>
                                    <p:anim calcmode="lin" valueType="num">
                                      <p:cBhvr additive="base">
                                        <p:cTn id="479" dur="3000"/>
                                        <p:tgtEl>
                                          <p:spTgt spid="45"/>
                                        </p:tgtEl>
                                        <p:attrNameLst>
                                          <p:attrName>ppt_x</p:attrName>
                                        </p:attrNameLst>
                                      </p:cBhvr>
                                      <p:tavLst>
                                        <p:tav tm="0">
                                          <p:val>
                                            <p:strVal val="ppt_x"/>
                                          </p:val>
                                        </p:tav>
                                        <p:tav tm="100000">
                                          <p:val>
                                            <p:strVal val="ppt_x"/>
                                          </p:val>
                                        </p:tav>
                                      </p:tavLst>
                                    </p:anim>
                                    <p:anim calcmode="lin" valueType="num">
                                      <p:cBhvr additive="base">
                                        <p:cTn id="480" dur="3000"/>
                                        <p:tgtEl>
                                          <p:spTgt spid="45"/>
                                        </p:tgtEl>
                                        <p:attrNameLst>
                                          <p:attrName>ppt_y</p:attrName>
                                        </p:attrNameLst>
                                      </p:cBhvr>
                                      <p:tavLst>
                                        <p:tav tm="0">
                                          <p:val>
                                            <p:strVal val="ppt_y"/>
                                          </p:val>
                                        </p:tav>
                                        <p:tav tm="100000">
                                          <p:val>
                                            <p:strVal val="0-ppt_h/2"/>
                                          </p:val>
                                        </p:tav>
                                      </p:tavLst>
                                    </p:anim>
                                    <p:set>
                                      <p:cBhvr>
                                        <p:cTn id="481" dur="1" fill="hold">
                                          <p:stCondLst>
                                            <p:cond delay="2999"/>
                                          </p:stCondLst>
                                        </p:cTn>
                                        <p:tgtEl>
                                          <p:spTgt spid="45"/>
                                        </p:tgtEl>
                                        <p:attrNameLst>
                                          <p:attrName>style.visibility</p:attrName>
                                        </p:attrNameLst>
                                      </p:cBhvr>
                                      <p:to>
                                        <p:strVal val="hidden"/>
                                      </p:to>
                                    </p:set>
                                  </p:childTnLst>
                                </p:cTn>
                              </p:par>
                              <p:par>
                                <p:cTn id="482" presetID="2" presetClass="exit" presetSubtype="1" fill="hold" grpId="3" nodeType="withEffect">
                                  <p:stCondLst>
                                    <p:cond delay="0"/>
                                  </p:stCondLst>
                                  <p:childTnLst>
                                    <p:anim calcmode="lin" valueType="num">
                                      <p:cBhvr additive="base">
                                        <p:cTn id="483" dur="3000"/>
                                        <p:tgtEl>
                                          <p:spTgt spid="48"/>
                                        </p:tgtEl>
                                        <p:attrNameLst>
                                          <p:attrName>ppt_x</p:attrName>
                                        </p:attrNameLst>
                                      </p:cBhvr>
                                      <p:tavLst>
                                        <p:tav tm="0">
                                          <p:val>
                                            <p:strVal val="ppt_x"/>
                                          </p:val>
                                        </p:tav>
                                        <p:tav tm="100000">
                                          <p:val>
                                            <p:strVal val="ppt_x"/>
                                          </p:val>
                                        </p:tav>
                                      </p:tavLst>
                                    </p:anim>
                                    <p:anim calcmode="lin" valueType="num">
                                      <p:cBhvr additive="base">
                                        <p:cTn id="484" dur="3000"/>
                                        <p:tgtEl>
                                          <p:spTgt spid="48"/>
                                        </p:tgtEl>
                                        <p:attrNameLst>
                                          <p:attrName>ppt_y</p:attrName>
                                        </p:attrNameLst>
                                      </p:cBhvr>
                                      <p:tavLst>
                                        <p:tav tm="0">
                                          <p:val>
                                            <p:strVal val="ppt_y"/>
                                          </p:val>
                                        </p:tav>
                                        <p:tav tm="100000">
                                          <p:val>
                                            <p:strVal val="0-ppt_h/2"/>
                                          </p:val>
                                        </p:tav>
                                      </p:tavLst>
                                    </p:anim>
                                    <p:set>
                                      <p:cBhvr>
                                        <p:cTn id="485" dur="1" fill="hold">
                                          <p:stCondLst>
                                            <p:cond delay="2999"/>
                                          </p:stCondLst>
                                        </p:cTn>
                                        <p:tgtEl>
                                          <p:spTgt spid="48"/>
                                        </p:tgtEl>
                                        <p:attrNameLst>
                                          <p:attrName>style.visibility</p:attrName>
                                        </p:attrNameLst>
                                      </p:cBhvr>
                                      <p:to>
                                        <p:strVal val="hidden"/>
                                      </p:to>
                                    </p:set>
                                  </p:childTnLst>
                                </p:cTn>
                              </p:par>
                              <p:par>
                                <p:cTn id="486" presetID="2" presetClass="exit" presetSubtype="2" fill="hold" grpId="3" nodeType="withEffect">
                                  <p:stCondLst>
                                    <p:cond delay="0"/>
                                  </p:stCondLst>
                                  <p:childTnLst>
                                    <p:anim calcmode="lin" valueType="num">
                                      <p:cBhvr additive="base">
                                        <p:cTn id="487" dur="3000"/>
                                        <p:tgtEl>
                                          <p:spTgt spid="13"/>
                                        </p:tgtEl>
                                        <p:attrNameLst>
                                          <p:attrName>ppt_x</p:attrName>
                                        </p:attrNameLst>
                                      </p:cBhvr>
                                      <p:tavLst>
                                        <p:tav tm="0">
                                          <p:val>
                                            <p:strVal val="ppt_x"/>
                                          </p:val>
                                        </p:tav>
                                        <p:tav tm="100000">
                                          <p:val>
                                            <p:strVal val="1+ppt_w/2"/>
                                          </p:val>
                                        </p:tav>
                                      </p:tavLst>
                                    </p:anim>
                                    <p:anim calcmode="lin" valueType="num">
                                      <p:cBhvr additive="base">
                                        <p:cTn id="488" dur="3000"/>
                                        <p:tgtEl>
                                          <p:spTgt spid="13"/>
                                        </p:tgtEl>
                                        <p:attrNameLst>
                                          <p:attrName>ppt_y</p:attrName>
                                        </p:attrNameLst>
                                      </p:cBhvr>
                                      <p:tavLst>
                                        <p:tav tm="0">
                                          <p:val>
                                            <p:strVal val="ppt_y"/>
                                          </p:val>
                                        </p:tav>
                                        <p:tav tm="100000">
                                          <p:val>
                                            <p:strVal val="ppt_y"/>
                                          </p:val>
                                        </p:tav>
                                      </p:tavLst>
                                    </p:anim>
                                    <p:set>
                                      <p:cBhvr>
                                        <p:cTn id="489" dur="1" fill="hold">
                                          <p:stCondLst>
                                            <p:cond delay="2999"/>
                                          </p:stCondLst>
                                        </p:cTn>
                                        <p:tgtEl>
                                          <p:spTgt spid="13"/>
                                        </p:tgtEl>
                                        <p:attrNameLst>
                                          <p:attrName>style.visibility</p:attrName>
                                        </p:attrNameLst>
                                      </p:cBhvr>
                                      <p:to>
                                        <p:strVal val="hidden"/>
                                      </p:to>
                                    </p:set>
                                  </p:childTnLst>
                                </p:cTn>
                              </p:par>
                              <p:par>
                                <p:cTn id="490" presetID="2" presetClass="exit" presetSubtype="2" fill="hold" grpId="3" nodeType="withEffect">
                                  <p:stCondLst>
                                    <p:cond delay="0"/>
                                  </p:stCondLst>
                                  <p:childTnLst>
                                    <p:anim calcmode="lin" valueType="num">
                                      <p:cBhvr additive="base">
                                        <p:cTn id="491" dur="3000"/>
                                        <p:tgtEl>
                                          <p:spTgt spid="17"/>
                                        </p:tgtEl>
                                        <p:attrNameLst>
                                          <p:attrName>ppt_x</p:attrName>
                                        </p:attrNameLst>
                                      </p:cBhvr>
                                      <p:tavLst>
                                        <p:tav tm="0">
                                          <p:val>
                                            <p:strVal val="ppt_x"/>
                                          </p:val>
                                        </p:tav>
                                        <p:tav tm="100000">
                                          <p:val>
                                            <p:strVal val="1+ppt_w/2"/>
                                          </p:val>
                                        </p:tav>
                                      </p:tavLst>
                                    </p:anim>
                                    <p:anim calcmode="lin" valueType="num">
                                      <p:cBhvr additive="base">
                                        <p:cTn id="492" dur="3000"/>
                                        <p:tgtEl>
                                          <p:spTgt spid="17"/>
                                        </p:tgtEl>
                                        <p:attrNameLst>
                                          <p:attrName>ppt_y</p:attrName>
                                        </p:attrNameLst>
                                      </p:cBhvr>
                                      <p:tavLst>
                                        <p:tav tm="0">
                                          <p:val>
                                            <p:strVal val="ppt_y"/>
                                          </p:val>
                                        </p:tav>
                                        <p:tav tm="100000">
                                          <p:val>
                                            <p:strVal val="ppt_y"/>
                                          </p:val>
                                        </p:tav>
                                      </p:tavLst>
                                    </p:anim>
                                    <p:set>
                                      <p:cBhvr>
                                        <p:cTn id="493" dur="1" fill="hold">
                                          <p:stCondLst>
                                            <p:cond delay="2999"/>
                                          </p:stCondLst>
                                        </p:cTn>
                                        <p:tgtEl>
                                          <p:spTgt spid="17"/>
                                        </p:tgtEl>
                                        <p:attrNameLst>
                                          <p:attrName>style.visibility</p:attrName>
                                        </p:attrNameLst>
                                      </p:cBhvr>
                                      <p:to>
                                        <p:strVal val="hidden"/>
                                      </p:to>
                                    </p:set>
                                  </p:childTnLst>
                                </p:cTn>
                              </p:par>
                              <p:par>
                                <p:cTn id="494" presetID="2" presetClass="exit" presetSubtype="2" fill="hold" grpId="3" nodeType="withEffect">
                                  <p:stCondLst>
                                    <p:cond delay="0"/>
                                  </p:stCondLst>
                                  <p:childTnLst>
                                    <p:anim calcmode="lin" valueType="num">
                                      <p:cBhvr additive="base">
                                        <p:cTn id="495" dur="3000"/>
                                        <p:tgtEl>
                                          <p:spTgt spid="21"/>
                                        </p:tgtEl>
                                        <p:attrNameLst>
                                          <p:attrName>ppt_x</p:attrName>
                                        </p:attrNameLst>
                                      </p:cBhvr>
                                      <p:tavLst>
                                        <p:tav tm="0">
                                          <p:val>
                                            <p:strVal val="ppt_x"/>
                                          </p:val>
                                        </p:tav>
                                        <p:tav tm="100000">
                                          <p:val>
                                            <p:strVal val="1+ppt_w/2"/>
                                          </p:val>
                                        </p:tav>
                                      </p:tavLst>
                                    </p:anim>
                                    <p:anim calcmode="lin" valueType="num">
                                      <p:cBhvr additive="base">
                                        <p:cTn id="496" dur="3000"/>
                                        <p:tgtEl>
                                          <p:spTgt spid="21"/>
                                        </p:tgtEl>
                                        <p:attrNameLst>
                                          <p:attrName>ppt_y</p:attrName>
                                        </p:attrNameLst>
                                      </p:cBhvr>
                                      <p:tavLst>
                                        <p:tav tm="0">
                                          <p:val>
                                            <p:strVal val="ppt_y"/>
                                          </p:val>
                                        </p:tav>
                                        <p:tav tm="100000">
                                          <p:val>
                                            <p:strVal val="ppt_y"/>
                                          </p:val>
                                        </p:tav>
                                      </p:tavLst>
                                    </p:anim>
                                    <p:set>
                                      <p:cBhvr>
                                        <p:cTn id="497" dur="1" fill="hold">
                                          <p:stCondLst>
                                            <p:cond delay="2999"/>
                                          </p:stCondLst>
                                        </p:cTn>
                                        <p:tgtEl>
                                          <p:spTgt spid="21"/>
                                        </p:tgtEl>
                                        <p:attrNameLst>
                                          <p:attrName>style.visibility</p:attrName>
                                        </p:attrNameLst>
                                      </p:cBhvr>
                                      <p:to>
                                        <p:strVal val="hidden"/>
                                      </p:to>
                                    </p:set>
                                  </p:childTnLst>
                                </p:cTn>
                              </p:par>
                              <p:par>
                                <p:cTn id="498" presetID="2" presetClass="exit" presetSubtype="2" fill="hold" grpId="3" nodeType="withEffect">
                                  <p:stCondLst>
                                    <p:cond delay="0"/>
                                  </p:stCondLst>
                                  <p:childTnLst>
                                    <p:anim calcmode="lin" valueType="num">
                                      <p:cBhvr additive="base">
                                        <p:cTn id="499" dur="3000"/>
                                        <p:tgtEl>
                                          <p:spTgt spid="26"/>
                                        </p:tgtEl>
                                        <p:attrNameLst>
                                          <p:attrName>ppt_x</p:attrName>
                                        </p:attrNameLst>
                                      </p:cBhvr>
                                      <p:tavLst>
                                        <p:tav tm="0">
                                          <p:val>
                                            <p:strVal val="ppt_x"/>
                                          </p:val>
                                        </p:tav>
                                        <p:tav tm="100000">
                                          <p:val>
                                            <p:strVal val="1+ppt_w/2"/>
                                          </p:val>
                                        </p:tav>
                                      </p:tavLst>
                                    </p:anim>
                                    <p:anim calcmode="lin" valueType="num">
                                      <p:cBhvr additive="base">
                                        <p:cTn id="500" dur="3000"/>
                                        <p:tgtEl>
                                          <p:spTgt spid="26"/>
                                        </p:tgtEl>
                                        <p:attrNameLst>
                                          <p:attrName>ppt_y</p:attrName>
                                        </p:attrNameLst>
                                      </p:cBhvr>
                                      <p:tavLst>
                                        <p:tav tm="0">
                                          <p:val>
                                            <p:strVal val="ppt_y"/>
                                          </p:val>
                                        </p:tav>
                                        <p:tav tm="100000">
                                          <p:val>
                                            <p:strVal val="ppt_y"/>
                                          </p:val>
                                        </p:tav>
                                      </p:tavLst>
                                    </p:anim>
                                    <p:set>
                                      <p:cBhvr>
                                        <p:cTn id="501" dur="1" fill="hold">
                                          <p:stCondLst>
                                            <p:cond delay="2999"/>
                                          </p:stCondLst>
                                        </p:cTn>
                                        <p:tgtEl>
                                          <p:spTgt spid="26"/>
                                        </p:tgtEl>
                                        <p:attrNameLst>
                                          <p:attrName>style.visibility</p:attrName>
                                        </p:attrNameLst>
                                      </p:cBhvr>
                                      <p:to>
                                        <p:strVal val="hidden"/>
                                      </p:to>
                                    </p:set>
                                  </p:childTnLst>
                                </p:cTn>
                              </p:par>
                              <p:par>
                                <p:cTn id="502" presetID="2" presetClass="exit" presetSubtype="2" fill="hold" grpId="3" nodeType="withEffect">
                                  <p:stCondLst>
                                    <p:cond delay="0"/>
                                  </p:stCondLst>
                                  <p:childTnLst>
                                    <p:anim calcmode="lin" valueType="num">
                                      <p:cBhvr additive="base">
                                        <p:cTn id="503" dur="3000"/>
                                        <p:tgtEl>
                                          <p:spTgt spid="30"/>
                                        </p:tgtEl>
                                        <p:attrNameLst>
                                          <p:attrName>ppt_x</p:attrName>
                                        </p:attrNameLst>
                                      </p:cBhvr>
                                      <p:tavLst>
                                        <p:tav tm="0">
                                          <p:val>
                                            <p:strVal val="ppt_x"/>
                                          </p:val>
                                        </p:tav>
                                        <p:tav tm="100000">
                                          <p:val>
                                            <p:strVal val="1+ppt_w/2"/>
                                          </p:val>
                                        </p:tav>
                                      </p:tavLst>
                                    </p:anim>
                                    <p:anim calcmode="lin" valueType="num">
                                      <p:cBhvr additive="base">
                                        <p:cTn id="504" dur="3000"/>
                                        <p:tgtEl>
                                          <p:spTgt spid="30"/>
                                        </p:tgtEl>
                                        <p:attrNameLst>
                                          <p:attrName>ppt_y</p:attrName>
                                        </p:attrNameLst>
                                      </p:cBhvr>
                                      <p:tavLst>
                                        <p:tav tm="0">
                                          <p:val>
                                            <p:strVal val="ppt_y"/>
                                          </p:val>
                                        </p:tav>
                                        <p:tav tm="100000">
                                          <p:val>
                                            <p:strVal val="ppt_y"/>
                                          </p:val>
                                        </p:tav>
                                      </p:tavLst>
                                    </p:anim>
                                    <p:set>
                                      <p:cBhvr>
                                        <p:cTn id="505" dur="1" fill="hold">
                                          <p:stCondLst>
                                            <p:cond delay="2999"/>
                                          </p:stCondLst>
                                        </p:cTn>
                                        <p:tgtEl>
                                          <p:spTgt spid="30"/>
                                        </p:tgtEl>
                                        <p:attrNameLst>
                                          <p:attrName>style.visibility</p:attrName>
                                        </p:attrNameLst>
                                      </p:cBhvr>
                                      <p:to>
                                        <p:strVal val="hidden"/>
                                      </p:to>
                                    </p:set>
                                  </p:childTnLst>
                                </p:cTn>
                              </p:par>
                              <p:par>
                                <p:cTn id="506" presetID="2" presetClass="exit" presetSubtype="2" fill="hold" grpId="3" nodeType="withEffect">
                                  <p:stCondLst>
                                    <p:cond delay="0"/>
                                  </p:stCondLst>
                                  <p:childTnLst>
                                    <p:anim calcmode="lin" valueType="num">
                                      <p:cBhvr additive="base">
                                        <p:cTn id="507" dur="3000"/>
                                        <p:tgtEl>
                                          <p:spTgt spid="34"/>
                                        </p:tgtEl>
                                        <p:attrNameLst>
                                          <p:attrName>ppt_x</p:attrName>
                                        </p:attrNameLst>
                                      </p:cBhvr>
                                      <p:tavLst>
                                        <p:tav tm="0">
                                          <p:val>
                                            <p:strVal val="ppt_x"/>
                                          </p:val>
                                        </p:tav>
                                        <p:tav tm="100000">
                                          <p:val>
                                            <p:strVal val="1+ppt_w/2"/>
                                          </p:val>
                                        </p:tav>
                                      </p:tavLst>
                                    </p:anim>
                                    <p:anim calcmode="lin" valueType="num">
                                      <p:cBhvr additive="base">
                                        <p:cTn id="508" dur="3000"/>
                                        <p:tgtEl>
                                          <p:spTgt spid="34"/>
                                        </p:tgtEl>
                                        <p:attrNameLst>
                                          <p:attrName>ppt_y</p:attrName>
                                        </p:attrNameLst>
                                      </p:cBhvr>
                                      <p:tavLst>
                                        <p:tav tm="0">
                                          <p:val>
                                            <p:strVal val="ppt_y"/>
                                          </p:val>
                                        </p:tav>
                                        <p:tav tm="100000">
                                          <p:val>
                                            <p:strVal val="ppt_y"/>
                                          </p:val>
                                        </p:tav>
                                      </p:tavLst>
                                    </p:anim>
                                    <p:set>
                                      <p:cBhvr>
                                        <p:cTn id="509" dur="1" fill="hold">
                                          <p:stCondLst>
                                            <p:cond delay="2999"/>
                                          </p:stCondLst>
                                        </p:cTn>
                                        <p:tgtEl>
                                          <p:spTgt spid="34"/>
                                        </p:tgtEl>
                                        <p:attrNameLst>
                                          <p:attrName>style.visibility</p:attrName>
                                        </p:attrNameLst>
                                      </p:cBhvr>
                                      <p:to>
                                        <p:strVal val="hidden"/>
                                      </p:to>
                                    </p:set>
                                  </p:childTnLst>
                                </p:cTn>
                              </p:par>
                              <p:par>
                                <p:cTn id="510" presetID="2" presetClass="exit" presetSubtype="2" fill="hold" grpId="3" nodeType="withEffect">
                                  <p:stCondLst>
                                    <p:cond delay="0"/>
                                  </p:stCondLst>
                                  <p:childTnLst>
                                    <p:anim calcmode="lin" valueType="num">
                                      <p:cBhvr additive="base">
                                        <p:cTn id="511" dur="3000"/>
                                        <p:tgtEl>
                                          <p:spTgt spid="38"/>
                                        </p:tgtEl>
                                        <p:attrNameLst>
                                          <p:attrName>ppt_x</p:attrName>
                                        </p:attrNameLst>
                                      </p:cBhvr>
                                      <p:tavLst>
                                        <p:tav tm="0">
                                          <p:val>
                                            <p:strVal val="ppt_x"/>
                                          </p:val>
                                        </p:tav>
                                        <p:tav tm="100000">
                                          <p:val>
                                            <p:strVal val="1+ppt_w/2"/>
                                          </p:val>
                                        </p:tav>
                                      </p:tavLst>
                                    </p:anim>
                                    <p:anim calcmode="lin" valueType="num">
                                      <p:cBhvr additive="base">
                                        <p:cTn id="512" dur="3000"/>
                                        <p:tgtEl>
                                          <p:spTgt spid="38"/>
                                        </p:tgtEl>
                                        <p:attrNameLst>
                                          <p:attrName>ppt_y</p:attrName>
                                        </p:attrNameLst>
                                      </p:cBhvr>
                                      <p:tavLst>
                                        <p:tav tm="0">
                                          <p:val>
                                            <p:strVal val="ppt_y"/>
                                          </p:val>
                                        </p:tav>
                                        <p:tav tm="100000">
                                          <p:val>
                                            <p:strVal val="ppt_y"/>
                                          </p:val>
                                        </p:tav>
                                      </p:tavLst>
                                    </p:anim>
                                    <p:set>
                                      <p:cBhvr>
                                        <p:cTn id="513" dur="1" fill="hold">
                                          <p:stCondLst>
                                            <p:cond delay="2999"/>
                                          </p:stCondLst>
                                        </p:cTn>
                                        <p:tgtEl>
                                          <p:spTgt spid="38"/>
                                        </p:tgtEl>
                                        <p:attrNameLst>
                                          <p:attrName>style.visibility</p:attrName>
                                        </p:attrNameLst>
                                      </p:cBhvr>
                                      <p:to>
                                        <p:strVal val="hidden"/>
                                      </p:to>
                                    </p:set>
                                  </p:childTnLst>
                                </p:cTn>
                              </p:par>
                              <p:par>
                                <p:cTn id="514" presetID="2" presetClass="exit" presetSubtype="2" fill="hold" grpId="3" nodeType="withEffect">
                                  <p:stCondLst>
                                    <p:cond delay="0"/>
                                  </p:stCondLst>
                                  <p:childTnLst>
                                    <p:anim calcmode="lin" valueType="num">
                                      <p:cBhvr additive="base">
                                        <p:cTn id="515" dur="3000"/>
                                        <p:tgtEl>
                                          <p:spTgt spid="42"/>
                                        </p:tgtEl>
                                        <p:attrNameLst>
                                          <p:attrName>ppt_x</p:attrName>
                                        </p:attrNameLst>
                                      </p:cBhvr>
                                      <p:tavLst>
                                        <p:tav tm="0">
                                          <p:val>
                                            <p:strVal val="ppt_x"/>
                                          </p:val>
                                        </p:tav>
                                        <p:tav tm="100000">
                                          <p:val>
                                            <p:strVal val="1+ppt_w/2"/>
                                          </p:val>
                                        </p:tav>
                                      </p:tavLst>
                                    </p:anim>
                                    <p:anim calcmode="lin" valueType="num">
                                      <p:cBhvr additive="base">
                                        <p:cTn id="516" dur="3000"/>
                                        <p:tgtEl>
                                          <p:spTgt spid="42"/>
                                        </p:tgtEl>
                                        <p:attrNameLst>
                                          <p:attrName>ppt_y</p:attrName>
                                        </p:attrNameLst>
                                      </p:cBhvr>
                                      <p:tavLst>
                                        <p:tav tm="0">
                                          <p:val>
                                            <p:strVal val="ppt_y"/>
                                          </p:val>
                                        </p:tav>
                                        <p:tav tm="100000">
                                          <p:val>
                                            <p:strVal val="ppt_y"/>
                                          </p:val>
                                        </p:tav>
                                      </p:tavLst>
                                    </p:anim>
                                    <p:set>
                                      <p:cBhvr>
                                        <p:cTn id="517" dur="1" fill="hold">
                                          <p:stCondLst>
                                            <p:cond delay="2999"/>
                                          </p:stCondLst>
                                        </p:cTn>
                                        <p:tgtEl>
                                          <p:spTgt spid="42"/>
                                        </p:tgtEl>
                                        <p:attrNameLst>
                                          <p:attrName>style.visibility</p:attrName>
                                        </p:attrNameLst>
                                      </p:cBhvr>
                                      <p:to>
                                        <p:strVal val="hidden"/>
                                      </p:to>
                                    </p:set>
                                  </p:childTnLst>
                                </p:cTn>
                              </p:par>
                              <p:par>
                                <p:cTn id="518" presetID="2" presetClass="exit" presetSubtype="2" fill="hold" grpId="3" nodeType="withEffect">
                                  <p:stCondLst>
                                    <p:cond delay="0"/>
                                  </p:stCondLst>
                                  <p:childTnLst>
                                    <p:anim calcmode="lin" valueType="num">
                                      <p:cBhvr additive="base">
                                        <p:cTn id="519" dur="3000"/>
                                        <p:tgtEl>
                                          <p:spTgt spid="46"/>
                                        </p:tgtEl>
                                        <p:attrNameLst>
                                          <p:attrName>ppt_x</p:attrName>
                                        </p:attrNameLst>
                                      </p:cBhvr>
                                      <p:tavLst>
                                        <p:tav tm="0">
                                          <p:val>
                                            <p:strVal val="ppt_x"/>
                                          </p:val>
                                        </p:tav>
                                        <p:tav tm="100000">
                                          <p:val>
                                            <p:strVal val="1+ppt_w/2"/>
                                          </p:val>
                                        </p:tav>
                                      </p:tavLst>
                                    </p:anim>
                                    <p:anim calcmode="lin" valueType="num">
                                      <p:cBhvr additive="base">
                                        <p:cTn id="520" dur="3000"/>
                                        <p:tgtEl>
                                          <p:spTgt spid="46"/>
                                        </p:tgtEl>
                                        <p:attrNameLst>
                                          <p:attrName>ppt_y</p:attrName>
                                        </p:attrNameLst>
                                      </p:cBhvr>
                                      <p:tavLst>
                                        <p:tav tm="0">
                                          <p:val>
                                            <p:strVal val="ppt_y"/>
                                          </p:val>
                                        </p:tav>
                                        <p:tav tm="100000">
                                          <p:val>
                                            <p:strVal val="ppt_y"/>
                                          </p:val>
                                        </p:tav>
                                      </p:tavLst>
                                    </p:anim>
                                    <p:set>
                                      <p:cBhvr>
                                        <p:cTn id="521" dur="1" fill="hold">
                                          <p:stCondLst>
                                            <p:cond delay="2999"/>
                                          </p:stCondLst>
                                        </p:cTn>
                                        <p:tgtEl>
                                          <p:spTgt spid="46"/>
                                        </p:tgtEl>
                                        <p:attrNameLst>
                                          <p:attrName>style.visibility</p:attrName>
                                        </p:attrNameLst>
                                      </p:cBhvr>
                                      <p:to>
                                        <p:strVal val="hidden"/>
                                      </p:to>
                                    </p:set>
                                  </p:childTnLst>
                                </p:cTn>
                              </p:par>
                              <p:par>
                                <p:cTn id="522" presetID="2" presetClass="exit" presetSubtype="2" fill="hold" grpId="3" nodeType="withEffect">
                                  <p:stCondLst>
                                    <p:cond delay="0"/>
                                  </p:stCondLst>
                                  <p:childTnLst>
                                    <p:anim calcmode="lin" valueType="num">
                                      <p:cBhvr additive="base">
                                        <p:cTn id="523" dur="3000"/>
                                        <p:tgtEl>
                                          <p:spTgt spid="49"/>
                                        </p:tgtEl>
                                        <p:attrNameLst>
                                          <p:attrName>ppt_x</p:attrName>
                                        </p:attrNameLst>
                                      </p:cBhvr>
                                      <p:tavLst>
                                        <p:tav tm="0">
                                          <p:val>
                                            <p:strVal val="ppt_x"/>
                                          </p:val>
                                        </p:tav>
                                        <p:tav tm="100000">
                                          <p:val>
                                            <p:strVal val="1+ppt_w/2"/>
                                          </p:val>
                                        </p:tav>
                                      </p:tavLst>
                                    </p:anim>
                                    <p:anim calcmode="lin" valueType="num">
                                      <p:cBhvr additive="base">
                                        <p:cTn id="524" dur="3000"/>
                                        <p:tgtEl>
                                          <p:spTgt spid="49"/>
                                        </p:tgtEl>
                                        <p:attrNameLst>
                                          <p:attrName>ppt_y</p:attrName>
                                        </p:attrNameLst>
                                      </p:cBhvr>
                                      <p:tavLst>
                                        <p:tav tm="0">
                                          <p:val>
                                            <p:strVal val="ppt_y"/>
                                          </p:val>
                                        </p:tav>
                                        <p:tav tm="100000">
                                          <p:val>
                                            <p:strVal val="ppt_y"/>
                                          </p:val>
                                        </p:tav>
                                      </p:tavLst>
                                    </p:anim>
                                    <p:set>
                                      <p:cBhvr>
                                        <p:cTn id="525" dur="1" fill="hold">
                                          <p:stCondLst>
                                            <p:cond delay="2999"/>
                                          </p:stCondLst>
                                        </p:cTn>
                                        <p:tgtEl>
                                          <p:spTgt spid="49"/>
                                        </p:tgtEl>
                                        <p:attrNameLst>
                                          <p:attrName>style.visibility</p:attrName>
                                        </p:attrNameLst>
                                      </p:cBhvr>
                                      <p:to>
                                        <p:strVal val="hidden"/>
                                      </p:to>
                                    </p:set>
                                  </p:childTnLst>
                                </p:cTn>
                              </p:par>
                              <p:par>
                                <p:cTn id="526" presetID="2" presetClass="exit" presetSubtype="8" fill="hold" grpId="3" nodeType="withEffect">
                                  <p:stCondLst>
                                    <p:cond delay="0"/>
                                  </p:stCondLst>
                                  <p:childTnLst>
                                    <p:anim calcmode="lin" valueType="num">
                                      <p:cBhvr additive="base">
                                        <p:cTn id="527" dur="3000"/>
                                        <p:tgtEl>
                                          <p:spTgt spid="14"/>
                                        </p:tgtEl>
                                        <p:attrNameLst>
                                          <p:attrName>ppt_x</p:attrName>
                                        </p:attrNameLst>
                                      </p:cBhvr>
                                      <p:tavLst>
                                        <p:tav tm="0">
                                          <p:val>
                                            <p:strVal val="ppt_x"/>
                                          </p:val>
                                        </p:tav>
                                        <p:tav tm="100000">
                                          <p:val>
                                            <p:strVal val="0-ppt_w/2"/>
                                          </p:val>
                                        </p:tav>
                                      </p:tavLst>
                                    </p:anim>
                                    <p:anim calcmode="lin" valueType="num">
                                      <p:cBhvr additive="base">
                                        <p:cTn id="528" dur="3000"/>
                                        <p:tgtEl>
                                          <p:spTgt spid="14"/>
                                        </p:tgtEl>
                                        <p:attrNameLst>
                                          <p:attrName>ppt_y</p:attrName>
                                        </p:attrNameLst>
                                      </p:cBhvr>
                                      <p:tavLst>
                                        <p:tav tm="0">
                                          <p:val>
                                            <p:strVal val="ppt_y"/>
                                          </p:val>
                                        </p:tav>
                                        <p:tav tm="100000">
                                          <p:val>
                                            <p:strVal val="ppt_y"/>
                                          </p:val>
                                        </p:tav>
                                      </p:tavLst>
                                    </p:anim>
                                    <p:set>
                                      <p:cBhvr>
                                        <p:cTn id="529" dur="1" fill="hold">
                                          <p:stCondLst>
                                            <p:cond delay="2999"/>
                                          </p:stCondLst>
                                        </p:cTn>
                                        <p:tgtEl>
                                          <p:spTgt spid="14"/>
                                        </p:tgtEl>
                                        <p:attrNameLst>
                                          <p:attrName>style.visibility</p:attrName>
                                        </p:attrNameLst>
                                      </p:cBhvr>
                                      <p:to>
                                        <p:strVal val="hidden"/>
                                      </p:to>
                                    </p:set>
                                  </p:childTnLst>
                                </p:cTn>
                              </p:par>
                              <p:par>
                                <p:cTn id="530" presetID="2" presetClass="exit" presetSubtype="8" fill="hold" grpId="3" nodeType="withEffect">
                                  <p:stCondLst>
                                    <p:cond delay="0"/>
                                  </p:stCondLst>
                                  <p:childTnLst>
                                    <p:anim calcmode="lin" valueType="num">
                                      <p:cBhvr additive="base">
                                        <p:cTn id="531" dur="3000"/>
                                        <p:tgtEl>
                                          <p:spTgt spid="18"/>
                                        </p:tgtEl>
                                        <p:attrNameLst>
                                          <p:attrName>ppt_x</p:attrName>
                                        </p:attrNameLst>
                                      </p:cBhvr>
                                      <p:tavLst>
                                        <p:tav tm="0">
                                          <p:val>
                                            <p:strVal val="ppt_x"/>
                                          </p:val>
                                        </p:tav>
                                        <p:tav tm="100000">
                                          <p:val>
                                            <p:strVal val="0-ppt_w/2"/>
                                          </p:val>
                                        </p:tav>
                                      </p:tavLst>
                                    </p:anim>
                                    <p:anim calcmode="lin" valueType="num">
                                      <p:cBhvr additive="base">
                                        <p:cTn id="532" dur="3000"/>
                                        <p:tgtEl>
                                          <p:spTgt spid="18"/>
                                        </p:tgtEl>
                                        <p:attrNameLst>
                                          <p:attrName>ppt_y</p:attrName>
                                        </p:attrNameLst>
                                      </p:cBhvr>
                                      <p:tavLst>
                                        <p:tav tm="0">
                                          <p:val>
                                            <p:strVal val="ppt_y"/>
                                          </p:val>
                                        </p:tav>
                                        <p:tav tm="100000">
                                          <p:val>
                                            <p:strVal val="ppt_y"/>
                                          </p:val>
                                        </p:tav>
                                      </p:tavLst>
                                    </p:anim>
                                    <p:set>
                                      <p:cBhvr>
                                        <p:cTn id="533" dur="1" fill="hold">
                                          <p:stCondLst>
                                            <p:cond delay="2999"/>
                                          </p:stCondLst>
                                        </p:cTn>
                                        <p:tgtEl>
                                          <p:spTgt spid="18"/>
                                        </p:tgtEl>
                                        <p:attrNameLst>
                                          <p:attrName>style.visibility</p:attrName>
                                        </p:attrNameLst>
                                      </p:cBhvr>
                                      <p:to>
                                        <p:strVal val="hidden"/>
                                      </p:to>
                                    </p:set>
                                  </p:childTnLst>
                                </p:cTn>
                              </p:par>
                              <p:par>
                                <p:cTn id="534" presetID="2" presetClass="exit" presetSubtype="8" fill="hold" grpId="3" nodeType="withEffect">
                                  <p:stCondLst>
                                    <p:cond delay="0"/>
                                  </p:stCondLst>
                                  <p:childTnLst>
                                    <p:anim calcmode="lin" valueType="num">
                                      <p:cBhvr additive="base">
                                        <p:cTn id="535" dur="3000"/>
                                        <p:tgtEl>
                                          <p:spTgt spid="20"/>
                                        </p:tgtEl>
                                        <p:attrNameLst>
                                          <p:attrName>ppt_x</p:attrName>
                                        </p:attrNameLst>
                                      </p:cBhvr>
                                      <p:tavLst>
                                        <p:tav tm="0">
                                          <p:val>
                                            <p:strVal val="ppt_x"/>
                                          </p:val>
                                        </p:tav>
                                        <p:tav tm="100000">
                                          <p:val>
                                            <p:strVal val="0-ppt_w/2"/>
                                          </p:val>
                                        </p:tav>
                                      </p:tavLst>
                                    </p:anim>
                                    <p:anim calcmode="lin" valueType="num">
                                      <p:cBhvr additive="base">
                                        <p:cTn id="536" dur="3000"/>
                                        <p:tgtEl>
                                          <p:spTgt spid="20"/>
                                        </p:tgtEl>
                                        <p:attrNameLst>
                                          <p:attrName>ppt_y</p:attrName>
                                        </p:attrNameLst>
                                      </p:cBhvr>
                                      <p:tavLst>
                                        <p:tav tm="0">
                                          <p:val>
                                            <p:strVal val="ppt_y"/>
                                          </p:val>
                                        </p:tav>
                                        <p:tav tm="100000">
                                          <p:val>
                                            <p:strVal val="ppt_y"/>
                                          </p:val>
                                        </p:tav>
                                      </p:tavLst>
                                    </p:anim>
                                    <p:set>
                                      <p:cBhvr>
                                        <p:cTn id="537" dur="1" fill="hold">
                                          <p:stCondLst>
                                            <p:cond delay="2999"/>
                                          </p:stCondLst>
                                        </p:cTn>
                                        <p:tgtEl>
                                          <p:spTgt spid="20"/>
                                        </p:tgtEl>
                                        <p:attrNameLst>
                                          <p:attrName>style.visibility</p:attrName>
                                        </p:attrNameLst>
                                      </p:cBhvr>
                                      <p:to>
                                        <p:strVal val="hidden"/>
                                      </p:to>
                                    </p:set>
                                  </p:childTnLst>
                                </p:cTn>
                              </p:par>
                              <p:par>
                                <p:cTn id="538" presetID="2" presetClass="exit" presetSubtype="8" fill="hold" grpId="3" nodeType="withEffect">
                                  <p:stCondLst>
                                    <p:cond delay="0"/>
                                  </p:stCondLst>
                                  <p:childTnLst>
                                    <p:anim calcmode="lin" valueType="num">
                                      <p:cBhvr additive="base">
                                        <p:cTn id="539" dur="3000"/>
                                        <p:tgtEl>
                                          <p:spTgt spid="24"/>
                                        </p:tgtEl>
                                        <p:attrNameLst>
                                          <p:attrName>ppt_x</p:attrName>
                                        </p:attrNameLst>
                                      </p:cBhvr>
                                      <p:tavLst>
                                        <p:tav tm="0">
                                          <p:val>
                                            <p:strVal val="ppt_x"/>
                                          </p:val>
                                        </p:tav>
                                        <p:tav tm="100000">
                                          <p:val>
                                            <p:strVal val="0-ppt_w/2"/>
                                          </p:val>
                                        </p:tav>
                                      </p:tavLst>
                                    </p:anim>
                                    <p:anim calcmode="lin" valueType="num">
                                      <p:cBhvr additive="base">
                                        <p:cTn id="540" dur="3000"/>
                                        <p:tgtEl>
                                          <p:spTgt spid="24"/>
                                        </p:tgtEl>
                                        <p:attrNameLst>
                                          <p:attrName>ppt_y</p:attrName>
                                        </p:attrNameLst>
                                      </p:cBhvr>
                                      <p:tavLst>
                                        <p:tav tm="0">
                                          <p:val>
                                            <p:strVal val="ppt_y"/>
                                          </p:val>
                                        </p:tav>
                                        <p:tav tm="100000">
                                          <p:val>
                                            <p:strVal val="ppt_y"/>
                                          </p:val>
                                        </p:tav>
                                      </p:tavLst>
                                    </p:anim>
                                    <p:set>
                                      <p:cBhvr>
                                        <p:cTn id="541" dur="1" fill="hold">
                                          <p:stCondLst>
                                            <p:cond delay="2999"/>
                                          </p:stCondLst>
                                        </p:cTn>
                                        <p:tgtEl>
                                          <p:spTgt spid="24"/>
                                        </p:tgtEl>
                                        <p:attrNameLst>
                                          <p:attrName>style.visibility</p:attrName>
                                        </p:attrNameLst>
                                      </p:cBhvr>
                                      <p:to>
                                        <p:strVal val="hidden"/>
                                      </p:to>
                                    </p:set>
                                  </p:childTnLst>
                                </p:cTn>
                              </p:par>
                              <p:par>
                                <p:cTn id="542" presetID="2" presetClass="exit" presetSubtype="8" fill="hold" grpId="3" nodeType="withEffect">
                                  <p:stCondLst>
                                    <p:cond delay="0"/>
                                  </p:stCondLst>
                                  <p:childTnLst>
                                    <p:anim calcmode="lin" valueType="num">
                                      <p:cBhvr additive="base">
                                        <p:cTn id="543" dur="3000"/>
                                        <p:tgtEl>
                                          <p:spTgt spid="29"/>
                                        </p:tgtEl>
                                        <p:attrNameLst>
                                          <p:attrName>ppt_x</p:attrName>
                                        </p:attrNameLst>
                                      </p:cBhvr>
                                      <p:tavLst>
                                        <p:tav tm="0">
                                          <p:val>
                                            <p:strVal val="ppt_x"/>
                                          </p:val>
                                        </p:tav>
                                        <p:tav tm="100000">
                                          <p:val>
                                            <p:strVal val="0-ppt_w/2"/>
                                          </p:val>
                                        </p:tav>
                                      </p:tavLst>
                                    </p:anim>
                                    <p:anim calcmode="lin" valueType="num">
                                      <p:cBhvr additive="base">
                                        <p:cTn id="544" dur="3000"/>
                                        <p:tgtEl>
                                          <p:spTgt spid="29"/>
                                        </p:tgtEl>
                                        <p:attrNameLst>
                                          <p:attrName>ppt_y</p:attrName>
                                        </p:attrNameLst>
                                      </p:cBhvr>
                                      <p:tavLst>
                                        <p:tav tm="0">
                                          <p:val>
                                            <p:strVal val="ppt_y"/>
                                          </p:val>
                                        </p:tav>
                                        <p:tav tm="100000">
                                          <p:val>
                                            <p:strVal val="ppt_y"/>
                                          </p:val>
                                        </p:tav>
                                      </p:tavLst>
                                    </p:anim>
                                    <p:set>
                                      <p:cBhvr>
                                        <p:cTn id="545" dur="1" fill="hold">
                                          <p:stCondLst>
                                            <p:cond delay="2999"/>
                                          </p:stCondLst>
                                        </p:cTn>
                                        <p:tgtEl>
                                          <p:spTgt spid="29"/>
                                        </p:tgtEl>
                                        <p:attrNameLst>
                                          <p:attrName>style.visibility</p:attrName>
                                        </p:attrNameLst>
                                      </p:cBhvr>
                                      <p:to>
                                        <p:strVal val="hidden"/>
                                      </p:to>
                                    </p:set>
                                  </p:childTnLst>
                                </p:cTn>
                              </p:par>
                              <p:par>
                                <p:cTn id="546" presetID="2" presetClass="exit" presetSubtype="8" fill="hold" grpId="3" nodeType="withEffect">
                                  <p:stCondLst>
                                    <p:cond delay="0"/>
                                  </p:stCondLst>
                                  <p:childTnLst>
                                    <p:anim calcmode="lin" valueType="num">
                                      <p:cBhvr additive="base">
                                        <p:cTn id="547" dur="3000"/>
                                        <p:tgtEl>
                                          <p:spTgt spid="32"/>
                                        </p:tgtEl>
                                        <p:attrNameLst>
                                          <p:attrName>ppt_x</p:attrName>
                                        </p:attrNameLst>
                                      </p:cBhvr>
                                      <p:tavLst>
                                        <p:tav tm="0">
                                          <p:val>
                                            <p:strVal val="ppt_x"/>
                                          </p:val>
                                        </p:tav>
                                        <p:tav tm="100000">
                                          <p:val>
                                            <p:strVal val="0-ppt_w/2"/>
                                          </p:val>
                                        </p:tav>
                                      </p:tavLst>
                                    </p:anim>
                                    <p:anim calcmode="lin" valueType="num">
                                      <p:cBhvr additive="base">
                                        <p:cTn id="548" dur="3000"/>
                                        <p:tgtEl>
                                          <p:spTgt spid="32"/>
                                        </p:tgtEl>
                                        <p:attrNameLst>
                                          <p:attrName>ppt_y</p:attrName>
                                        </p:attrNameLst>
                                      </p:cBhvr>
                                      <p:tavLst>
                                        <p:tav tm="0">
                                          <p:val>
                                            <p:strVal val="ppt_y"/>
                                          </p:val>
                                        </p:tav>
                                        <p:tav tm="100000">
                                          <p:val>
                                            <p:strVal val="ppt_y"/>
                                          </p:val>
                                        </p:tav>
                                      </p:tavLst>
                                    </p:anim>
                                    <p:set>
                                      <p:cBhvr>
                                        <p:cTn id="549" dur="1" fill="hold">
                                          <p:stCondLst>
                                            <p:cond delay="2999"/>
                                          </p:stCondLst>
                                        </p:cTn>
                                        <p:tgtEl>
                                          <p:spTgt spid="32"/>
                                        </p:tgtEl>
                                        <p:attrNameLst>
                                          <p:attrName>style.visibility</p:attrName>
                                        </p:attrNameLst>
                                      </p:cBhvr>
                                      <p:to>
                                        <p:strVal val="hidden"/>
                                      </p:to>
                                    </p:set>
                                  </p:childTnLst>
                                </p:cTn>
                              </p:par>
                              <p:par>
                                <p:cTn id="550" presetID="2" presetClass="exit" presetSubtype="8" fill="hold" grpId="3" nodeType="withEffect">
                                  <p:stCondLst>
                                    <p:cond delay="0"/>
                                  </p:stCondLst>
                                  <p:childTnLst>
                                    <p:anim calcmode="lin" valueType="num">
                                      <p:cBhvr additive="base">
                                        <p:cTn id="551" dur="3000"/>
                                        <p:tgtEl>
                                          <p:spTgt spid="36"/>
                                        </p:tgtEl>
                                        <p:attrNameLst>
                                          <p:attrName>ppt_x</p:attrName>
                                        </p:attrNameLst>
                                      </p:cBhvr>
                                      <p:tavLst>
                                        <p:tav tm="0">
                                          <p:val>
                                            <p:strVal val="ppt_x"/>
                                          </p:val>
                                        </p:tav>
                                        <p:tav tm="100000">
                                          <p:val>
                                            <p:strVal val="0-ppt_w/2"/>
                                          </p:val>
                                        </p:tav>
                                      </p:tavLst>
                                    </p:anim>
                                    <p:anim calcmode="lin" valueType="num">
                                      <p:cBhvr additive="base">
                                        <p:cTn id="552" dur="3000"/>
                                        <p:tgtEl>
                                          <p:spTgt spid="36"/>
                                        </p:tgtEl>
                                        <p:attrNameLst>
                                          <p:attrName>ppt_y</p:attrName>
                                        </p:attrNameLst>
                                      </p:cBhvr>
                                      <p:tavLst>
                                        <p:tav tm="0">
                                          <p:val>
                                            <p:strVal val="ppt_y"/>
                                          </p:val>
                                        </p:tav>
                                        <p:tav tm="100000">
                                          <p:val>
                                            <p:strVal val="ppt_y"/>
                                          </p:val>
                                        </p:tav>
                                      </p:tavLst>
                                    </p:anim>
                                    <p:set>
                                      <p:cBhvr>
                                        <p:cTn id="553" dur="1" fill="hold">
                                          <p:stCondLst>
                                            <p:cond delay="2999"/>
                                          </p:stCondLst>
                                        </p:cTn>
                                        <p:tgtEl>
                                          <p:spTgt spid="36"/>
                                        </p:tgtEl>
                                        <p:attrNameLst>
                                          <p:attrName>style.visibility</p:attrName>
                                        </p:attrNameLst>
                                      </p:cBhvr>
                                      <p:to>
                                        <p:strVal val="hidden"/>
                                      </p:to>
                                    </p:set>
                                  </p:childTnLst>
                                </p:cTn>
                              </p:par>
                              <p:par>
                                <p:cTn id="554" presetID="2" presetClass="exit" presetSubtype="8" fill="hold" grpId="3" nodeType="withEffect">
                                  <p:stCondLst>
                                    <p:cond delay="0"/>
                                  </p:stCondLst>
                                  <p:childTnLst>
                                    <p:anim calcmode="lin" valueType="num">
                                      <p:cBhvr additive="base">
                                        <p:cTn id="555" dur="3000"/>
                                        <p:tgtEl>
                                          <p:spTgt spid="40"/>
                                        </p:tgtEl>
                                        <p:attrNameLst>
                                          <p:attrName>ppt_x</p:attrName>
                                        </p:attrNameLst>
                                      </p:cBhvr>
                                      <p:tavLst>
                                        <p:tav tm="0">
                                          <p:val>
                                            <p:strVal val="ppt_x"/>
                                          </p:val>
                                        </p:tav>
                                        <p:tav tm="100000">
                                          <p:val>
                                            <p:strVal val="0-ppt_w/2"/>
                                          </p:val>
                                        </p:tav>
                                      </p:tavLst>
                                    </p:anim>
                                    <p:anim calcmode="lin" valueType="num">
                                      <p:cBhvr additive="base">
                                        <p:cTn id="556" dur="3000"/>
                                        <p:tgtEl>
                                          <p:spTgt spid="40"/>
                                        </p:tgtEl>
                                        <p:attrNameLst>
                                          <p:attrName>ppt_y</p:attrName>
                                        </p:attrNameLst>
                                      </p:cBhvr>
                                      <p:tavLst>
                                        <p:tav tm="0">
                                          <p:val>
                                            <p:strVal val="ppt_y"/>
                                          </p:val>
                                        </p:tav>
                                        <p:tav tm="100000">
                                          <p:val>
                                            <p:strVal val="ppt_y"/>
                                          </p:val>
                                        </p:tav>
                                      </p:tavLst>
                                    </p:anim>
                                    <p:set>
                                      <p:cBhvr>
                                        <p:cTn id="557" dur="1" fill="hold">
                                          <p:stCondLst>
                                            <p:cond delay="2999"/>
                                          </p:stCondLst>
                                        </p:cTn>
                                        <p:tgtEl>
                                          <p:spTgt spid="40"/>
                                        </p:tgtEl>
                                        <p:attrNameLst>
                                          <p:attrName>style.visibility</p:attrName>
                                        </p:attrNameLst>
                                      </p:cBhvr>
                                      <p:to>
                                        <p:strVal val="hidden"/>
                                      </p:to>
                                    </p:set>
                                  </p:childTnLst>
                                </p:cTn>
                              </p:par>
                              <p:par>
                                <p:cTn id="558" presetID="2" presetClass="exit" presetSubtype="8" fill="hold" grpId="3" nodeType="withEffect">
                                  <p:stCondLst>
                                    <p:cond delay="0"/>
                                  </p:stCondLst>
                                  <p:childTnLst>
                                    <p:anim calcmode="lin" valueType="num">
                                      <p:cBhvr additive="base">
                                        <p:cTn id="559" dur="3000"/>
                                        <p:tgtEl>
                                          <p:spTgt spid="44"/>
                                        </p:tgtEl>
                                        <p:attrNameLst>
                                          <p:attrName>ppt_x</p:attrName>
                                        </p:attrNameLst>
                                      </p:cBhvr>
                                      <p:tavLst>
                                        <p:tav tm="0">
                                          <p:val>
                                            <p:strVal val="ppt_x"/>
                                          </p:val>
                                        </p:tav>
                                        <p:tav tm="100000">
                                          <p:val>
                                            <p:strVal val="0-ppt_w/2"/>
                                          </p:val>
                                        </p:tav>
                                      </p:tavLst>
                                    </p:anim>
                                    <p:anim calcmode="lin" valueType="num">
                                      <p:cBhvr additive="base">
                                        <p:cTn id="560" dur="3000"/>
                                        <p:tgtEl>
                                          <p:spTgt spid="44"/>
                                        </p:tgtEl>
                                        <p:attrNameLst>
                                          <p:attrName>ppt_y</p:attrName>
                                        </p:attrNameLst>
                                      </p:cBhvr>
                                      <p:tavLst>
                                        <p:tav tm="0">
                                          <p:val>
                                            <p:strVal val="ppt_y"/>
                                          </p:val>
                                        </p:tav>
                                        <p:tav tm="100000">
                                          <p:val>
                                            <p:strVal val="ppt_y"/>
                                          </p:val>
                                        </p:tav>
                                      </p:tavLst>
                                    </p:anim>
                                    <p:set>
                                      <p:cBhvr>
                                        <p:cTn id="561" dur="1" fill="hold">
                                          <p:stCondLst>
                                            <p:cond delay="2999"/>
                                          </p:stCondLst>
                                        </p:cTn>
                                        <p:tgtEl>
                                          <p:spTgt spid="44"/>
                                        </p:tgtEl>
                                        <p:attrNameLst>
                                          <p:attrName>style.visibility</p:attrName>
                                        </p:attrNameLst>
                                      </p:cBhvr>
                                      <p:to>
                                        <p:strVal val="hidden"/>
                                      </p:to>
                                    </p:set>
                                  </p:childTnLst>
                                </p:cTn>
                              </p:par>
                              <p:par>
                                <p:cTn id="562" presetID="2" presetClass="exit" presetSubtype="8" fill="hold" grpId="3" nodeType="withEffect">
                                  <p:stCondLst>
                                    <p:cond delay="0"/>
                                  </p:stCondLst>
                                  <p:childTnLst>
                                    <p:anim calcmode="lin" valueType="num">
                                      <p:cBhvr additive="base">
                                        <p:cTn id="563" dur="3000"/>
                                        <p:tgtEl>
                                          <p:spTgt spid="50"/>
                                        </p:tgtEl>
                                        <p:attrNameLst>
                                          <p:attrName>ppt_x</p:attrName>
                                        </p:attrNameLst>
                                      </p:cBhvr>
                                      <p:tavLst>
                                        <p:tav tm="0">
                                          <p:val>
                                            <p:strVal val="ppt_x"/>
                                          </p:val>
                                        </p:tav>
                                        <p:tav tm="100000">
                                          <p:val>
                                            <p:strVal val="0-ppt_w/2"/>
                                          </p:val>
                                        </p:tav>
                                      </p:tavLst>
                                    </p:anim>
                                    <p:anim calcmode="lin" valueType="num">
                                      <p:cBhvr additive="base">
                                        <p:cTn id="564" dur="3000"/>
                                        <p:tgtEl>
                                          <p:spTgt spid="50"/>
                                        </p:tgtEl>
                                        <p:attrNameLst>
                                          <p:attrName>ppt_y</p:attrName>
                                        </p:attrNameLst>
                                      </p:cBhvr>
                                      <p:tavLst>
                                        <p:tav tm="0">
                                          <p:val>
                                            <p:strVal val="ppt_y"/>
                                          </p:val>
                                        </p:tav>
                                        <p:tav tm="100000">
                                          <p:val>
                                            <p:strVal val="ppt_y"/>
                                          </p:val>
                                        </p:tav>
                                      </p:tavLst>
                                    </p:anim>
                                    <p:set>
                                      <p:cBhvr>
                                        <p:cTn id="565" dur="1" fill="hold">
                                          <p:stCondLst>
                                            <p:cond delay="2999"/>
                                          </p:stCondLst>
                                        </p:cTn>
                                        <p:tgtEl>
                                          <p:spTgt spid="50"/>
                                        </p:tgtEl>
                                        <p:attrNameLst>
                                          <p:attrName>style.visibility</p:attrName>
                                        </p:attrNameLst>
                                      </p:cBhvr>
                                      <p:to>
                                        <p:strVal val="hidden"/>
                                      </p:to>
                                    </p:set>
                                  </p:childTnLst>
                                </p:cTn>
                              </p:par>
                              <p:par>
                                <p:cTn id="566" presetID="4" presetClass="entr" presetSubtype="32" fill="hold" nodeType="withEffect">
                                  <p:stCondLst>
                                    <p:cond delay="0"/>
                                  </p:stCondLst>
                                  <p:childTnLst>
                                    <p:set>
                                      <p:cBhvr>
                                        <p:cTn id="567" dur="1" fill="hold">
                                          <p:stCondLst>
                                            <p:cond delay="0"/>
                                          </p:stCondLst>
                                        </p:cTn>
                                        <p:tgtEl>
                                          <p:spTgt spid="4"/>
                                        </p:tgtEl>
                                        <p:attrNameLst>
                                          <p:attrName>style.visibility</p:attrName>
                                        </p:attrNameLst>
                                      </p:cBhvr>
                                      <p:to>
                                        <p:strVal val="visible"/>
                                      </p:to>
                                    </p:set>
                                    <p:animEffect transition="in" filter="box(out)">
                                      <p:cBhvr>
                                        <p:cTn id="568" dur="3000"/>
                                        <p:tgtEl>
                                          <p:spTgt spid="4"/>
                                        </p:tgtEl>
                                      </p:cBhvr>
                                    </p:animEffec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2/3*#ppt_w"/>
                                          </p:val>
                                        </p:tav>
                                        <p:tav tm="100000">
                                          <p:val>
                                            <p:strVal val="#ppt_w"/>
                                          </p:val>
                                        </p:tav>
                                      </p:tavLst>
                                    </p:anim>
                                    <p:anim calcmode="lin" valueType="num">
                                      <p:cBhvr>
                                        <p:cTn id="572" dur="3000" fill="hold"/>
                                        <p:tgtEl>
                                          <p:spTgt spid="4"/>
                                        </p:tgtEl>
                                        <p:attrNameLst>
                                          <p:attrName>ppt_h</p:attrName>
                                        </p:attrNameLst>
                                      </p:cBhvr>
                                      <p:tavLst>
                                        <p:tav tm="0">
                                          <p:val>
                                            <p:strVal val="2/3*#ppt_h"/>
                                          </p:val>
                                        </p:tav>
                                        <p:tav tm="100000">
                                          <p:val>
                                            <p:strVal val="#ppt_h"/>
                                          </p:val>
                                        </p:tav>
                                      </p:tavLst>
                                    </p:anim>
                                  </p:childTnLst>
                                </p:cTn>
                              </p:par>
                              <p:par>
                                <p:cTn id="573" presetID="9" presetClass="emph" presetSubtype="0" grpId="0" nodeType="withEffect">
                                  <p:stCondLst>
                                    <p:cond delay="0"/>
                                  </p:stCondLst>
                                  <p:childTnLst>
                                    <p:set>
                                      <p:cBhvr rctx="PPT">
                                        <p:cTn id="574" dur="indefinite"/>
                                        <p:tgtEl>
                                          <p:spTgt spid="51"/>
                                        </p:tgtEl>
                                        <p:attrNameLst>
                                          <p:attrName>style.opacity</p:attrName>
                                        </p:attrNameLst>
                                      </p:cBhvr>
                                      <p:to>
                                        <p:strVal val="0"/>
                                      </p:to>
                                    </p:set>
                                    <p:animEffect filter="image" prLst="opacity: 0">
                                      <p:cBhvr rctx="IE">
                                        <p:cTn id="575" dur="indefinite"/>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88203E"/>
          </a:solidFill>
        </p:spPr>
        <p:txBody>
          <a:bodyPr/>
          <a:lstStyle/>
          <a:p>
            <a:endParaRPr lang="es-ES" dirty="0"/>
          </a:p>
        </p:txBody>
      </p:sp>
      <p:pic>
        <p:nvPicPr>
          <p:cNvPr id="4" name="3 Imagen" descr="Pearl_Spa.jpg"/>
          <p:cNvPicPr>
            <a:picLocks noChangeAspect="1"/>
          </p:cNvPicPr>
          <p:nvPr/>
        </p:nvPicPr>
        <p:blipFill>
          <a:blip r:embed="rId2"/>
          <a:stretch>
            <a:fillRect/>
          </a:stretch>
        </p:blipFill>
        <p:spPr>
          <a:xfrm>
            <a:off x="0" y="428604"/>
            <a:ext cx="9144000" cy="6098977"/>
          </a:xfrm>
          <a:prstGeom prst="rect">
            <a:avLst/>
          </a:prstGeom>
        </p:spPr>
      </p:pic>
      <p:sp>
        <p:nvSpPr>
          <p:cNvPr id="5" name="4 Paralelogramo"/>
          <p:cNvSpPr/>
          <p:nvPr/>
        </p:nvSpPr>
        <p:spPr>
          <a:xfrm>
            <a:off x="0"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571472"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071570"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1571604"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000264"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2500298"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071834"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3571868"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071966"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4572000"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143536"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5643570"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6072230"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6572264"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7000892"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7358050" y="1928802"/>
            <a:ext cx="1785950"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1285852"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28596"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857224"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0"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flipH="1">
            <a:off x="1714480"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2285984"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flipH="1">
            <a:off x="2786050"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3286116"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3786182"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4214810"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4643438"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5143504"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flipH="1">
            <a:off x="5572132"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6072198"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6429388"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6858016" y="1928802"/>
            <a:ext cx="1500198" cy="2500330"/>
          </a:xfrm>
          <a:prstGeom prst="parallelogram">
            <a:avLst>
              <a:gd name="adj" fmla="val 83832"/>
            </a:avLst>
          </a:prstGeom>
          <a:solidFill>
            <a:srgbClr val="D13B66"/>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xit" presetSubtype="2" fill="hold" grpId="0" nodeType="withEffect">
                                  <p:stCondLst>
                                    <p:cond delay="0"/>
                                  </p:stCondLst>
                                  <p:childTnLst>
                                    <p:anim calcmode="lin" valueType="num">
                                      <p:cBhvr additive="base">
                                        <p:cTn id="9" dur="3000"/>
                                        <p:tgtEl>
                                          <p:spTgt spid="5"/>
                                        </p:tgtEl>
                                        <p:attrNameLst>
                                          <p:attrName>ppt_x</p:attrName>
                                        </p:attrNameLst>
                                      </p:cBhvr>
                                      <p:tavLst>
                                        <p:tav tm="0">
                                          <p:val>
                                            <p:strVal val="ppt_x"/>
                                          </p:val>
                                        </p:tav>
                                        <p:tav tm="100000">
                                          <p:val>
                                            <p:strVal val="1+ppt_w/2"/>
                                          </p:val>
                                        </p:tav>
                                      </p:tavLst>
                                    </p:anim>
                                    <p:anim calcmode="lin" valueType="num">
                                      <p:cBhvr additive="base">
                                        <p:cTn id="10" dur="3000"/>
                                        <p:tgtEl>
                                          <p:spTgt spid="5"/>
                                        </p:tgtEl>
                                        <p:attrNameLst>
                                          <p:attrName>ppt_y</p:attrName>
                                        </p:attrNameLst>
                                      </p:cBhvr>
                                      <p:tavLst>
                                        <p:tav tm="0">
                                          <p:val>
                                            <p:strVal val="ppt_y"/>
                                          </p:val>
                                        </p:tav>
                                        <p:tav tm="100000">
                                          <p:val>
                                            <p:strVal val="ppt_y"/>
                                          </p:val>
                                        </p:tav>
                                      </p:tavLst>
                                    </p:anim>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ppt_y"/>
                                          </p:val>
                                        </p:tav>
                                      </p:tavLst>
                                    </p:anim>
                                    <p:set>
                                      <p:cBhvr>
                                        <p:cTn id="15" dur="1" fill="hold">
                                          <p:stCondLst>
                                            <p:cond delay="2999"/>
                                          </p:stCondLst>
                                        </p:cTn>
                                        <p:tgtEl>
                                          <p:spTgt spid="6"/>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1+ppt_w/2"/>
                                          </p:val>
                                        </p:tav>
                                      </p:tavLst>
                                    </p:anim>
                                    <p:anim calcmode="lin" valueType="num">
                                      <p:cBhvr additive="base">
                                        <p:cTn id="18" dur="3000"/>
                                        <p:tgtEl>
                                          <p:spTgt spid="7"/>
                                        </p:tgtEl>
                                        <p:attrNameLst>
                                          <p:attrName>ppt_y</p:attrName>
                                        </p:attrNameLst>
                                      </p:cBhvr>
                                      <p:tavLst>
                                        <p:tav tm="0">
                                          <p:val>
                                            <p:strVal val="ppt_y"/>
                                          </p:val>
                                        </p:tav>
                                        <p:tav tm="100000">
                                          <p:val>
                                            <p:strVal val="ppt_y"/>
                                          </p:val>
                                        </p:tav>
                                      </p:tavLst>
                                    </p:anim>
                                    <p:set>
                                      <p:cBhvr>
                                        <p:cTn id="19" dur="1" fill="hold">
                                          <p:stCondLst>
                                            <p:cond delay="2999"/>
                                          </p:stCondLst>
                                        </p:cTn>
                                        <p:tgtEl>
                                          <p:spTgt spid="7"/>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3000"/>
                                        <p:tgtEl>
                                          <p:spTgt spid="8"/>
                                        </p:tgtEl>
                                        <p:attrNameLst>
                                          <p:attrName>ppt_x</p:attrName>
                                        </p:attrNameLst>
                                      </p:cBhvr>
                                      <p:tavLst>
                                        <p:tav tm="0">
                                          <p:val>
                                            <p:strVal val="ppt_x"/>
                                          </p:val>
                                        </p:tav>
                                        <p:tav tm="100000">
                                          <p:val>
                                            <p:strVal val="1+ppt_w/2"/>
                                          </p:val>
                                        </p:tav>
                                      </p:tavLst>
                                    </p:anim>
                                    <p:anim calcmode="lin" valueType="num">
                                      <p:cBhvr additive="base">
                                        <p:cTn id="22" dur="3000"/>
                                        <p:tgtEl>
                                          <p:spTgt spid="8"/>
                                        </p:tgtEl>
                                        <p:attrNameLst>
                                          <p:attrName>ppt_y</p:attrName>
                                        </p:attrNameLst>
                                      </p:cBhvr>
                                      <p:tavLst>
                                        <p:tav tm="0">
                                          <p:val>
                                            <p:strVal val="ppt_y"/>
                                          </p:val>
                                        </p:tav>
                                        <p:tav tm="100000">
                                          <p:val>
                                            <p:strVal val="ppt_y"/>
                                          </p:val>
                                        </p:tav>
                                      </p:tavLst>
                                    </p:anim>
                                    <p:set>
                                      <p:cBhvr>
                                        <p:cTn id="23" dur="1" fill="hold">
                                          <p:stCondLst>
                                            <p:cond delay="2999"/>
                                          </p:stCondLst>
                                        </p:cTn>
                                        <p:tgtEl>
                                          <p:spTgt spid="8"/>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9"/>
                                        </p:tgtEl>
                                        <p:attrNameLst>
                                          <p:attrName>ppt_x</p:attrName>
                                        </p:attrNameLst>
                                      </p:cBhvr>
                                      <p:tavLst>
                                        <p:tav tm="0">
                                          <p:val>
                                            <p:strVal val="ppt_x"/>
                                          </p:val>
                                        </p:tav>
                                        <p:tav tm="100000">
                                          <p:val>
                                            <p:strVal val="1+ppt_w/2"/>
                                          </p:val>
                                        </p:tav>
                                      </p:tavLst>
                                    </p:anim>
                                    <p:anim calcmode="lin" valueType="num">
                                      <p:cBhvr additive="base">
                                        <p:cTn id="26" dur="3000"/>
                                        <p:tgtEl>
                                          <p:spTgt spid="9"/>
                                        </p:tgtEl>
                                        <p:attrNameLst>
                                          <p:attrName>ppt_y</p:attrName>
                                        </p:attrNameLst>
                                      </p:cBhvr>
                                      <p:tavLst>
                                        <p:tav tm="0">
                                          <p:val>
                                            <p:strVal val="ppt_y"/>
                                          </p:val>
                                        </p:tav>
                                        <p:tav tm="100000">
                                          <p:val>
                                            <p:strVal val="ppt_y"/>
                                          </p:val>
                                        </p:tav>
                                      </p:tavLst>
                                    </p:anim>
                                    <p:set>
                                      <p:cBhvr>
                                        <p:cTn id="27" dur="1" fill="hold">
                                          <p:stCondLst>
                                            <p:cond delay="2999"/>
                                          </p:stCondLst>
                                        </p:cTn>
                                        <p:tgtEl>
                                          <p:spTgt spid="9"/>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3000"/>
                                        <p:tgtEl>
                                          <p:spTgt spid="10"/>
                                        </p:tgtEl>
                                        <p:attrNameLst>
                                          <p:attrName>ppt_x</p:attrName>
                                        </p:attrNameLst>
                                      </p:cBhvr>
                                      <p:tavLst>
                                        <p:tav tm="0">
                                          <p:val>
                                            <p:strVal val="ppt_x"/>
                                          </p:val>
                                        </p:tav>
                                        <p:tav tm="100000">
                                          <p:val>
                                            <p:strVal val="1+ppt_w/2"/>
                                          </p:val>
                                        </p:tav>
                                      </p:tavLst>
                                    </p:anim>
                                    <p:anim calcmode="lin" valueType="num">
                                      <p:cBhvr additive="base">
                                        <p:cTn id="30" dur="3000"/>
                                        <p:tgtEl>
                                          <p:spTgt spid="10"/>
                                        </p:tgtEl>
                                        <p:attrNameLst>
                                          <p:attrName>ppt_y</p:attrName>
                                        </p:attrNameLst>
                                      </p:cBhvr>
                                      <p:tavLst>
                                        <p:tav tm="0">
                                          <p:val>
                                            <p:strVal val="ppt_y"/>
                                          </p:val>
                                        </p:tav>
                                        <p:tav tm="100000">
                                          <p:val>
                                            <p:strVal val="ppt_y"/>
                                          </p:val>
                                        </p:tav>
                                      </p:tavLst>
                                    </p:anim>
                                    <p:set>
                                      <p:cBhvr>
                                        <p:cTn id="31" dur="1" fill="hold">
                                          <p:stCondLst>
                                            <p:cond delay="2999"/>
                                          </p:stCondLst>
                                        </p:cTn>
                                        <p:tgtEl>
                                          <p:spTgt spid="10"/>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11"/>
                                        </p:tgtEl>
                                        <p:attrNameLst>
                                          <p:attrName>ppt_x</p:attrName>
                                        </p:attrNameLst>
                                      </p:cBhvr>
                                      <p:tavLst>
                                        <p:tav tm="0">
                                          <p:val>
                                            <p:strVal val="ppt_x"/>
                                          </p:val>
                                        </p:tav>
                                        <p:tav tm="100000">
                                          <p:val>
                                            <p:strVal val="1+ppt_w/2"/>
                                          </p:val>
                                        </p:tav>
                                      </p:tavLst>
                                    </p:anim>
                                    <p:anim calcmode="lin" valueType="num">
                                      <p:cBhvr additive="base">
                                        <p:cTn id="34" dur="3000"/>
                                        <p:tgtEl>
                                          <p:spTgt spid="11"/>
                                        </p:tgtEl>
                                        <p:attrNameLst>
                                          <p:attrName>ppt_y</p:attrName>
                                        </p:attrNameLst>
                                      </p:cBhvr>
                                      <p:tavLst>
                                        <p:tav tm="0">
                                          <p:val>
                                            <p:strVal val="ppt_y"/>
                                          </p:val>
                                        </p:tav>
                                        <p:tav tm="100000">
                                          <p:val>
                                            <p:strVal val="ppt_y"/>
                                          </p:val>
                                        </p:tav>
                                      </p:tavLst>
                                    </p:anim>
                                    <p:set>
                                      <p:cBhvr>
                                        <p:cTn id="35" dur="1" fill="hold">
                                          <p:stCondLst>
                                            <p:cond delay="2999"/>
                                          </p:stCondLst>
                                        </p:cTn>
                                        <p:tgtEl>
                                          <p:spTgt spid="11"/>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12"/>
                                        </p:tgtEl>
                                        <p:attrNameLst>
                                          <p:attrName>ppt_x</p:attrName>
                                        </p:attrNameLst>
                                      </p:cBhvr>
                                      <p:tavLst>
                                        <p:tav tm="0">
                                          <p:val>
                                            <p:strVal val="ppt_x"/>
                                          </p:val>
                                        </p:tav>
                                        <p:tav tm="100000">
                                          <p:val>
                                            <p:strVal val="1+ppt_w/2"/>
                                          </p:val>
                                        </p:tav>
                                      </p:tavLst>
                                    </p:anim>
                                    <p:anim calcmode="lin" valueType="num">
                                      <p:cBhvr additive="base">
                                        <p:cTn id="38" dur="3000"/>
                                        <p:tgtEl>
                                          <p:spTgt spid="12"/>
                                        </p:tgtEl>
                                        <p:attrNameLst>
                                          <p:attrName>ppt_y</p:attrName>
                                        </p:attrNameLst>
                                      </p:cBhvr>
                                      <p:tavLst>
                                        <p:tav tm="0">
                                          <p:val>
                                            <p:strVal val="ppt_y"/>
                                          </p:val>
                                        </p:tav>
                                        <p:tav tm="100000">
                                          <p:val>
                                            <p:strVal val="ppt_y"/>
                                          </p:val>
                                        </p:tav>
                                      </p:tavLst>
                                    </p:anim>
                                    <p:set>
                                      <p:cBhvr>
                                        <p:cTn id="39" dur="1" fill="hold">
                                          <p:stCondLst>
                                            <p:cond delay="2999"/>
                                          </p:stCondLst>
                                        </p:cTn>
                                        <p:tgtEl>
                                          <p:spTgt spid="12"/>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13"/>
                                        </p:tgtEl>
                                        <p:attrNameLst>
                                          <p:attrName>ppt_x</p:attrName>
                                        </p:attrNameLst>
                                      </p:cBhvr>
                                      <p:tavLst>
                                        <p:tav tm="0">
                                          <p:val>
                                            <p:strVal val="ppt_x"/>
                                          </p:val>
                                        </p:tav>
                                        <p:tav tm="100000">
                                          <p:val>
                                            <p:strVal val="1+ppt_w/2"/>
                                          </p:val>
                                        </p:tav>
                                      </p:tavLst>
                                    </p:anim>
                                    <p:anim calcmode="lin" valueType="num">
                                      <p:cBhvr additive="base">
                                        <p:cTn id="42" dur="3000"/>
                                        <p:tgtEl>
                                          <p:spTgt spid="13"/>
                                        </p:tgtEl>
                                        <p:attrNameLst>
                                          <p:attrName>ppt_y</p:attrName>
                                        </p:attrNameLst>
                                      </p:cBhvr>
                                      <p:tavLst>
                                        <p:tav tm="0">
                                          <p:val>
                                            <p:strVal val="ppt_y"/>
                                          </p:val>
                                        </p:tav>
                                        <p:tav tm="100000">
                                          <p:val>
                                            <p:strVal val="ppt_y"/>
                                          </p:val>
                                        </p:tav>
                                      </p:tavLst>
                                    </p:anim>
                                    <p:set>
                                      <p:cBhvr>
                                        <p:cTn id="43" dur="1" fill="hold">
                                          <p:stCondLst>
                                            <p:cond delay="2999"/>
                                          </p:stCondLst>
                                        </p:cTn>
                                        <p:tgtEl>
                                          <p:spTgt spid="13"/>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3000"/>
                                        <p:tgtEl>
                                          <p:spTgt spid="14"/>
                                        </p:tgtEl>
                                        <p:attrNameLst>
                                          <p:attrName>ppt_x</p:attrName>
                                        </p:attrNameLst>
                                      </p:cBhvr>
                                      <p:tavLst>
                                        <p:tav tm="0">
                                          <p:val>
                                            <p:strVal val="ppt_x"/>
                                          </p:val>
                                        </p:tav>
                                        <p:tav tm="100000">
                                          <p:val>
                                            <p:strVal val="1+ppt_w/2"/>
                                          </p:val>
                                        </p:tav>
                                      </p:tavLst>
                                    </p:anim>
                                    <p:anim calcmode="lin" valueType="num">
                                      <p:cBhvr additive="base">
                                        <p:cTn id="46" dur="3000"/>
                                        <p:tgtEl>
                                          <p:spTgt spid="14"/>
                                        </p:tgtEl>
                                        <p:attrNameLst>
                                          <p:attrName>ppt_y</p:attrName>
                                        </p:attrNameLst>
                                      </p:cBhvr>
                                      <p:tavLst>
                                        <p:tav tm="0">
                                          <p:val>
                                            <p:strVal val="ppt_y"/>
                                          </p:val>
                                        </p:tav>
                                        <p:tav tm="100000">
                                          <p:val>
                                            <p:strVal val="ppt_y"/>
                                          </p:val>
                                        </p:tav>
                                      </p:tavLst>
                                    </p:anim>
                                    <p:set>
                                      <p:cBhvr>
                                        <p:cTn id="47" dur="1" fill="hold">
                                          <p:stCondLst>
                                            <p:cond delay="2999"/>
                                          </p:stCondLst>
                                        </p:cTn>
                                        <p:tgtEl>
                                          <p:spTgt spid="14"/>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3000"/>
                                        <p:tgtEl>
                                          <p:spTgt spid="15"/>
                                        </p:tgtEl>
                                        <p:attrNameLst>
                                          <p:attrName>ppt_x</p:attrName>
                                        </p:attrNameLst>
                                      </p:cBhvr>
                                      <p:tavLst>
                                        <p:tav tm="0">
                                          <p:val>
                                            <p:strVal val="ppt_x"/>
                                          </p:val>
                                        </p:tav>
                                        <p:tav tm="100000">
                                          <p:val>
                                            <p:strVal val="1+ppt_w/2"/>
                                          </p:val>
                                        </p:tav>
                                      </p:tavLst>
                                    </p:anim>
                                    <p:anim calcmode="lin" valueType="num">
                                      <p:cBhvr additive="base">
                                        <p:cTn id="50" dur="3000"/>
                                        <p:tgtEl>
                                          <p:spTgt spid="15"/>
                                        </p:tgtEl>
                                        <p:attrNameLst>
                                          <p:attrName>ppt_y</p:attrName>
                                        </p:attrNameLst>
                                      </p:cBhvr>
                                      <p:tavLst>
                                        <p:tav tm="0">
                                          <p:val>
                                            <p:strVal val="ppt_y"/>
                                          </p:val>
                                        </p:tav>
                                        <p:tav tm="100000">
                                          <p:val>
                                            <p:strVal val="ppt_y"/>
                                          </p:val>
                                        </p:tav>
                                      </p:tavLst>
                                    </p:anim>
                                    <p:set>
                                      <p:cBhvr>
                                        <p:cTn id="51" dur="1" fill="hold">
                                          <p:stCondLst>
                                            <p:cond delay="2999"/>
                                          </p:stCondLst>
                                        </p:cTn>
                                        <p:tgtEl>
                                          <p:spTgt spid="15"/>
                                        </p:tgtEl>
                                        <p:attrNameLst>
                                          <p:attrName>style.visibility</p:attrName>
                                        </p:attrNameLst>
                                      </p:cBhvr>
                                      <p:to>
                                        <p:strVal val="hidden"/>
                                      </p:to>
                                    </p:set>
                                  </p:childTnLst>
                                </p:cTn>
                              </p:par>
                              <p:par>
                                <p:cTn id="52" presetID="2" presetClass="exit" presetSubtype="2" fill="hold" grpId="0" nodeType="withEffect">
                                  <p:stCondLst>
                                    <p:cond delay="0"/>
                                  </p:stCondLst>
                                  <p:childTnLst>
                                    <p:anim calcmode="lin" valueType="num">
                                      <p:cBhvr additive="base">
                                        <p:cTn id="53" dur="3000"/>
                                        <p:tgtEl>
                                          <p:spTgt spid="16"/>
                                        </p:tgtEl>
                                        <p:attrNameLst>
                                          <p:attrName>ppt_x</p:attrName>
                                        </p:attrNameLst>
                                      </p:cBhvr>
                                      <p:tavLst>
                                        <p:tav tm="0">
                                          <p:val>
                                            <p:strVal val="ppt_x"/>
                                          </p:val>
                                        </p:tav>
                                        <p:tav tm="100000">
                                          <p:val>
                                            <p:strVal val="1+ppt_w/2"/>
                                          </p:val>
                                        </p:tav>
                                      </p:tavLst>
                                    </p:anim>
                                    <p:anim calcmode="lin" valueType="num">
                                      <p:cBhvr additive="base">
                                        <p:cTn id="54" dur="3000"/>
                                        <p:tgtEl>
                                          <p:spTgt spid="16"/>
                                        </p:tgtEl>
                                        <p:attrNameLst>
                                          <p:attrName>ppt_y</p:attrName>
                                        </p:attrNameLst>
                                      </p:cBhvr>
                                      <p:tavLst>
                                        <p:tav tm="0">
                                          <p:val>
                                            <p:strVal val="ppt_y"/>
                                          </p:val>
                                        </p:tav>
                                        <p:tav tm="100000">
                                          <p:val>
                                            <p:strVal val="ppt_y"/>
                                          </p:val>
                                        </p:tav>
                                      </p:tavLst>
                                    </p:anim>
                                    <p:set>
                                      <p:cBhvr>
                                        <p:cTn id="55" dur="1" fill="hold">
                                          <p:stCondLst>
                                            <p:cond delay="2999"/>
                                          </p:stCondLst>
                                        </p:cTn>
                                        <p:tgtEl>
                                          <p:spTgt spid="16"/>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3000"/>
                                        <p:tgtEl>
                                          <p:spTgt spid="17"/>
                                        </p:tgtEl>
                                        <p:attrNameLst>
                                          <p:attrName>ppt_x</p:attrName>
                                        </p:attrNameLst>
                                      </p:cBhvr>
                                      <p:tavLst>
                                        <p:tav tm="0">
                                          <p:val>
                                            <p:strVal val="ppt_x"/>
                                          </p:val>
                                        </p:tav>
                                        <p:tav tm="100000">
                                          <p:val>
                                            <p:strVal val="1+ppt_w/2"/>
                                          </p:val>
                                        </p:tav>
                                      </p:tavLst>
                                    </p:anim>
                                    <p:anim calcmode="lin" valueType="num">
                                      <p:cBhvr additive="base">
                                        <p:cTn id="58" dur="3000"/>
                                        <p:tgtEl>
                                          <p:spTgt spid="17"/>
                                        </p:tgtEl>
                                        <p:attrNameLst>
                                          <p:attrName>ppt_y</p:attrName>
                                        </p:attrNameLst>
                                      </p:cBhvr>
                                      <p:tavLst>
                                        <p:tav tm="0">
                                          <p:val>
                                            <p:strVal val="ppt_y"/>
                                          </p:val>
                                        </p:tav>
                                        <p:tav tm="100000">
                                          <p:val>
                                            <p:strVal val="ppt_y"/>
                                          </p:val>
                                        </p:tav>
                                      </p:tavLst>
                                    </p:anim>
                                    <p:set>
                                      <p:cBhvr>
                                        <p:cTn id="59" dur="1" fill="hold">
                                          <p:stCondLst>
                                            <p:cond delay="2999"/>
                                          </p:stCondLst>
                                        </p:cTn>
                                        <p:tgtEl>
                                          <p:spTgt spid="17"/>
                                        </p:tgtEl>
                                        <p:attrNameLst>
                                          <p:attrName>style.visibility</p:attrName>
                                        </p:attrNameLst>
                                      </p:cBhvr>
                                      <p:to>
                                        <p:strVal val="hidden"/>
                                      </p:to>
                                    </p:set>
                                  </p:childTnLst>
                                </p:cTn>
                              </p:par>
                              <p:par>
                                <p:cTn id="60" presetID="2" presetClass="exit" presetSubtype="2" fill="hold" grpId="0" nodeType="withEffect">
                                  <p:stCondLst>
                                    <p:cond delay="0"/>
                                  </p:stCondLst>
                                  <p:childTnLst>
                                    <p:anim calcmode="lin" valueType="num">
                                      <p:cBhvr additive="base">
                                        <p:cTn id="61" dur="3000"/>
                                        <p:tgtEl>
                                          <p:spTgt spid="18"/>
                                        </p:tgtEl>
                                        <p:attrNameLst>
                                          <p:attrName>ppt_x</p:attrName>
                                        </p:attrNameLst>
                                      </p:cBhvr>
                                      <p:tavLst>
                                        <p:tav tm="0">
                                          <p:val>
                                            <p:strVal val="ppt_x"/>
                                          </p:val>
                                        </p:tav>
                                        <p:tav tm="100000">
                                          <p:val>
                                            <p:strVal val="1+ppt_w/2"/>
                                          </p:val>
                                        </p:tav>
                                      </p:tavLst>
                                    </p:anim>
                                    <p:anim calcmode="lin" valueType="num">
                                      <p:cBhvr additive="base">
                                        <p:cTn id="62" dur="3000"/>
                                        <p:tgtEl>
                                          <p:spTgt spid="18"/>
                                        </p:tgtEl>
                                        <p:attrNameLst>
                                          <p:attrName>ppt_y</p:attrName>
                                        </p:attrNameLst>
                                      </p:cBhvr>
                                      <p:tavLst>
                                        <p:tav tm="0">
                                          <p:val>
                                            <p:strVal val="ppt_y"/>
                                          </p:val>
                                        </p:tav>
                                        <p:tav tm="100000">
                                          <p:val>
                                            <p:strVal val="ppt_y"/>
                                          </p:val>
                                        </p:tav>
                                      </p:tavLst>
                                    </p:anim>
                                    <p:set>
                                      <p:cBhvr>
                                        <p:cTn id="63" dur="1" fill="hold">
                                          <p:stCondLst>
                                            <p:cond delay="2999"/>
                                          </p:stCondLst>
                                        </p:cTn>
                                        <p:tgtEl>
                                          <p:spTgt spid="18"/>
                                        </p:tgtEl>
                                        <p:attrNameLst>
                                          <p:attrName>style.visibility</p:attrName>
                                        </p:attrNameLst>
                                      </p:cBhvr>
                                      <p:to>
                                        <p:strVal val="hidden"/>
                                      </p:to>
                                    </p:set>
                                  </p:childTnLst>
                                </p:cTn>
                              </p:par>
                              <p:par>
                                <p:cTn id="64" presetID="2" presetClass="exit" presetSubtype="2" fill="hold" grpId="0" nodeType="withEffect">
                                  <p:stCondLst>
                                    <p:cond delay="0"/>
                                  </p:stCondLst>
                                  <p:childTnLst>
                                    <p:anim calcmode="lin" valueType="num">
                                      <p:cBhvr additive="base">
                                        <p:cTn id="65" dur="3000"/>
                                        <p:tgtEl>
                                          <p:spTgt spid="19"/>
                                        </p:tgtEl>
                                        <p:attrNameLst>
                                          <p:attrName>ppt_x</p:attrName>
                                        </p:attrNameLst>
                                      </p:cBhvr>
                                      <p:tavLst>
                                        <p:tav tm="0">
                                          <p:val>
                                            <p:strVal val="ppt_x"/>
                                          </p:val>
                                        </p:tav>
                                        <p:tav tm="100000">
                                          <p:val>
                                            <p:strVal val="1+ppt_w/2"/>
                                          </p:val>
                                        </p:tav>
                                      </p:tavLst>
                                    </p:anim>
                                    <p:anim calcmode="lin" valueType="num">
                                      <p:cBhvr additive="base">
                                        <p:cTn id="66" dur="3000"/>
                                        <p:tgtEl>
                                          <p:spTgt spid="19"/>
                                        </p:tgtEl>
                                        <p:attrNameLst>
                                          <p:attrName>ppt_y</p:attrName>
                                        </p:attrNameLst>
                                      </p:cBhvr>
                                      <p:tavLst>
                                        <p:tav tm="0">
                                          <p:val>
                                            <p:strVal val="ppt_y"/>
                                          </p:val>
                                        </p:tav>
                                        <p:tav tm="100000">
                                          <p:val>
                                            <p:strVal val="ppt_y"/>
                                          </p:val>
                                        </p:tav>
                                      </p:tavLst>
                                    </p:anim>
                                    <p:set>
                                      <p:cBhvr>
                                        <p:cTn id="67" dur="1" fill="hold">
                                          <p:stCondLst>
                                            <p:cond delay="2999"/>
                                          </p:stCondLst>
                                        </p:cTn>
                                        <p:tgtEl>
                                          <p:spTgt spid="19"/>
                                        </p:tgtEl>
                                        <p:attrNameLst>
                                          <p:attrName>style.visibility</p:attrName>
                                        </p:attrNameLst>
                                      </p:cBhvr>
                                      <p:to>
                                        <p:strVal val="hidden"/>
                                      </p:to>
                                    </p:set>
                                  </p:childTnLst>
                                </p:cTn>
                              </p:par>
                              <p:par>
                                <p:cTn id="68" presetID="2" presetClass="exit" presetSubtype="2" fill="hold" grpId="0" nodeType="withEffect">
                                  <p:stCondLst>
                                    <p:cond delay="0"/>
                                  </p:stCondLst>
                                  <p:childTnLst>
                                    <p:anim calcmode="lin" valueType="num">
                                      <p:cBhvr additive="base">
                                        <p:cTn id="69" dur="3000"/>
                                        <p:tgtEl>
                                          <p:spTgt spid="20"/>
                                        </p:tgtEl>
                                        <p:attrNameLst>
                                          <p:attrName>ppt_x</p:attrName>
                                        </p:attrNameLst>
                                      </p:cBhvr>
                                      <p:tavLst>
                                        <p:tav tm="0">
                                          <p:val>
                                            <p:strVal val="ppt_x"/>
                                          </p:val>
                                        </p:tav>
                                        <p:tav tm="100000">
                                          <p:val>
                                            <p:strVal val="1+ppt_w/2"/>
                                          </p:val>
                                        </p:tav>
                                      </p:tavLst>
                                    </p:anim>
                                    <p:anim calcmode="lin" valueType="num">
                                      <p:cBhvr additive="base">
                                        <p:cTn id="70" dur="3000"/>
                                        <p:tgtEl>
                                          <p:spTgt spid="20"/>
                                        </p:tgtEl>
                                        <p:attrNameLst>
                                          <p:attrName>ppt_y</p:attrName>
                                        </p:attrNameLst>
                                      </p:cBhvr>
                                      <p:tavLst>
                                        <p:tav tm="0">
                                          <p:val>
                                            <p:strVal val="ppt_y"/>
                                          </p:val>
                                        </p:tav>
                                        <p:tav tm="100000">
                                          <p:val>
                                            <p:strVal val="ppt_y"/>
                                          </p:val>
                                        </p:tav>
                                      </p:tavLst>
                                    </p:anim>
                                    <p:set>
                                      <p:cBhvr>
                                        <p:cTn id="71" dur="1" fill="hold">
                                          <p:stCondLst>
                                            <p:cond delay="2999"/>
                                          </p:stCondLst>
                                        </p:cTn>
                                        <p:tgtEl>
                                          <p:spTgt spid="20"/>
                                        </p:tgtEl>
                                        <p:attrNameLst>
                                          <p:attrName>style.visibility</p:attrName>
                                        </p:attrNameLst>
                                      </p:cBhvr>
                                      <p:to>
                                        <p:strVal val="hidden"/>
                                      </p:to>
                                    </p:set>
                                  </p:childTnLst>
                                </p:cTn>
                              </p:par>
                              <p:par>
                                <p:cTn id="72" presetID="2" presetClass="exit" presetSubtype="8" fill="hold" grpId="0" nodeType="withEffect">
                                  <p:stCondLst>
                                    <p:cond delay="0"/>
                                  </p:stCondLst>
                                  <p:childTnLst>
                                    <p:anim calcmode="lin" valueType="num">
                                      <p:cBhvr additive="base">
                                        <p:cTn id="73" dur="3000"/>
                                        <p:tgtEl>
                                          <p:spTgt spid="21"/>
                                        </p:tgtEl>
                                        <p:attrNameLst>
                                          <p:attrName>ppt_x</p:attrName>
                                        </p:attrNameLst>
                                      </p:cBhvr>
                                      <p:tavLst>
                                        <p:tav tm="0">
                                          <p:val>
                                            <p:strVal val="ppt_x"/>
                                          </p:val>
                                        </p:tav>
                                        <p:tav tm="100000">
                                          <p:val>
                                            <p:strVal val="0-ppt_w/2"/>
                                          </p:val>
                                        </p:tav>
                                      </p:tavLst>
                                    </p:anim>
                                    <p:anim calcmode="lin" valueType="num">
                                      <p:cBhvr additive="base">
                                        <p:cTn id="74" dur="3000"/>
                                        <p:tgtEl>
                                          <p:spTgt spid="21"/>
                                        </p:tgtEl>
                                        <p:attrNameLst>
                                          <p:attrName>ppt_y</p:attrName>
                                        </p:attrNameLst>
                                      </p:cBhvr>
                                      <p:tavLst>
                                        <p:tav tm="0">
                                          <p:val>
                                            <p:strVal val="ppt_y"/>
                                          </p:val>
                                        </p:tav>
                                        <p:tav tm="100000">
                                          <p:val>
                                            <p:strVal val="ppt_y"/>
                                          </p:val>
                                        </p:tav>
                                      </p:tavLst>
                                    </p:anim>
                                    <p:set>
                                      <p:cBhvr>
                                        <p:cTn id="75" dur="1" fill="hold">
                                          <p:stCondLst>
                                            <p:cond delay="2999"/>
                                          </p:stCondLst>
                                        </p:cTn>
                                        <p:tgtEl>
                                          <p:spTgt spid="21"/>
                                        </p:tgtEl>
                                        <p:attrNameLst>
                                          <p:attrName>style.visibility</p:attrName>
                                        </p:attrNameLst>
                                      </p:cBhvr>
                                      <p:to>
                                        <p:strVal val="hidden"/>
                                      </p:to>
                                    </p:set>
                                  </p:childTnLst>
                                </p:cTn>
                              </p:par>
                              <p:par>
                                <p:cTn id="76" presetID="2" presetClass="exit" presetSubtype="8" fill="hold" grpId="0" nodeType="withEffect">
                                  <p:stCondLst>
                                    <p:cond delay="0"/>
                                  </p:stCondLst>
                                  <p:childTnLst>
                                    <p:anim calcmode="lin" valueType="num">
                                      <p:cBhvr additive="base">
                                        <p:cTn id="77" dur="3000"/>
                                        <p:tgtEl>
                                          <p:spTgt spid="22"/>
                                        </p:tgtEl>
                                        <p:attrNameLst>
                                          <p:attrName>ppt_x</p:attrName>
                                        </p:attrNameLst>
                                      </p:cBhvr>
                                      <p:tavLst>
                                        <p:tav tm="0">
                                          <p:val>
                                            <p:strVal val="ppt_x"/>
                                          </p:val>
                                        </p:tav>
                                        <p:tav tm="100000">
                                          <p:val>
                                            <p:strVal val="0-ppt_w/2"/>
                                          </p:val>
                                        </p:tav>
                                      </p:tavLst>
                                    </p:anim>
                                    <p:anim calcmode="lin" valueType="num">
                                      <p:cBhvr additive="base">
                                        <p:cTn id="78" dur="3000"/>
                                        <p:tgtEl>
                                          <p:spTgt spid="22"/>
                                        </p:tgtEl>
                                        <p:attrNameLst>
                                          <p:attrName>ppt_y</p:attrName>
                                        </p:attrNameLst>
                                      </p:cBhvr>
                                      <p:tavLst>
                                        <p:tav tm="0">
                                          <p:val>
                                            <p:strVal val="ppt_y"/>
                                          </p:val>
                                        </p:tav>
                                        <p:tav tm="100000">
                                          <p:val>
                                            <p:strVal val="ppt_y"/>
                                          </p:val>
                                        </p:tav>
                                      </p:tavLst>
                                    </p:anim>
                                    <p:set>
                                      <p:cBhvr>
                                        <p:cTn id="79" dur="1" fill="hold">
                                          <p:stCondLst>
                                            <p:cond delay="2999"/>
                                          </p:stCondLst>
                                        </p:cTn>
                                        <p:tgtEl>
                                          <p:spTgt spid="22"/>
                                        </p:tgtEl>
                                        <p:attrNameLst>
                                          <p:attrName>style.visibility</p:attrName>
                                        </p:attrNameLst>
                                      </p:cBhvr>
                                      <p:to>
                                        <p:strVal val="hidden"/>
                                      </p:to>
                                    </p:set>
                                  </p:childTnLst>
                                </p:cTn>
                              </p:par>
                              <p:par>
                                <p:cTn id="80" presetID="2" presetClass="exit" presetSubtype="8" fill="hold" grpId="0" nodeType="withEffect">
                                  <p:stCondLst>
                                    <p:cond delay="0"/>
                                  </p:stCondLst>
                                  <p:childTnLst>
                                    <p:anim calcmode="lin" valueType="num">
                                      <p:cBhvr additive="base">
                                        <p:cTn id="81" dur="3000"/>
                                        <p:tgtEl>
                                          <p:spTgt spid="23"/>
                                        </p:tgtEl>
                                        <p:attrNameLst>
                                          <p:attrName>ppt_x</p:attrName>
                                        </p:attrNameLst>
                                      </p:cBhvr>
                                      <p:tavLst>
                                        <p:tav tm="0">
                                          <p:val>
                                            <p:strVal val="ppt_x"/>
                                          </p:val>
                                        </p:tav>
                                        <p:tav tm="100000">
                                          <p:val>
                                            <p:strVal val="0-ppt_w/2"/>
                                          </p:val>
                                        </p:tav>
                                      </p:tavLst>
                                    </p:anim>
                                    <p:anim calcmode="lin" valueType="num">
                                      <p:cBhvr additive="base">
                                        <p:cTn id="82" dur="3000"/>
                                        <p:tgtEl>
                                          <p:spTgt spid="23"/>
                                        </p:tgtEl>
                                        <p:attrNameLst>
                                          <p:attrName>ppt_y</p:attrName>
                                        </p:attrNameLst>
                                      </p:cBhvr>
                                      <p:tavLst>
                                        <p:tav tm="0">
                                          <p:val>
                                            <p:strVal val="ppt_y"/>
                                          </p:val>
                                        </p:tav>
                                        <p:tav tm="100000">
                                          <p:val>
                                            <p:strVal val="ppt_y"/>
                                          </p:val>
                                        </p:tav>
                                      </p:tavLst>
                                    </p:anim>
                                    <p:set>
                                      <p:cBhvr>
                                        <p:cTn id="83" dur="1" fill="hold">
                                          <p:stCondLst>
                                            <p:cond delay="2999"/>
                                          </p:stCondLst>
                                        </p:cTn>
                                        <p:tgtEl>
                                          <p:spTgt spid="23"/>
                                        </p:tgtEl>
                                        <p:attrNameLst>
                                          <p:attrName>style.visibility</p:attrName>
                                        </p:attrNameLst>
                                      </p:cBhvr>
                                      <p:to>
                                        <p:strVal val="hidden"/>
                                      </p:to>
                                    </p:set>
                                  </p:childTnLst>
                                </p:cTn>
                              </p:par>
                              <p:par>
                                <p:cTn id="84" presetID="2" presetClass="exit" presetSubtype="8" fill="hold" grpId="0" nodeType="withEffect">
                                  <p:stCondLst>
                                    <p:cond delay="0"/>
                                  </p:stCondLst>
                                  <p:childTnLst>
                                    <p:anim calcmode="lin" valueType="num">
                                      <p:cBhvr additive="base">
                                        <p:cTn id="85" dur="3000"/>
                                        <p:tgtEl>
                                          <p:spTgt spid="24"/>
                                        </p:tgtEl>
                                        <p:attrNameLst>
                                          <p:attrName>ppt_x</p:attrName>
                                        </p:attrNameLst>
                                      </p:cBhvr>
                                      <p:tavLst>
                                        <p:tav tm="0">
                                          <p:val>
                                            <p:strVal val="ppt_x"/>
                                          </p:val>
                                        </p:tav>
                                        <p:tav tm="100000">
                                          <p:val>
                                            <p:strVal val="0-ppt_w/2"/>
                                          </p:val>
                                        </p:tav>
                                      </p:tavLst>
                                    </p:anim>
                                    <p:anim calcmode="lin" valueType="num">
                                      <p:cBhvr additive="base">
                                        <p:cTn id="86" dur="3000"/>
                                        <p:tgtEl>
                                          <p:spTgt spid="24"/>
                                        </p:tgtEl>
                                        <p:attrNameLst>
                                          <p:attrName>ppt_y</p:attrName>
                                        </p:attrNameLst>
                                      </p:cBhvr>
                                      <p:tavLst>
                                        <p:tav tm="0">
                                          <p:val>
                                            <p:strVal val="ppt_y"/>
                                          </p:val>
                                        </p:tav>
                                        <p:tav tm="100000">
                                          <p:val>
                                            <p:strVal val="ppt_y"/>
                                          </p:val>
                                        </p:tav>
                                      </p:tavLst>
                                    </p:anim>
                                    <p:set>
                                      <p:cBhvr>
                                        <p:cTn id="87" dur="1" fill="hold">
                                          <p:stCondLst>
                                            <p:cond delay="2999"/>
                                          </p:stCondLst>
                                        </p:cTn>
                                        <p:tgtEl>
                                          <p:spTgt spid="24"/>
                                        </p:tgtEl>
                                        <p:attrNameLst>
                                          <p:attrName>style.visibility</p:attrName>
                                        </p:attrNameLst>
                                      </p:cBhvr>
                                      <p:to>
                                        <p:strVal val="hidden"/>
                                      </p:to>
                                    </p:set>
                                  </p:childTnLst>
                                </p:cTn>
                              </p:par>
                              <p:par>
                                <p:cTn id="88" presetID="2" presetClass="exit" presetSubtype="8" fill="hold" grpId="0" nodeType="withEffect">
                                  <p:stCondLst>
                                    <p:cond delay="0"/>
                                  </p:stCondLst>
                                  <p:childTnLst>
                                    <p:anim calcmode="lin" valueType="num">
                                      <p:cBhvr additive="base">
                                        <p:cTn id="89" dur="3000"/>
                                        <p:tgtEl>
                                          <p:spTgt spid="25"/>
                                        </p:tgtEl>
                                        <p:attrNameLst>
                                          <p:attrName>ppt_x</p:attrName>
                                        </p:attrNameLst>
                                      </p:cBhvr>
                                      <p:tavLst>
                                        <p:tav tm="0">
                                          <p:val>
                                            <p:strVal val="ppt_x"/>
                                          </p:val>
                                        </p:tav>
                                        <p:tav tm="100000">
                                          <p:val>
                                            <p:strVal val="0-ppt_w/2"/>
                                          </p:val>
                                        </p:tav>
                                      </p:tavLst>
                                    </p:anim>
                                    <p:anim calcmode="lin" valueType="num">
                                      <p:cBhvr additive="base">
                                        <p:cTn id="90" dur="3000"/>
                                        <p:tgtEl>
                                          <p:spTgt spid="25"/>
                                        </p:tgtEl>
                                        <p:attrNameLst>
                                          <p:attrName>ppt_y</p:attrName>
                                        </p:attrNameLst>
                                      </p:cBhvr>
                                      <p:tavLst>
                                        <p:tav tm="0">
                                          <p:val>
                                            <p:strVal val="ppt_y"/>
                                          </p:val>
                                        </p:tav>
                                        <p:tav tm="100000">
                                          <p:val>
                                            <p:strVal val="ppt_y"/>
                                          </p:val>
                                        </p:tav>
                                      </p:tavLst>
                                    </p:anim>
                                    <p:set>
                                      <p:cBhvr>
                                        <p:cTn id="91" dur="1" fill="hold">
                                          <p:stCondLst>
                                            <p:cond delay="2999"/>
                                          </p:stCondLst>
                                        </p:cTn>
                                        <p:tgtEl>
                                          <p:spTgt spid="25"/>
                                        </p:tgtEl>
                                        <p:attrNameLst>
                                          <p:attrName>style.visibility</p:attrName>
                                        </p:attrNameLst>
                                      </p:cBhvr>
                                      <p:to>
                                        <p:strVal val="hidden"/>
                                      </p:to>
                                    </p:set>
                                  </p:childTnLst>
                                </p:cTn>
                              </p:par>
                              <p:par>
                                <p:cTn id="92" presetID="2" presetClass="exit" presetSubtype="8" fill="hold" grpId="0" nodeType="withEffect">
                                  <p:stCondLst>
                                    <p:cond delay="0"/>
                                  </p:stCondLst>
                                  <p:childTnLst>
                                    <p:anim calcmode="lin" valueType="num">
                                      <p:cBhvr additive="base">
                                        <p:cTn id="93" dur="3000"/>
                                        <p:tgtEl>
                                          <p:spTgt spid="26"/>
                                        </p:tgtEl>
                                        <p:attrNameLst>
                                          <p:attrName>ppt_x</p:attrName>
                                        </p:attrNameLst>
                                      </p:cBhvr>
                                      <p:tavLst>
                                        <p:tav tm="0">
                                          <p:val>
                                            <p:strVal val="ppt_x"/>
                                          </p:val>
                                        </p:tav>
                                        <p:tav tm="100000">
                                          <p:val>
                                            <p:strVal val="0-ppt_w/2"/>
                                          </p:val>
                                        </p:tav>
                                      </p:tavLst>
                                    </p:anim>
                                    <p:anim calcmode="lin" valueType="num">
                                      <p:cBhvr additive="base">
                                        <p:cTn id="94" dur="3000"/>
                                        <p:tgtEl>
                                          <p:spTgt spid="26"/>
                                        </p:tgtEl>
                                        <p:attrNameLst>
                                          <p:attrName>ppt_y</p:attrName>
                                        </p:attrNameLst>
                                      </p:cBhvr>
                                      <p:tavLst>
                                        <p:tav tm="0">
                                          <p:val>
                                            <p:strVal val="ppt_y"/>
                                          </p:val>
                                        </p:tav>
                                        <p:tav tm="100000">
                                          <p:val>
                                            <p:strVal val="ppt_y"/>
                                          </p:val>
                                        </p:tav>
                                      </p:tavLst>
                                    </p:anim>
                                    <p:set>
                                      <p:cBhvr>
                                        <p:cTn id="95" dur="1" fill="hold">
                                          <p:stCondLst>
                                            <p:cond delay="2999"/>
                                          </p:stCondLst>
                                        </p:cTn>
                                        <p:tgtEl>
                                          <p:spTgt spid="26"/>
                                        </p:tgtEl>
                                        <p:attrNameLst>
                                          <p:attrName>style.visibility</p:attrName>
                                        </p:attrNameLst>
                                      </p:cBhvr>
                                      <p:to>
                                        <p:strVal val="hidden"/>
                                      </p:to>
                                    </p:set>
                                  </p:childTnLst>
                                </p:cTn>
                              </p:par>
                              <p:par>
                                <p:cTn id="96" presetID="2" presetClass="exit" presetSubtype="8" fill="hold" grpId="0" nodeType="withEffect">
                                  <p:stCondLst>
                                    <p:cond delay="0"/>
                                  </p:stCondLst>
                                  <p:childTnLst>
                                    <p:anim calcmode="lin" valueType="num">
                                      <p:cBhvr additive="base">
                                        <p:cTn id="97" dur="3000"/>
                                        <p:tgtEl>
                                          <p:spTgt spid="27"/>
                                        </p:tgtEl>
                                        <p:attrNameLst>
                                          <p:attrName>ppt_x</p:attrName>
                                        </p:attrNameLst>
                                      </p:cBhvr>
                                      <p:tavLst>
                                        <p:tav tm="0">
                                          <p:val>
                                            <p:strVal val="ppt_x"/>
                                          </p:val>
                                        </p:tav>
                                        <p:tav tm="100000">
                                          <p:val>
                                            <p:strVal val="0-ppt_w/2"/>
                                          </p:val>
                                        </p:tav>
                                      </p:tavLst>
                                    </p:anim>
                                    <p:anim calcmode="lin" valueType="num">
                                      <p:cBhvr additive="base">
                                        <p:cTn id="98" dur="3000"/>
                                        <p:tgtEl>
                                          <p:spTgt spid="27"/>
                                        </p:tgtEl>
                                        <p:attrNameLst>
                                          <p:attrName>ppt_y</p:attrName>
                                        </p:attrNameLst>
                                      </p:cBhvr>
                                      <p:tavLst>
                                        <p:tav tm="0">
                                          <p:val>
                                            <p:strVal val="ppt_y"/>
                                          </p:val>
                                        </p:tav>
                                        <p:tav tm="100000">
                                          <p:val>
                                            <p:strVal val="ppt_y"/>
                                          </p:val>
                                        </p:tav>
                                      </p:tavLst>
                                    </p:anim>
                                    <p:set>
                                      <p:cBhvr>
                                        <p:cTn id="99" dur="1" fill="hold">
                                          <p:stCondLst>
                                            <p:cond delay="2999"/>
                                          </p:stCondLst>
                                        </p:cTn>
                                        <p:tgtEl>
                                          <p:spTgt spid="27"/>
                                        </p:tgtEl>
                                        <p:attrNameLst>
                                          <p:attrName>style.visibility</p:attrName>
                                        </p:attrNameLst>
                                      </p:cBhvr>
                                      <p:to>
                                        <p:strVal val="hidden"/>
                                      </p:to>
                                    </p:set>
                                  </p:childTnLst>
                                </p:cTn>
                              </p:par>
                              <p:par>
                                <p:cTn id="100" presetID="2" presetClass="exit" presetSubtype="8" fill="hold" grpId="0" nodeType="withEffect">
                                  <p:stCondLst>
                                    <p:cond delay="0"/>
                                  </p:stCondLst>
                                  <p:childTnLst>
                                    <p:anim calcmode="lin" valueType="num">
                                      <p:cBhvr additive="base">
                                        <p:cTn id="101" dur="3000"/>
                                        <p:tgtEl>
                                          <p:spTgt spid="28"/>
                                        </p:tgtEl>
                                        <p:attrNameLst>
                                          <p:attrName>ppt_x</p:attrName>
                                        </p:attrNameLst>
                                      </p:cBhvr>
                                      <p:tavLst>
                                        <p:tav tm="0">
                                          <p:val>
                                            <p:strVal val="ppt_x"/>
                                          </p:val>
                                        </p:tav>
                                        <p:tav tm="100000">
                                          <p:val>
                                            <p:strVal val="0-ppt_w/2"/>
                                          </p:val>
                                        </p:tav>
                                      </p:tavLst>
                                    </p:anim>
                                    <p:anim calcmode="lin" valueType="num">
                                      <p:cBhvr additive="base">
                                        <p:cTn id="102" dur="3000"/>
                                        <p:tgtEl>
                                          <p:spTgt spid="28"/>
                                        </p:tgtEl>
                                        <p:attrNameLst>
                                          <p:attrName>ppt_y</p:attrName>
                                        </p:attrNameLst>
                                      </p:cBhvr>
                                      <p:tavLst>
                                        <p:tav tm="0">
                                          <p:val>
                                            <p:strVal val="ppt_y"/>
                                          </p:val>
                                        </p:tav>
                                        <p:tav tm="100000">
                                          <p:val>
                                            <p:strVal val="ppt_y"/>
                                          </p:val>
                                        </p:tav>
                                      </p:tavLst>
                                    </p:anim>
                                    <p:set>
                                      <p:cBhvr>
                                        <p:cTn id="103" dur="1" fill="hold">
                                          <p:stCondLst>
                                            <p:cond delay="2999"/>
                                          </p:stCondLst>
                                        </p:cTn>
                                        <p:tgtEl>
                                          <p:spTgt spid="28"/>
                                        </p:tgtEl>
                                        <p:attrNameLst>
                                          <p:attrName>style.visibility</p:attrName>
                                        </p:attrNameLst>
                                      </p:cBhvr>
                                      <p:to>
                                        <p:strVal val="hidden"/>
                                      </p:to>
                                    </p:set>
                                  </p:childTnLst>
                                </p:cTn>
                              </p:par>
                              <p:par>
                                <p:cTn id="104" presetID="2" presetClass="exit" presetSubtype="8" fill="hold" grpId="0" nodeType="withEffect">
                                  <p:stCondLst>
                                    <p:cond delay="0"/>
                                  </p:stCondLst>
                                  <p:childTnLst>
                                    <p:anim calcmode="lin" valueType="num">
                                      <p:cBhvr additive="base">
                                        <p:cTn id="105" dur="3000"/>
                                        <p:tgtEl>
                                          <p:spTgt spid="29"/>
                                        </p:tgtEl>
                                        <p:attrNameLst>
                                          <p:attrName>ppt_x</p:attrName>
                                        </p:attrNameLst>
                                      </p:cBhvr>
                                      <p:tavLst>
                                        <p:tav tm="0">
                                          <p:val>
                                            <p:strVal val="ppt_x"/>
                                          </p:val>
                                        </p:tav>
                                        <p:tav tm="100000">
                                          <p:val>
                                            <p:strVal val="0-ppt_w/2"/>
                                          </p:val>
                                        </p:tav>
                                      </p:tavLst>
                                    </p:anim>
                                    <p:anim calcmode="lin" valueType="num">
                                      <p:cBhvr additive="base">
                                        <p:cTn id="106" dur="3000"/>
                                        <p:tgtEl>
                                          <p:spTgt spid="29"/>
                                        </p:tgtEl>
                                        <p:attrNameLst>
                                          <p:attrName>ppt_y</p:attrName>
                                        </p:attrNameLst>
                                      </p:cBhvr>
                                      <p:tavLst>
                                        <p:tav tm="0">
                                          <p:val>
                                            <p:strVal val="ppt_y"/>
                                          </p:val>
                                        </p:tav>
                                        <p:tav tm="100000">
                                          <p:val>
                                            <p:strVal val="ppt_y"/>
                                          </p:val>
                                        </p:tav>
                                      </p:tavLst>
                                    </p:anim>
                                    <p:set>
                                      <p:cBhvr>
                                        <p:cTn id="107" dur="1" fill="hold">
                                          <p:stCondLst>
                                            <p:cond delay="2999"/>
                                          </p:stCondLst>
                                        </p:cTn>
                                        <p:tgtEl>
                                          <p:spTgt spid="29"/>
                                        </p:tgtEl>
                                        <p:attrNameLst>
                                          <p:attrName>style.visibility</p:attrName>
                                        </p:attrNameLst>
                                      </p:cBhvr>
                                      <p:to>
                                        <p:strVal val="hidden"/>
                                      </p:to>
                                    </p:set>
                                  </p:childTnLst>
                                </p:cTn>
                              </p:par>
                              <p:par>
                                <p:cTn id="108" presetID="2" presetClass="exit" presetSubtype="8" fill="hold" grpId="0" nodeType="withEffect">
                                  <p:stCondLst>
                                    <p:cond delay="0"/>
                                  </p:stCondLst>
                                  <p:childTnLst>
                                    <p:anim calcmode="lin" valueType="num">
                                      <p:cBhvr additive="base">
                                        <p:cTn id="109" dur="3000"/>
                                        <p:tgtEl>
                                          <p:spTgt spid="30"/>
                                        </p:tgtEl>
                                        <p:attrNameLst>
                                          <p:attrName>ppt_x</p:attrName>
                                        </p:attrNameLst>
                                      </p:cBhvr>
                                      <p:tavLst>
                                        <p:tav tm="0">
                                          <p:val>
                                            <p:strVal val="ppt_x"/>
                                          </p:val>
                                        </p:tav>
                                        <p:tav tm="100000">
                                          <p:val>
                                            <p:strVal val="0-ppt_w/2"/>
                                          </p:val>
                                        </p:tav>
                                      </p:tavLst>
                                    </p:anim>
                                    <p:anim calcmode="lin" valueType="num">
                                      <p:cBhvr additive="base">
                                        <p:cTn id="110" dur="3000"/>
                                        <p:tgtEl>
                                          <p:spTgt spid="30"/>
                                        </p:tgtEl>
                                        <p:attrNameLst>
                                          <p:attrName>ppt_y</p:attrName>
                                        </p:attrNameLst>
                                      </p:cBhvr>
                                      <p:tavLst>
                                        <p:tav tm="0">
                                          <p:val>
                                            <p:strVal val="ppt_y"/>
                                          </p:val>
                                        </p:tav>
                                        <p:tav tm="100000">
                                          <p:val>
                                            <p:strVal val="ppt_y"/>
                                          </p:val>
                                        </p:tav>
                                      </p:tavLst>
                                    </p:anim>
                                    <p:set>
                                      <p:cBhvr>
                                        <p:cTn id="111" dur="1" fill="hold">
                                          <p:stCondLst>
                                            <p:cond delay="2999"/>
                                          </p:stCondLst>
                                        </p:cTn>
                                        <p:tgtEl>
                                          <p:spTgt spid="30"/>
                                        </p:tgtEl>
                                        <p:attrNameLst>
                                          <p:attrName>style.visibility</p:attrName>
                                        </p:attrNameLst>
                                      </p:cBhvr>
                                      <p:to>
                                        <p:strVal val="hidden"/>
                                      </p:to>
                                    </p:set>
                                  </p:childTnLst>
                                </p:cTn>
                              </p:par>
                              <p:par>
                                <p:cTn id="112" presetID="2" presetClass="exit" presetSubtype="8" fill="hold" grpId="0" nodeType="withEffect">
                                  <p:stCondLst>
                                    <p:cond delay="0"/>
                                  </p:stCondLst>
                                  <p:childTnLst>
                                    <p:anim calcmode="lin" valueType="num">
                                      <p:cBhvr additive="base">
                                        <p:cTn id="113" dur="3000"/>
                                        <p:tgtEl>
                                          <p:spTgt spid="31"/>
                                        </p:tgtEl>
                                        <p:attrNameLst>
                                          <p:attrName>ppt_x</p:attrName>
                                        </p:attrNameLst>
                                      </p:cBhvr>
                                      <p:tavLst>
                                        <p:tav tm="0">
                                          <p:val>
                                            <p:strVal val="ppt_x"/>
                                          </p:val>
                                        </p:tav>
                                        <p:tav tm="100000">
                                          <p:val>
                                            <p:strVal val="0-ppt_w/2"/>
                                          </p:val>
                                        </p:tav>
                                      </p:tavLst>
                                    </p:anim>
                                    <p:anim calcmode="lin" valueType="num">
                                      <p:cBhvr additive="base">
                                        <p:cTn id="114" dur="3000"/>
                                        <p:tgtEl>
                                          <p:spTgt spid="31"/>
                                        </p:tgtEl>
                                        <p:attrNameLst>
                                          <p:attrName>ppt_y</p:attrName>
                                        </p:attrNameLst>
                                      </p:cBhvr>
                                      <p:tavLst>
                                        <p:tav tm="0">
                                          <p:val>
                                            <p:strVal val="ppt_y"/>
                                          </p:val>
                                        </p:tav>
                                        <p:tav tm="100000">
                                          <p:val>
                                            <p:strVal val="ppt_y"/>
                                          </p:val>
                                        </p:tav>
                                      </p:tavLst>
                                    </p:anim>
                                    <p:set>
                                      <p:cBhvr>
                                        <p:cTn id="115" dur="1" fill="hold">
                                          <p:stCondLst>
                                            <p:cond delay="2999"/>
                                          </p:stCondLst>
                                        </p:cTn>
                                        <p:tgtEl>
                                          <p:spTgt spid="31"/>
                                        </p:tgtEl>
                                        <p:attrNameLst>
                                          <p:attrName>style.visibility</p:attrName>
                                        </p:attrNameLst>
                                      </p:cBhvr>
                                      <p:to>
                                        <p:strVal val="hidden"/>
                                      </p:to>
                                    </p:set>
                                  </p:childTnLst>
                                </p:cTn>
                              </p:par>
                              <p:par>
                                <p:cTn id="116" presetID="2" presetClass="exit" presetSubtype="8" fill="hold" grpId="0" nodeType="withEffect">
                                  <p:stCondLst>
                                    <p:cond delay="0"/>
                                  </p:stCondLst>
                                  <p:childTnLst>
                                    <p:anim calcmode="lin" valueType="num">
                                      <p:cBhvr additive="base">
                                        <p:cTn id="117" dur="3000"/>
                                        <p:tgtEl>
                                          <p:spTgt spid="32"/>
                                        </p:tgtEl>
                                        <p:attrNameLst>
                                          <p:attrName>ppt_x</p:attrName>
                                        </p:attrNameLst>
                                      </p:cBhvr>
                                      <p:tavLst>
                                        <p:tav tm="0">
                                          <p:val>
                                            <p:strVal val="ppt_x"/>
                                          </p:val>
                                        </p:tav>
                                        <p:tav tm="100000">
                                          <p:val>
                                            <p:strVal val="0-ppt_w/2"/>
                                          </p:val>
                                        </p:tav>
                                      </p:tavLst>
                                    </p:anim>
                                    <p:anim calcmode="lin" valueType="num">
                                      <p:cBhvr additive="base">
                                        <p:cTn id="118" dur="3000"/>
                                        <p:tgtEl>
                                          <p:spTgt spid="32"/>
                                        </p:tgtEl>
                                        <p:attrNameLst>
                                          <p:attrName>ppt_y</p:attrName>
                                        </p:attrNameLst>
                                      </p:cBhvr>
                                      <p:tavLst>
                                        <p:tav tm="0">
                                          <p:val>
                                            <p:strVal val="ppt_y"/>
                                          </p:val>
                                        </p:tav>
                                        <p:tav tm="100000">
                                          <p:val>
                                            <p:strVal val="ppt_y"/>
                                          </p:val>
                                        </p:tav>
                                      </p:tavLst>
                                    </p:anim>
                                    <p:set>
                                      <p:cBhvr>
                                        <p:cTn id="119" dur="1" fill="hold">
                                          <p:stCondLst>
                                            <p:cond delay="2999"/>
                                          </p:stCondLst>
                                        </p:cTn>
                                        <p:tgtEl>
                                          <p:spTgt spid="32"/>
                                        </p:tgtEl>
                                        <p:attrNameLst>
                                          <p:attrName>style.visibility</p:attrName>
                                        </p:attrNameLst>
                                      </p:cBhvr>
                                      <p:to>
                                        <p:strVal val="hidden"/>
                                      </p:to>
                                    </p:set>
                                  </p:childTnLst>
                                </p:cTn>
                              </p:par>
                              <p:par>
                                <p:cTn id="120" presetID="2" presetClass="exit" presetSubtype="8" fill="hold" grpId="0" nodeType="withEffect">
                                  <p:stCondLst>
                                    <p:cond delay="0"/>
                                  </p:stCondLst>
                                  <p:childTnLst>
                                    <p:anim calcmode="lin" valueType="num">
                                      <p:cBhvr additive="base">
                                        <p:cTn id="121" dur="3000"/>
                                        <p:tgtEl>
                                          <p:spTgt spid="33"/>
                                        </p:tgtEl>
                                        <p:attrNameLst>
                                          <p:attrName>ppt_x</p:attrName>
                                        </p:attrNameLst>
                                      </p:cBhvr>
                                      <p:tavLst>
                                        <p:tav tm="0">
                                          <p:val>
                                            <p:strVal val="ppt_x"/>
                                          </p:val>
                                        </p:tav>
                                        <p:tav tm="100000">
                                          <p:val>
                                            <p:strVal val="0-ppt_w/2"/>
                                          </p:val>
                                        </p:tav>
                                      </p:tavLst>
                                    </p:anim>
                                    <p:anim calcmode="lin" valueType="num">
                                      <p:cBhvr additive="base">
                                        <p:cTn id="122" dur="3000"/>
                                        <p:tgtEl>
                                          <p:spTgt spid="33"/>
                                        </p:tgtEl>
                                        <p:attrNameLst>
                                          <p:attrName>ppt_y</p:attrName>
                                        </p:attrNameLst>
                                      </p:cBhvr>
                                      <p:tavLst>
                                        <p:tav tm="0">
                                          <p:val>
                                            <p:strVal val="ppt_y"/>
                                          </p:val>
                                        </p:tav>
                                        <p:tav tm="100000">
                                          <p:val>
                                            <p:strVal val="ppt_y"/>
                                          </p:val>
                                        </p:tav>
                                      </p:tavLst>
                                    </p:anim>
                                    <p:set>
                                      <p:cBhvr>
                                        <p:cTn id="123" dur="1" fill="hold">
                                          <p:stCondLst>
                                            <p:cond delay="2999"/>
                                          </p:stCondLst>
                                        </p:cTn>
                                        <p:tgtEl>
                                          <p:spTgt spid="33"/>
                                        </p:tgtEl>
                                        <p:attrNameLst>
                                          <p:attrName>style.visibility</p:attrName>
                                        </p:attrNameLst>
                                      </p:cBhvr>
                                      <p:to>
                                        <p:strVal val="hidden"/>
                                      </p:to>
                                    </p:set>
                                  </p:childTnLst>
                                </p:cTn>
                              </p:par>
                              <p:par>
                                <p:cTn id="124" presetID="2" presetClass="exit" presetSubtype="8" fill="hold" grpId="0" nodeType="withEffect">
                                  <p:stCondLst>
                                    <p:cond delay="0"/>
                                  </p:stCondLst>
                                  <p:childTnLst>
                                    <p:anim calcmode="lin" valueType="num">
                                      <p:cBhvr additive="base">
                                        <p:cTn id="125" dur="3000"/>
                                        <p:tgtEl>
                                          <p:spTgt spid="34"/>
                                        </p:tgtEl>
                                        <p:attrNameLst>
                                          <p:attrName>ppt_x</p:attrName>
                                        </p:attrNameLst>
                                      </p:cBhvr>
                                      <p:tavLst>
                                        <p:tav tm="0">
                                          <p:val>
                                            <p:strVal val="ppt_x"/>
                                          </p:val>
                                        </p:tav>
                                        <p:tav tm="100000">
                                          <p:val>
                                            <p:strVal val="0-ppt_w/2"/>
                                          </p:val>
                                        </p:tav>
                                      </p:tavLst>
                                    </p:anim>
                                    <p:anim calcmode="lin" valueType="num">
                                      <p:cBhvr additive="base">
                                        <p:cTn id="126" dur="3000"/>
                                        <p:tgtEl>
                                          <p:spTgt spid="34"/>
                                        </p:tgtEl>
                                        <p:attrNameLst>
                                          <p:attrName>ppt_y</p:attrName>
                                        </p:attrNameLst>
                                      </p:cBhvr>
                                      <p:tavLst>
                                        <p:tav tm="0">
                                          <p:val>
                                            <p:strVal val="ppt_y"/>
                                          </p:val>
                                        </p:tav>
                                        <p:tav tm="100000">
                                          <p:val>
                                            <p:strVal val="ppt_y"/>
                                          </p:val>
                                        </p:tav>
                                      </p:tavLst>
                                    </p:anim>
                                    <p:set>
                                      <p:cBhvr>
                                        <p:cTn id="127" dur="1" fill="hold">
                                          <p:stCondLst>
                                            <p:cond delay="2999"/>
                                          </p:stCondLst>
                                        </p:cTn>
                                        <p:tgtEl>
                                          <p:spTgt spid="34"/>
                                        </p:tgtEl>
                                        <p:attrNameLst>
                                          <p:attrName>style.visibility</p:attrName>
                                        </p:attrNameLst>
                                      </p:cBhvr>
                                      <p:to>
                                        <p:strVal val="hidden"/>
                                      </p:to>
                                    </p:set>
                                  </p:childTnLst>
                                </p:cTn>
                              </p:par>
                              <p:par>
                                <p:cTn id="128" presetID="2" presetClass="exit" presetSubtype="8" fill="hold" grpId="0" nodeType="withEffect">
                                  <p:stCondLst>
                                    <p:cond delay="0"/>
                                  </p:stCondLst>
                                  <p:childTnLst>
                                    <p:anim calcmode="lin" valueType="num">
                                      <p:cBhvr additive="base">
                                        <p:cTn id="129" dur="3000"/>
                                        <p:tgtEl>
                                          <p:spTgt spid="35"/>
                                        </p:tgtEl>
                                        <p:attrNameLst>
                                          <p:attrName>ppt_x</p:attrName>
                                        </p:attrNameLst>
                                      </p:cBhvr>
                                      <p:tavLst>
                                        <p:tav tm="0">
                                          <p:val>
                                            <p:strVal val="ppt_x"/>
                                          </p:val>
                                        </p:tav>
                                        <p:tav tm="100000">
                                          <p:val>
                                            <p:strVal val="0-ppt_w/2"/>
                                          </p:val>
                                        </p:tav>
                                      </p:tavLst>
                                    </p:anim>
                                    <p:anim calcmode="lin" valueType="num">
                                      <p:cBhvr additive="base">
                                        <p:cTn id="130" dur="3000"/>
                                        <p:tgtEl>
                                          <p:spTgt spid="35"/>
                                        </p:tgtEl>
                                        <p:attrNameLst>
                                          <p:attrName>ppt_y</p:attrName>
                                        </p:attrNameLst>
                                      </p:cBhvr>
                                      <p:tavLst>
                                        <p:tav tm="0">
                                          <p:val>
                                            <p:strVal val="ppt_y"/>
                                          </p:val>
                                        </p:tav>
                                        <p:tav tm="100000">
                                          <p:val>
                                            <p:strVal val="ppt_y"/>
                                          </p:val>
                                        </p:tav>
                                      </p:tavLst>
                                    </p:anim>
                                    <p:set>
                                      <p:cBhvr>
                                        <p:cTn id="131" dur="1" fill="hold">
                                          <p:stCondLst>
                                            <p:cond delay="2999"/>
                                          </p:stCondLst>
                                        </p:cTn>
                                        <p:tgtEl>
                                          <p:spTgt spid="35"/>
                                        </p:tgtEl>
                                        <p:attrNameLst>
                                          <p:attrName>style.visibility</p:attrName>
                                        </p:attrNameLst>
                                      </p:cBhvr>
                                      <p:to>
                                        <p:strVal val="hidden"/>
                                      </p:to>
                                    </p:set>
                                  </p:childTnLst>
                                </p:cTn>
                              </p:par>
                              <p:par>
                                <p:cTn id="132" presetID="2" presetClass="exit" presetSubtype="8" fill="hold" grpId="0" nodeType="withEffect">
                                  <p:stCondLst>
                                    <p:cond delay="0"/>
                                  </p:stCondLst>
                                  <p:childTnLst>
                                    <p:anim calcmode="lin" valueType="num">
                                      <p:cBhvr additive="base">
                                        <p:cTn id="133" dur="3000"/>
                                        <p:tgtEl>
                                          <p:spTgt spid="36"/>
                                        </p:tgtEl>
                                        <p:attrNameLst>
                                          <p:attrName>ppt_x</p:attrName>
                                        </p:attrNameLst>
                                      </p:cBhvr>
                                      <p:tavLst>
                                        <p:tav tm="0">
                                          <p:val>
                                            <p:strVal val="ppt_x"/>
                                          </p:val>
                                        </p:tav>
                                        <p:tav tm="100000">
                                          <p:val>
                                            <p:strVal val="0-ppt_w/2"/>
                                          </p:val>
                                        </p:tav>
                                      </p:tavLst>
                                    </p:anim>
                                    <p:anim calcmode="lin" valueType="num">
                                      <p:cBhvr additive="base">
                                        <p:cTn id="134" dur="3000"/>
                                        <p:tgtEl>
                                          <p:spTgt spid="36"/>
                                        </p:tgtEl>
                                        <p:attrNameLst>
                                          <p:attrName>ppt_y</p:attrName>
                                        </p:attrNameLst>
                                      </p:cBhvr>
                                      <p:tavLst>
                                        <p:tav tm="0">
                                          <p:val>
                                            <p:strVal val="ppt_y"/>
                                          </p:val>
                                        </p:tav>
                                        <p:tav tm="100000">
                                          <p:val>
                                            <p:strVal val="ppt_y"/>
                                          </p:val>
                                        </p:tav>
                                      </p:tavLst>
                                    </p:anim>
                                    <p:set>
                                      <p:cBhvr>
                                        <p:cTn id="135" dur="1" fill="hold">
                                          <p:stCondLst>
                                            <p:cond delay="2999"/>
                                          </p:stCondLst>
                                        </p:cTn>
                                        <p:tgtEl>
                                          <p:spTgt spid="36"/>
                                        </p:tgtEl>
                                        <p:attrNameLst>
                                          <p:attrName>style.visibility</p:attrName>
                                        </p:attrNameLst>
                                      </p:cBhvr>
                                      <p:to>
                                        <p:strVal val="hidden"/>
                                      </p:to>
                                    </p:set>
                                  </p:childTnLst>
                                </p:cTn>
                              </p:par>
                              <p:par>
                                <p:cTn id="136" presetID="16" presetClass="entr" presetSubtype="37"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Effect transition="in" filter="barn(outVertical)">
                                      <p:cBhvr>
                                        <p:cTn id="138" dur="3000"/>
                                        <p:tgtEl>
                                          <p:spTgt spid="4"/>
                                        </p:tgtEl>
                                      </p:cBhvr>
                                    </p:animEffec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bora-dining-.jpg"/>
          <p:cNvPicPr>
            <a:picLocks noChangeAspect="1"/>
          </p:cNvPicPr>
          <p:nvPr/>
        </p:nvPicPr>
        <p:blipFill>
          <a:blip r:embed="rId2"/>
          <a:stretch>
            <a:fillRect/>
          </a:stretch>
        </p:blipFill>
        <p:spPr>
          <a:xfrm>
            <a:off x="0" y="10016"/>
            <a:ext cx="9144000" cy="6837967"/>
          </a:xfrm>
          <a:prstGeom prst="rect">
            <a:avLst/>
          </a:prstGeom>
        </p:spPr>
      </p:pic>
      <p:sp>
        <p:nvSpPr>
          <p:cNvPr id="6" name="5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785850" y="0"/>
            <a:ext cx="10429948" cy="885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16"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fltVal val="0"/>
                                          </p:val>
                                        </p:tav>
                                        <p:tav tm="100000">
                                          <p:val>
                                            <p:strVal val="#ppt_w"/>
                                          </p:val>
                                        </p:tav>
                                      </p:tavLst>
                                    </p:anim>
                                    <p:anim calcmode="lin" valueType="num">
                                      <p:cBhvr>
                                        <p:cTn id="166" dur="3000" fill="hold"/>
                                        <p:tgtEl>
                                          <p:spTgt spid="4"/>
                                        </p:tgtEl>
                                        <p:attrNameLst>
                                          <p:attrName>ppt_h</p:attrName>
                                        </p:attrNameLst>
                                      </p:cBhvr>
                                      <p:tavLst>
                                        <p:tav tm="0">
                                          <p:val>
                                            <p:fltVal val="0"/>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solidFill>
            <a:schemeClr val="accent5">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857356" y="2428868"/>
            <a:ext cx="5429288" cy="1938992"/>
          </a:xfrm>
          <a:prstGeom prst="rect">
            <a:avLst/>
          </a:prstGeom>
          <a:noFill/>
        </p:spPr>
        <p:txBody>
          <a:bodyPr wrap="square" rtlCol="0">
            <a:spAutoFit/>
          </a:bodyPr>
          <a:lstStyle/>
          <a:p>
            <a:pPr algn="ctr"/>
            <a:r>
              <a:rPr lang="es-ES" sz="2400" b="1" dirty="0" smtClean="0">
                <a:solidFill>
                  <a:schemeClr val="accent5">
                    <a:lumMod val="50000"/>
                  </a:schemeClr>
                </a:solidFill>
                <a:latin typeface="Agency FB" pitchFamily="34" charset="0"/>
              </a:rPr>
              <a:t>Una gastronomía refinada </a:t>
            </a:r>
            <a:br>
              <a:rPr lang="es-ES" sz="2400" b="1" dirty="0" smtClean="0">
                <a:solidFill>
                  <a:schemeClr val="accent5">
                    <a:lumMod val="50000"/>
                  </a:schemeClr>
                </a:solidFill>
                <a:latin typeface="Agency FB" pitchFamily="34" charset="0"/>
              </a:rPr>
            </a:br>
            <a:r>
              <a:rPr lang="es-ES" sz="2400" b="1" dirty="0" smtClean="0">
                <a:solidFill>
                  <a:schemeClr val="accent5">
                    <a:lumMod val="50000"/>
                  </a:schemeClr>
                </a:solidFill>
                <a:latin typeface="Agency FB" pitchFamily="34" charset="0"/>
              </a:rPr>
              <a:t>Mezcla de platos franceses e internacionales y las especialidades tahitianas, al ritmo hechizado de cantos y danzas tradicionales.</a:t>
            </a:r>
          </a:p>
          <a:p>
            <a:endParaRPr lang="es-ES" sz="2400" b="1" dirty="0">
              <a:solidFill>
                <a:schemeClr val="accent5">
                  <a:lumMod val="50000"/>
                </a:schemeClr>
              </a:solidFill>
              <a:latin typeface="Agency FB" pitchFamily="34" charset="0"/>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Bora-fruits.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a:off x="0" y="0"/>
            <a:ext cx="4500562" cy="2643182"/>
          </a:xfrm>
          <a:prstGeom prst="diagStripe">
            <a:avLst>
              <a:gd name="adj" fmla="val 92219"/>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9144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19"/>
                                        </p:tgtEl>
                                        <p:attrNameLst>
                                          <p:attrName>ppt_x</p:attrName>
                                        </p:attrNameLst>
                                      </p:cBhvr>
                                      <p:tavLst>
                                        <p:tav tm="0">
                                          <p:val>
                                            <p:strVal val="ppt_x"/>
                                          </p:val>
                                        </p:tav>
                                        <p:tav tm="100000">
                                          <p:val>
                                            <p:strVal val="1+ppt_w/2"/>
                                          </p:val>
                                        </p:tav>
                                      </p:tavLst>
                                    </p:anim>
                                    <p:anim calcmode="lin" valueType="num">
                                      <p:cBhvr additive="base">
                                        <p:cTn id="179" dur="3000"/>
                                        <p:tgtEl>
                                          <p:spTgt spid="19"/>
                                        </p:tgtEl>
                                        <p:attrNameLst>
                                          <p:attrName>ppt_y</p:attrName>
                                        </p:attrNameLst>
                                      </p:cBhvr>
                                      <p:tavLst>
                                        <p:tav tm="0">
                                          <p:val>
                                            <p:strVal val="ppt_y"/>
                                          </p:val>
                                        </p:tav>
                                        <p:tav tm="100000">
                                          <p:val>
                                            <p:strVal val="1+ppt_h/2"/>
                                          </p:val>
                                        </p:tav>
                                      </p:tavLst>
                                    </p:anim>
                                    <p:set>
                                      <p:cBhvr>
                                        <p:cTn id="180" dur="1" fill="hold">
                                          <p:stCondLst>
                                            <p:cond delay="2999"/>
                                          </p:stCondLst>
                                        </p:cTn>
                                        <p:tgtEl>
                                          <p:spTgt spid="19"/>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1+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schemeClr>
          </a:solidFill>
        </p:spPr>
        <p:txBody>
          <a:bodyPr/>
          <a:lstStyle/>
          <a:p>
            <a:endParaRPr lang="es-ES" dirty="0"/>
          </a:p>
        </p:txBody>
      </p:sp>
      <p:pic>
        <p:nvPicPr>
          <p:cNvPr id="6" name="5 Marcador de contenido" descr="41511425.jpg"/>
          <p:cNvPicPr>
            <a:picLocks noGrp="1" noChangeAspect="1"/>
          </p:cNvPicPr>
          <p:nvPr>
            <p:ph idx="1"/>
          </p:nvPr>
        </p:nvPicPr>
        <p:blipFill>
          <a:blip r:embed="rId2"/>
          <a:stretch>
            <a:fillRect/>
          </a:stretch>
        </p:blipFill>
        <p:spPr>
          <a:xfrm>
            <a:off x="0" y="0"/>
            <a:ext cx="9152930" cy="6858000"/>
          </a:xfrm>
        </p:spPr>
      </p:pic>
      <p:sp>
        <p:nvSpPr>
          <p:cNvPr id="19" name="18 Lágrima"/>
          <p:cNvSpPr/>
          <p:nvPr/>
        </p:nvSpPr>
        <p:spPr>
          <a:xfrm rot="18990112">
            <a:off x="-39445" y="3950139"/>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919218">
            <a:off x="1318313" y="3950243"/>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873113">
            <a:off x="2675729" y="4021561"/>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824398">
            <a:off x="3960705" y="3948425"/>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954017">
            <a:off x="5246588" y="3948424"/>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980375">
            <a:off x="6603911" y="4019864"/>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915918">
            <a:off x="7961233" y="4019863"/>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8267452">
            <a:off x="-40318" y="2235114"/>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8267452">
            <a:off x="1317001" y="2235113"/>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8267452">
            <a:off x="2674325" y="2235115"/>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8267452">
            <a:off x="4031646" y="2235113"/>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8267452">
            <a:off x="5317500" y="2235112"/>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8267452">
            <a:off x="6674820" y="2306552"/>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8267452">
            <a:off x="8032174" y="2306552"/>
            <a:ext cx="1152979" cy="1175727"/>
          </a:xfrm>
          <a:prstGeom prst="teardrop">
            <a:avLst/>
          </a:prstGeom>
          <a:gradFill flip="none" rotWithShape="1">
            <a:gsLst>
              <a:gs pos="46000">
                <a:srgbClr val="FF6600">
                  <a:shade val="30000"/>
                  <a:satMod val="115000"/>
                  <a:alpha val="21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 calcmode="lin" valueType="num">
                                      <p:cBhvr additive="base">
                                        <p:cTn id="10" dur="2000" fill="hold"/>
                                        <p:tgtEl>
                                          <p:spTgt spid="26"/>
                                        </p:tgtEl>
                                        <p:attrNameLst>
                                          <p:attrName>ppt_x</p:attrName>
                                        </p:attrNameLst>
                                      </p:cBhvr>
                                      <p:tavLst>
                                        <p:tav tm="0">
                                          <p:val>
                                            <p:strVal val="0-#ppt_w/2"/>
                                          </p:val>
                                        </p:tav>
                                        <p:tav tm="100000">
                                          <p:val>
                                            <p:strVal val="#ppt_x"/>
                                          </p:val>
                                        </p:tav>
                                      </p:tavLst>
                                    </p:anim>
                                    <p:anim calcmode="lin" valueType="num">
                                      <p:cBhvr additive="base">
                                        <p:cTn id="11" dur="2000" fill="hold"/>
                                        <p:tgtEl>
                                          <p:spTgt spid="2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additive="base">
                                        <p:cTn id="14" dur="2000" fill="hold"/>
                                        <p:tgtEl>
                                          <p:spTgt spid="27"/>
                                        </p:tgtEl>
                                        <p:attrNameLst>
                                          <p:attrName>ppt_x</p:attrName>
                                        </p:attrNameLst>
                                      </p:cBhvr>
                                      <p:tavLst>
                                        <p:tav tm="0">
                                          <p:val>
                                            <p:strVal val="0-#ppt_w/2"/>
                                          </p:val>
                                        </p:tav>
                                        <p:tav tm="100000">
                                          <p:val>
                                            <p:strVal val="#ppt_x"/>
                                          </p:val>
                                        </p:tav>
                                      </p:tavLst>
                                    </p:anim>
                                    <p:anim calcmode="lin" valueType="num">
                                      <p:cBhvr additive="base">
                                        <p:cTn id="15" dur="2000" fill="hold"/>
                                        <p:tgtEl>
                                          <p:spTgt spid="2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2000" fill="hold"/>
                                        <p:tgtEl>
                                          <p:spTgt spid="28"/>
                                        </p:tgtEl>
                                        <p:attrNameLst>
                                          <p:attrName>ppt_x</p:attrName>
                                        </p:attrNameLst>
                                      </p:cBhvr>
                                      <p:tavLst>
                                        <p:tav tm="0">
                                          <p:val>
                                            <p:strVal val="0-#ppt_w/2"/>
                                          </p:val>
                                        </p:tav>
                                        <p:tav tm="100000">
                                          <p:val>
                                            <p:strVal val="#ppt_x"/>
                                          </p:val>
                                        </p:tav>
                                      </p:tavLst>
                                    </p:anim>
                                    <p:anim calcmode="lin" valueType="num">
                                      <p:cBhvr additive="base">
                                        <p:cTn id="19" dur="20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2000" fill="hold"/>
                                        <p:tgtEl>
                                          <p:spTgt spid="29"/>
                                        </p:tgtEl>
                                        <p:attrNameLst>
                                          <p:attrName>ppt_x</p:attrName>
                                        </p:attrNameLst>
                                      </p:cBhvr>
                                      <p:tavLst>
                                        <p:tav tm="0">
                                          <p:val>
                                            <p:strVal val="0-#ppt_w/2"/>
                                          </p:val>
                                        </p:tav>
                                        <p:tav tm="100000">
                                          <p:val>
                                            <p:strVal val="#ppt_x"/>
                                          </p:val>
                                        </p:tav>
                                      </p:tavLst>
                                    </p:anim>
                                    <p:anim calcmode="lin" valueType="num">
                                      <p:cBhvr additive="base">
                                        <p:cTn id="23" dur="2000" fill="hold"/>
                                        <p:tgtEl>
                                          <p:spTgt spid="2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2000" fill="hold"/>
                                        <p:tgtEl>
                                          <p:spTgt spid="30"/>
                                        </p:tgtEl>
                                        <p:attrNameLst>
                                          <p:attrName>ppt_x</p:attrName>
                                        </p:attrNameLst>
                                      </p:cBhvr>
                                      <p:tavLst>
                                        <p:tav tm="0">
                                          <p:val>
                                            <p:strVal val="0-#ppt_w/2"/>
                                          </p:val>
                                        </p:tav>
                                        <p:tav tm="100000">
                                          <p:val>
                                            <p:strVal val="#ppt_x"/>
                                          </p:val>
                                        </p:tav>
                                      </p:tavLst>
                                    </p:anim>
                                    <p:anim calcmode="lin" valueType="num">
                                      <p:cBhvr additive="base">
                                        <p:cTn id="27" dur="2000" fill="hold"/>
                                        <p:tgtEl>
                                          <p:spTgt spid="3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2000" fill="hold"/>
                                        <p:tgtEl>
                                          <p:spTgt spid="31"/>
                                        </p:tgtEl>
                                        <p:attrNameLst>
                                          <p:attrName>ppt_x</p:attrName>
                                        </p:attrNameLst>
                                      </p:cBhvr>
                                      <p:tavLst>
                                        <p:tav tm="0">
                                          <p:val>
                                            <p:strVal val="0-#ppt_w/2"/>
                                          </p:val>
                                        </p:tav>
                                        <p:tav tm="100000">
                                          <p:val>
                                            <p:strVal val="#ppt_x"/>
                                          </p:val>
                                        </p:tav>
                                      </p:tavLst>
                                    </p:anim>
                                    <p:anim calcmode="lin" valueType="num">
                                      <p:cBhvr additive="base">
                                        <p:cTn id="31" dur="2000" fill="hold"/>
                                        <p:tgtEl>
                                          <p:spTgt spid="3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2000" fill="hold"/>
                                        <p:tgtEl>
                                          <p:spTgt spid="32"/>
                                        </p:tgtEl>
                                        <p:attrNameLst>
                                          <p:attrName>ppt_x</p:attrName>
                                        </p:attrNameLst>
                                      </p:cBhvr>
                                      <p:tavLst>
                                        <p:tav tm="0">
                                          <p:val>
                                            <p:strVal val="0-#ppt_w/2"/>
                                          </p:val>
                                        </p:tav>
                                        <p:tav tm="100000">
                                          <p:val>
                                            <p:strVal val="#ppt_x"/>
                                          </p:val>
                                        </p:tav>
                                      </p:tavLst>
                                    </p:anim>
                                    <p:anim calcmode="lin" valueType="num">
                                      <p:cBhvr additive="base">
                                        <p:cTn id="35" dur="2000" fill="hold"/>
                                        <p:tgtEl>
                                          <p:spTgt spid="3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000" fill="hold"/>
                                        <p:tgtEl>
                                          <p:spTgt spid="20"/>
                                        </p:tgtEl>
                                        <p:attrNameLst>
                                          <p:attrName>ppt_x</p:attrName>
                                        </p:attrNameLst>
                                      </p:cBhvr>
                                      <p:tavLst>
                                        <p:tav tm="0">
                                          <p:val>
                                            <p:strVal val="1+#ppt_w/2"/>
                                          </p:val>
                                        </p:tav>
                                        <p:tav tm="100000">
                                          <p:val>
                                            <p:strVal val="#ppt_x"/>
                                          </p:val>
                                        </p:tav>
                                      </p:tavLst>
                                    </p:anim>
                                    <p:anim calcmode="lin" valueType="num">
                                      <p:cBhvr additive="base">
                                        <p:cTn id="43" dur="2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2000" fill="hold"/>
                                        <p:tgtEl>
                                          <p:spTgt spid="21"/>
                                        </p:tgtEl>
                                        <p:attrNameLst>
                                          <p:attrName>ppt_x</p:attrName>
                                        </p:attrNameLst>
                                      </p:cBhvr>
                                      <p:tavLst>
                                        <p:tav tm="0">
                                          <p:val>
                                            <p:strVal val="1+#ppt_w/2"/>
                                          </p:val>
                                        </p:tav>
                                        <p:tav tm="100000">
                                          <p:val>
                                            <p:strVal val="#ppt_x"/>
                                          </p:val>
                                        </p:tav>
                                      </p:tavLst>
                                    </p:anim>
                                    <p:anim calcmode="lin" valueType="num">
                                      <p:cBhvr additive="base">
                                        <p:cTn id="47" dur="2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2000" fill="hold"/>
                                        <p:tgtEl>
                                          <p:spTgt spid="22"/>
                                        </p:tgtEl>
                                        <p:attrNameLst>
                                          <p:attrName>ppt_x</p:attrName>
                                        </p:attrNameLst>
                                      </p:cBhvr>
                                      <p:tavLst>
                                        <p:tav tm="0">
                                          <p:val>
                                            <p:strVal val="1+#ppt_w/2"/>
                                          </p:val>
                                        </p:tav>
                                        <p:tav tm="100000">
                                          <p:val>
                                            <p:strVal val="#ppt_x"/>
                                          </p:val>
                                        </p:tav>
                                      </p:tavLst>
                                    </p:anim>
                                    <p:anim calcmode="lin" valueType="num">
                                      <p:cBhvr additive="base">
                                        <p:cTn id="51" dur="2000" fill="hold"/>
                                        <p:tgtEl>
                                          <p:spTgt spid="22"/>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2000" fill="hold"/>
                                        <p:tgtEl>
                                          <p:spTgt spid="23"/>
                                        </p:tgtEl>
                                        <p:attrNameLst>
                                          <p:attrName>ppt_x</p:attrName>
                                        </p:attrNameLst>
                                      </p:cBhvr>
                                      <p:tavLst>
                                        <p:tav tm="0">
                                          <p:val>
                                            <p:strVal val="1+#ppt_w/2"/>
                                          </p:val>
                                        </p:tav>
                                        <p:tav tm="100000">
                                          <p:val>
                                            <p:strVal val="#ppt_x"/>
                                          </p:val>
                                        </p:tav>
                                      </p:tavLst>
                                    </p:anim>
                                    <p:anim calcmode="lin" valueType="num">
                                      <p:cBhvr additive="base">
                                        <p:cTn id="55" dur="2000" fill="hold"/>
                                        <p:tgtEl>
                                          <p:spTgt spid="23"/>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2000" fill="hold"/>
                                        <p:tgtEl>
                                          <p:spTgt spid="24"/>
                                        </p:tgtEl>
                                        <p:attrNameLst>
                                          <p:attrName>ppt_x</p:attrName>
                                        </p:attrNameLst>
                                      </p:cBhvr>
                                      <p:tavLst>
                                        <p:tav tm="0">
                                          <p:val>
                                            <p:strVal val="1+#ppt_w/2"/>
                                          </p:val>
                                        </p:tav>
                                        <p:tav tm="100000">
                                          <p:val>
                                            <p:strVal val="#ppt_x"/>
                                          </p:val>
                                        </p:tav>
                                      </p:tavLst>
                                    </p:anim>
                                    <p:anim calcmode="lin" valueType="num">
                                      <p:cBhvr additive="base">
                                        <p:cTn id="59" dur="2000" fill="hold"/>
                                        <p:tgtEl>
                                          <p:spTgt spid="24"/>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2000" fill="hold"/>
                                        <p:tgtEl>
                                          <p:spTgt spid="25"/>
                                        </p:tgtEl>
                                        <p:attrNameLst>
                                          <p:attrName>ppt_x</p:attrName>
                                        </p:attrNameLst>
                                      </p:cBhvr>
                                      <p:tavLst>
                                        <p:tav tm="0">
                                          <p:val>
                                            <p:strVal val="1+#ppt_w/2"/>
                                          </p:val>
                                        </p:tav>
                                        <p:tav tm="100000">
                                          <p:val>
                                            <p:strVal val="#ppt_x"/>
                                          </p:val>
                                        </p:tav>
                                      </p:tavLst>
                                    </p:anim>
                                    <p:anim calcmode="lin" valueType="num">
                                      <p:cBhvr additive="base">
                                        <p:cTn id="63" dur="2000" fill="hold"/>
                                        <p:tgtEl>
                                          <p:spTgt spid="25"/>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2" presetClass="exit" presetSubtype="4" fill="hold" grpId="1" nodeType="afterEffect">
                                  <p:stCondLst>
                                    <p:cond delay="0"/>
                                  </p:stCondLst>
                                  <p:childTnLst>
                                    <p:anim calcmode="lin" valueType="num">
                                      <p:cBhvr additive="base">
                                        <p:cTn id="66" dur="2000"/>
                                        <p:tgtEl>
                                          <p:spTgt spid="26"/>
                                        </p:tgtEl>
                                        <p:attrNameLst>
                                          <p:attrName>ppt_x</p:attrName>
                                        </p:attrNameLst>
                                      </p:cBhvr>
                                      <p:tavLst>
                                        <p:tav tm="0">
                                          <p:val>
                                            <p:strVal val="ppt_x"/>
                                          </p:val>
                                        </p:tav>
                                        <p:tav tm="100000">
                                          <p:val>
                                            <p:strVal val="ppt_x"/>
                                          </p:val>
                                        </p:tav>
                                      </p:tavLst>
                                    </p:anim>
                                    <p:anim calcmode="lin" valueType="num">
                                      <p:cBhvr additive="base">
                                        <p:cTn id="67" dur="2000"/>
                                        <p:tgtEl>
                                          <p:spTgt spid="26"/>
                                        </p:tgtEl>
                                        <p:attrNameLst>
                                          <p:attrName>ppt_y</p:attrName>
                                        </p:attrNameLst>
                                      </p:cBhvr>
                                      <p:tavLst>
                                        <p:tav tm="0">
                                          <p:val>
                                            <p:strVal val="ppt_y"/>
                                          </p:val>
                                        </p:tav>
                                        <p:tav tm="100000">
                                          <p:val>
                                            <p:strVal val="1+ppt_h/2"/>
                                          </p:val>
                                        </p:tav>
                                      </p:tavLst>
                                    </p:anim>
                                    <p:set>
                                      <p:cBhvr>
                                        <p:cTn id="68" dur="1" fill="hold">
                                          <p:stCondLst>
                                            <p:cond delay="1999"/>
                                          </p:stCondLst>
                                        </p:cTn>
                                        <p:tgtEl>
                                          <p:spTgt spid="26"/>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27"/>
                                        </p:tgtEl>
                                        <p:attrNameLst>
                                          <p:attrName>ppt_x</p:attrName>
                                        </p:attrNameLst>
                                      </p:cBhvr>
                                      <p:tavLst>
                                        <p:tav tm="0">
                                          <p:val>
                                            <p:strVal val="ppt_x"/>
                                          </p:val>
                                        </p:tav>
                                        <p:tav tm="100000">
                                          <p:val>
                                            <p:strVal val="ppt_x"/>
                                          </p:val>
                                        </p:tav>
                                      </p:tavLst>
                                    </p:anim>
                                    <p:anim calcmode="lin" valueType="num">
                                      <p:cBhvr additive="base">
                                        <p:cTn id="71" dur="2000"/>
                                        <p:tgtEl>
                                          <p:spTgt spid="27"/>
                                        </p:tgtEl>
                                        <p:attrNameLst>
                                          <p:attrName>ppt_y</p:attrName>
                                        </p:attrNameLst>
                                      </p:cBhvr>
                                      <p:tavLst>
                                        <p:tav tm="0">
                                          <p:val>
                                            <p:strVal val="ppt_y"/>
                                          </p:val>
                                        </p:tav>
                                        <p:tav tm="100000">
                                          <p:val>
                                            <p:strVal val="1+ppt_h/2"/>
                                          </p:val>
                                        </p:tav>
                                      </p:tavLst>
                                    </p:anim>
                                    <p:set>
                                      <p:cBhvr>
                                        <p:cTn id="72" dur="1" fill="hold">
                                          <p:stCondLst>
                                            <p:cond delay="1999"/>
                                          </p:stCondLst>
                                        </p:cTn>
                                        <p:tgtEl>
                                          <p:spTgt spid="27"/>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2000"/>
                                        <p:tgtEl>
                                          <p:spTgt spid="28"/>
                                        </p:tgtEl>
                                        <p:attrNameLst>
                                          <p:attrName>ppt_x</p:attrName>
                                        </p:attrNameLst>
                                      </p:cBhvr>
                                      <p:tavLst>
                                        <p:tav tm="0">
                                          <p:val>
                                            <p:strVal val="ppt_x"/>
                                          </p:val>
                                        </p:tav>
                                        <p:tav tm="100000">
                                          <p:val>
                                            <p:strVal val="ppt_x"/>
                                          </p:val>
                                        </p:tav>
                                      </p:tavLst>
                                    </p:anim>
                                    <p:anim calcmode="lin" valueType="num">
                                      <p:cBhvr additive="base">
                                        <p:cTn id="75" dur="2000"/>
                                        <p:tgtEl>
                                          <p:spTgt spid="28"/>
                                        </p:tgtEl>
                                        <p:attrNameLst>
                                          <p:attrName>ppt_y</p:attrName>
                                        </p:attrNameLst>
                                      </p:cBhvr>
                                      <p:tavLst>
                                        <p:tav tm="0">
                                          <p:val>
                                            <p:strVal val="ppt_y"/>
                                          </p:val>
                                        </p:tav>
                                        <p:tav tm="100000">
                                          <p:val>
                                            <p:strVal val="1+ppt_h/2"/>
                                          </p:val>
                                        </p:tav>
                                      </p:tavLst>
                                    </p:anim>
                                    <p:set>
                                      <p:cBhvr>
                                        <p:cTn id="76" dur="1" fill="hold">
                                          <p:stCondLst>
                                            <p:cond delay="1999"/>
                                          </p:stCondLst>
                                        </p:cTn>
                                        <p:tgtEl>
                                          <p:spTgt spid="28"/>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29"/>
                                        </p:tgtEl>
                                        <p:attrNameLst>
                                          <p:attrName>ppt_x</p:attrName>
                                        </p:attrNameLst>
                                      </p:cBhvr>
                                      <p:tavLst>
                                        <p:tav tm="0">
                                          <p:val>
                                            <p:strVal val="ppt_x"/>
                                          </p:val>
                                        </p:tav>
                                        <p:tav tm="100000">
                                          <p:val>
                                            <p:strVal val="ppt_x"/>
                                          </p:val>
                                        </p:tav>
                                      </p:tavLst>
                                    </p:anim>
                                    <p:anim calcmode="lin" valueType="num">
                                      <p:cBhvr additive="base">
                                        <p:cTn id="79" dur="2000"/>
                                        <p:tgtEl>
                                          <p:spTgt spid="29"/>
                                        </p:tgtEl>
                                        <p:attrNameLst>
                                          <p:attrName>ppt_y</p:attrName>
                                        </p:attrNameLst>
                                      </p:cBhvr>
                                      <p:tavLst>
                                        <p:tav tm="0">
                                          <p:val>
                                            <p:strVal val="ppt_y"/>
                                          </p:val>
                                        </p:tav>
                                        <p:tav tm="100000">
                                          <p:val>
                                            <p:strVal val="1+ppt_h/2"/>
                                          </p:val>
                                        </p:tav>
                                      </p:tavLst>
                                    </p:anim>
                                    <p:set>
                                      <p:cBhvr>
                                        <p:cTn id="80" dur="1" fill="hold">
                                          <p:stCondLst>
                                            <p:cond delay="1999"/>
                                          </p:stCondLst>
                                        </p:cTn>
                                        <p:tgtEl>
                                          <p:spTgt spid="29"/>
                                        </p:tgtEl>
                                        <p:attrNameLst>
                                          <p:attrName>style.visibility</p:attrName>
                                        </p:attrNameLst>
                                      </p:cBhvr>
                                      <p:to>
                                        <p:strVal val="hidden"/>
                                      </p:to>
                                    </p:set>
                                  </p:childTnLst>
                                </p:cTn>
                              </p:par>
                              <p:par>
                                <p:cTn id="81" presetID="2" presetClass="exit" presetSubtype="4" fill="hold" grpId="1" nodeType="withEffect">
                                  <p:stCondLst>
                                    <p:cond delay="0"/>
                                  </p:stCondLst>
                                  <p:childTnLst>
                                    <p:anim calcmode="lin" valueType="num">
                                      <p:cBhvr additive="base">
                                        <p:cTn id="82" dur="2000"/>
                                        <p:tgtEl>
                                          <p:spTgt spid="30"/>
                                        </p:tgtEl>
                                        <p:attrNameLst>
                                          <p:attrName>ppt_x</p:attrName>
                                        </p:attrNameLst>
                                      </p:cBhvr>
                                      <p:tavLst>
                                        <p:tav tm="0">
                                          <p:val>
                                            <p:strVal val="ppt_x"/>
                                          </p:val>
                                        </p:tav>
                                        <p:tav tm="100000">
                                          <p:val>
                                            <p:strVal val="ppt_x"/>
                                          </p:val>
                                        </p:tav>
                                      </p:tavLst>
                                    </p:anim>
                                    <p:anim calcmode="lin" valueType="num">
                                      <p:cBhvr additive="base">
                                        <p:cTn id="83" dur="2000"/>
                                        <p:tgtEl>
                                          <p:spTgt spid="30"/>
                                        </p:tgtEl>
                                        <p:attrNameLst>
                                          <p:attrName>ppt_y</p:attrName>
                                        </p:attrNameLst>
                                      </p:cBhvr>
                                      <p:tavLst>
                                        <p:tav tm="0">
                                          <p:val>
                                            <p:strVal val="ppt_y"/>
                                          </p:val>
                                        </p:tav>
                                        <p:tav tm="100000">
                                          <p:val>
                                            <p:strVal val="1+ppt_h/2"/>
                                          </p:val>
                                        </p:tav>
                                      </p:tavLst>
                                    </p:anim>
                                    <p:set>
                                      <p:cBhvr>
                                        <p:cTn id="84" dur="1" fill="hold">
                                          <p:stCondLst>
                                            <p:cond delay="1999"/>
                                          </p:stCondLst>
                                        </p:cTn>
                                        <p:tgtEl>
                                          <p:spTgt spid="30"/>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2000"/>
                                        <p:tgtEl>
                                          <p:spTgt spid="31"/>
                                        </p:tgtEl>
                                        <p:attrNameLst>
                                          <p:attrName>ppt_x</p:attrName>
                                        </p:attrNameLst>
                                      </p:cBhvr>
                                      <p:tavLst>
                                        <p:tav tm="0">
                                          <p:val>
                                            <p:strVal val="ppt_x"/>
                                          </p:val>
                                        </p:tav>
                                        <p:tav tm="100000">
                                          <p:val>
                                            <p:strVal val="ppt_x"/>
                                          </p:val>
                                        </p:tav>
                                      </p:tavLst>
                                    </p:anim>
                                    <p:anim calcmode="lin" valueType="num">
                                      <p:cBhvr additive="base">
                                        <p:cTn id="87" dur="2000"/>
                                        <p:tgtEl>
                                          <p:spTgt spid="31"/>
                                        </p:tgtEl>
                                        <p:attrNameLst>
                                          <p:attrName>ppt_y</p:attrName>
                                        </p:attrNameLst>
                                      </p:cBhvr>
                                      <p:tavLst>
                                        <p:tav tm="0">
                                          <p:val>
                                            <p:strVal val="ppt_y"/>
                                          </p:val>
                                        </p:tav>
                                        <p:tav tm="100000">
                                          <p:val>
                                            <p:strVal val="1+ppt_h/2"/>
                                          </p:val>
                                        </p:tav>
                                      </p:tavLst>
                                    </p:anim>
                                    <p:set>
                                      <p:cBhvr>
                                        <p:cTn id="88" dur="1" fill="hold">
                                          <p:stCondLst>
                                            <p:cond delay="1999"/>
                                          </p:stCondLst>
                                        </p:cTn>
                                        <p:tgtEl>
                                          <p:spTgt spid="31"/>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32"/>
                                        </p:tgtEl>
                                        <p:attrNameLst>
                                          <p:attrName>ppt_x</p:attrName>
                                        </p:attrNameLst>
                                      </p:cBhvr>
                                      <p:tavLst>
                                        <p:tav tm="0">
                                          <p:val>
                                            <p:strVal val="ppt_x"/>
                                          </p:val>
                                        </p:tav>
                                        <p:tav tm="100000">
                                          <p:val>
                                            <p:strVal val="ppt_x"/>
                                          </p:val>
                                        </p:tav>
                                      </p:tavLst>
                                    </p:anim>
                                    <p:anim calcmode="lin" valueType="num">
                                      <p:cBhvr additive="base">
                                        <p:cTn id="91" dur="2000"/>
                                        <p:tgtEl>
                                          <p:spTgt spid="32"/>
                                        </p:tgtEl>
                                        <p:attrNameLst>
                                          <p:attrName>ppt_y</p:attrName>
                                        </p:attrNameLst>
                                      </p:cBhvr>
                                      <p:tavLst>
                                        <p:tav tm="0">
                                          <p:val>
                                            <p:strVal val="ppt_y"/>
                                          </p:val>
                                        </p:tav>
                                        <p:tav tm="100000">
                                          <p:val>
                                            <p:strVal val="1+ppt_h/2"/>
                                          </p:val>
                                        </p:tav>
                                      </p:tavLst>
                                    </p:anim>
                                    <p:set>
                                      <p:cBhvr>
                                        <p:cTn id="92" dur="1" fill="hold">
                                          <p:stCondLst>
                                            <p:cond delay="1999"/>
                                          </p:stCondLst>
                                        </p:cTn>
                                        <p:tgtEl>
                                          <p:spTgt spid="32"/>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19"/>
                                        </p:tgtEl>
                                        <p:attrNameLst>
                                          <p:attrName>ppt_x</p:attrName>
                                        </p:attrNameLst>
                                      </p:cBhvr>
                                      <p:tavLst>
                                        <p:tav tm="0">
                                          <p:val>
                                            <p:strVal val="ppt_x"/>
                                          </p:val>
                                        </p:tav>
                                        <p:tav tm="100000">
                                          <p:val>
                                            <p:strVal val="ppt_x"/>
                                          </p:val>
                                        </p:tav>
                                      </p:tavLst>
                                    </p:anim>
                                    <p:anim calcmode="lin" valueType="num">
                                      <p:cBhvr additive="base">
                                        <p:cTn id="95" dur="2000"/>
                                        <p:tgtEl>
                                          <p:spTgt spid="19"/>
                                        </p:tgtEl>
                                        <p:attrNameLst>
                                          <p:attrName>ppt_y</p:attrName>
                                        </p:attrNameLst>
                                      </p:cBhvr>
                                      <p:tavLst>
                                        <p:tav tm="0">
                                          <p:val>
                                            <p:strVal val="ppt_y"/>
                                          </p:val>
                                        </p:tav>
                                        <p:tav tm="100000">
                                          <p:val>
                                            <p:strVal val="0-ppt_h/2"/>
                                          </p:val>
                                        </p:tav>
                                      </p:tavLst>
                                    </p:anim>
                                    <p:set>
                                      <p:cBhvr>
                                        <p:cTn id="96" dur="1" fill="hold">
                                          <p:stCondLst>
                                            <p:cond delay="1999"/>
                                          </p:stCondLst>
                                        </p:cTn>
                                        <p:tgtEl>
                                          <p:spTgt spid="19"/>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20"/>
                                        </p:tgtEl>
                                        <p:attrNameLst>
                                          <p:attrName>ppt_x</p:attrName>
                                        </p:attrNameLst>
                                      </p:cBhvr>
                                      <p:tavLst>
                                        <p:tav tm="0">
                                          <p:val>
                                            <p:strVal val="ppt_x"/>
                                          </p:val>
                                        </p:tav>
                                        <p:tav tm="100000">
                                          <p:val>
                                            <p:strVal val="ppt_x"/>
                                          </p:val>
                                        </p:tav>
                                      </p:tavLst>
                                    </p:anim>
                                    <p:anim calcmode="lin" valueType="num">
                                      <p:cBhvr additive="base">
                                        <p:cTn id="99" dur="2000"/>
                                        <p:tgtEl>
                                          <p:spTgt spid="20"/>
                                        </p:tgtEl>
                                        <p:attrNameLst>
                                          <p:attrName>ppt_y</p:attrName>
                                        </p:attrNameLst>
                                      </p:cBhvr>
                                      <p:tavLst>
                                        <p:tav tm="0">
                                          <p:val>
                                            <p:strVal val="ppt_y"/>
                                          </p:val>
                                        </p:tav>
                                        <p:tav tm="100000">
                                          <p:val>
                                            <p:strVal val="0-ppt_h/2"/>
                                          </p:val>
                                        </p:tav>
                                      </p:tavLst>
                                    </p:anim>
                                    <p:set>
                                      <p:cBhvr>
                                        <p:cTn id="100" dur="1" fill="hold">
                                          <p:stCondLst>
                                            <p:cond delay="1999"/>
                                          </p:stCondLst>
                                        </p:cTn>
                                        <p:tgtEl>
                                          <p:spTgt spid="20"/>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21"/>
                                        </p:tgtEl>
                                        <p:attrNameLst>
                                          <p:attrName>ppt_x</p:attrName>
                                        </p:attrNameLst>
                                      </p:cBhvr>
                                      <p:tavLst>
                                        <p:tav tm="0">
                                          <p:val>
                                            <p:strVal val="ppt_x"/>
                                          </p:val>
                                        </p:tav>
                                        <p:tav tm="100000">
                                          <p:val>
                                            <p:strVal val="ppt_x"/>
                                          </p:val>
                                        </p:tav>
                                      </p:tavLst>
                                    </p:anim>
                                    <p:anim calcmode="lin" valueType="num">
                                      <p:cBhvr additive="base">
                                        <p:cTn id="103" dur="2000"/>
                                        <p:tgtEl>
                                          <p:spTgt spid="21"/>
                                        </p:tgtEl>
                                        <p:attrNameLst>
                                          <p:attrName>ppt_y</p:attrName>
                                        </p:attrNameLst>
                                      </p:cBhvr>
                                      <p:tavLst>
                                        <p:tav tm="0">
                                          <p:val>
                                            <p:strVal val="ppt_y"/>
                                          </p:val>
                                        </p:tav>
                                        <p:tav tm="100000">
                                          <p:val>
                                            <p:strVal val="0-ppt_h/2"/>
                                          </p:val>
                                        </p:tav>
                                      </p:tavLst>
                                    </p:anim>
                                    <p:set>
                                      <p:cBhvr>
                                        <p:cTn id="104" dur="1" fill="hold">
                                          <p:stCondLst>
                                            <p:cond delay="1999"/>
                                          </p:stCondLst>
                                        </p:cTn>
                                        <p:tgtEl>
                                          <p:spTgt spid="21"/>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22"/>
                                        </p:tgtEl>
                                        <p:attrNameLst>
                                          <p:attrName>ppt_x</p:attrName>
                                        </p:attrNameLst>
                                      </p:cBhvr>
                                      <p:tavLst>
                                        <p:tav tm="0">
                                          <p:val>
                                            <p:strVal val="ppt_x"/>
                                          </p:val>
                                        </p:tav>
                                        <p:tav tm="100000">
                                          <p:val>
                                            <p:strVal val="ppt_x"/>
                                          </p:val>
                                        </p:tav>
                                      </p:tavLst>
                                    </p:anim>
                                    <p:anim calcmode="lin" valueType="num">
                                      <p:cBhvr additive="base">
                                        <p:cTn id="107" dur="2000"/>
                                        <p:tgtEl>
                                          <p:spTgt spid="22"/>
                                        </p:tgtEl>
                                        <p:attrNameLst>
                                          <p:attrName>ppt_y</p:attrName>
                                        </p:attrNameLst>
                                      </p:cBhvr>
                                      <p:tavLst>
                                        <p:tav tm="0">
                                          <p:val>
                                            <p:strVal val="ppt_y"/>
                                          </p:val>
                                        </p:tav>
                                        <p:tav tm="100000">
                                          <p:val>
                                            <p:strVal val="0-ppt_h/2"/>
                                          </p:val>
                                        </p:tav>
                                      </p:tavLst>
                                    </p:anim>
                                    <p:set>
                                      <p:cBhvr>
                                        <p:cTn id="108" dur="1" fill="hold">
                                          <p:stCondLst>
                                            <p:cond delay="1999"/>
                                          </p:stCondLst>
                                        </p:cTn>
                                        <p:tgtEl>
                                          <p:spTgt spid="22"/>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23"/>
                                        </p:tgtEl>
                                        <p:attrNameLst>
                                          <p:attrName>ppt_x</p:attrName>
                                        </p:attrNameLst>
                                      </p:cBhvr>
                                      <p:tavLst>
                                        <p:tav tm="0">
                                          <p:val>
                                            <p:strVal val="ppt_x"/>
                                          </p:val>
                                        </p:tav>
                                        <p:tav tm="100000">
                                          <p:val>
                                            <p:strVal val="ppt_x"/>
                                          </p:val>
                                        </p:tav>
                                      </p:tavLst>
                                    </p:anim>
                                    <p:anim calcmode="lin" valueType="num">
                                      <p:cBhvr additive="base">
                                        <p:cTn id="111" dur="2000"/>
                                        <p:tgtEl>
                                          <p:spTgt spid="23"/>
                                        </p:tgtEl>
                                        <p:attrNameLst>
                                          <p:attrName>ppt_y</p:attrName>
                                        </p:attrNameLst>
                                      </p:cBhvr>
                                      <p:tavLst>
                                        <p:tav tm="0">
                                          <p:val>
                                            <p:strVal val="ppt_y"/>
                                          </p:val>
                                        </p:tav>
                                        <p:tav tm="100000">
                                          <p:val>
                                            <p:strVal val="0-ppt_h/2"/>
                                          </p:val>
                                        </p:tav>
                                      </p:tavLst>
                                    </p:anim>
                                    <p:set>
                                      <p:cBhvr>
                                        <p:cTn id="112" dur="1" fill="hold">
                                          <p:stCondLst>
                                            <p:cond delay="1999"/>
                                          </p:stCondLst>
                                        </p:cTn>
                                        <p:tgtEl>
                                          <p:spTgt spid="23"/>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24"/>
                                        </p:tgtEl>
                                        <p:attrNameLst>
                                          <p:attrName>ppt_x</p:attrName>
                                        </p:attrNameLst>
                                      </p:cBhvr>
                                      <p:tavLst>
                                        <p:tav tm="0">
                                          <p:val>
                                            <p:strVal val="ppt_x"/>
                                          </p:val>
                                        </p:tav>
                                        <p:tav tm="100000">
                                          <p:val>
                                            <p:strVal val="ppt_x"/>
                                          </p:val>
                                        </p:tav>
                                      </p:tavLst>
                                    </p:anim>
                                    <p:anim calcmode="lin" valueType="num">
                                      <p:cBhvr additive="base">
                                        <p:cTn id="115" dur="2000"/>
                                        <p:tgtEl>
                                          <p:spTgt spid="24"/>
                                        </p:tgtEl>
                                        <p:attrNameLst>
                                          <p:attrName>ppt_y</p:attrName>
                                        </p:attrNameLst>
                                      </p:cBhvr>
                                      <p:tavLst>
                                        <p:tav tm="0">
                                          <p:val>
                                            <p:strVal val="ppt_y"/>
                                          </p:val>
                                        </p:tav>
                                        <p:tav tm="100000">
                                          <p:val>
                                            <p:strVal val="0-ppt_h/2"/>
                                          </p:val>
                                        </p:tav>
                                      </p:tavLst>
                                    </p:anim>
                                    <p:set>
                                      <p:cBhvr>
                                        <p:cTn id="116" dur="1" fill="hold">
                                          <p:stCondLst>
                                            <p:cond delay="1999"/>
                                          </p:stCondLst>
                                        </p:cTn>
                                        <p:tgtEl>
                                          <p:spTgt spid="24"/>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25"/>
                                        </p:tgtEl>
                                        <p:attrNameLst>
                                          <p:attrName>ppt_x</p:attrName>
                                        </p:attrNameLst>
                                      </p:cBhvr>
                                      <p:tavLst>
                                        <p:tav tm="0">
                                          <p:val>
                                            <p:strVal val="ppt_x"/>
                                          </p:val>
                                        </p:tav>
                                        <p:tav tm="100000">
                                          <p:val>
                                            <p:strVal val="ppt_x"/>
                                          </p:val>
                                        </p:tav>
                                      </p:tavLst>
                                    </p:anim>
                                    <p:anim calcmode="lin" valueType="num">
                                      <p:cBhvr additive="base">
                                        <p:cTn id="119" dur="2000"/>
                                        <p:tgtEl>
                                          <p:spTgt spid="25"/>
                                        </p:tgtEl>
                                        <p:attrNameLst>
                                          <p:attrName>ppt_y</p:attrName>
                                        </p:attrNameLst>
                                      </p:cBhvr>
                                      <p:tavLst>
                                        <p:tav tm="0">
                                          <p:val>
                                            <p:strVal val="ppt_y"/>
                                          </p:val>
                                        </p:tav>
                                        <p:tav tm="100000">
                                          <p:val>
                                            <p:strVal val="0-ppt_h/2"/>
                                          </p:val>
                                        </p:tav>
                                      </p:tavLst>
                                    </p:anim>
                                    <p:set>
                                      <p:cBhvr>
                                        <p:cTn id="120" dur="1" fill="hold">
                                          <p:stCondLst>
                                            <p:cond delay="1999"/>
                                          </p:stCondLst>
                                        </p:cTn>
                                        <p:tgtEl>
                                          <p:spTgt spid="25"/>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6"/>
                                        </p:tgtEl>
                                        <p:attrNameLst>
                                          <p:attrName>style.visibility</p:attrName>
                                        </p:attrNameLst>
                                      </p:cBhvr>
                                      <p:to>
                                        <p:strVal val="visible"/>
                                      </p:to>
                                    </p:set>
                                    <p:anim calcmode="lin" valueType="num">
                                      <p:cBhvr>
                                        <p:cTn id="123" dur="2000" fill="hold"/>
                                        <p:tgtEl>
                                          <p:spTgt spid="6"/>
                                        </p:tgtEl>
                                        <p:attrNameLst>
                                          <p:attrName>ppt_w</p:attrName>
                                        </p:attrNameLst>
                                      </p:cBhvr>
                                      <p:tavLst>
                                        <p:tav tm="0">
                                          <p:val>
                                            <p:strVal val="2/3*#ppt_w"/>
                                          </p:val>
                                        </p:tav>
                                        <p:tav tm="100000">
                                          <p:val>
                                            <p:strVal val="#ppt_w"/>
                                          </p:val>
                                        </p:tav>
                                      </p:tavLst>
                                    </p:anim>
                                    <p:anim calcmode="lin" valueType="num">
                                      <p:cBhvr>
                                        <p:cTn id="124" dur="2000" fill="hold"/>
                                        <p:tgtEl>
                                          <p:spTgt spid="6"/>
                                        </p:tgtEl>
                                        <p:attrNameLst>
                                          <p:attrName>ppt_h</p:attrName>
                                        </p:attrNameLst>
                                      </p:cBhvr>
                                      <p:tavLst>
                                        <p:tav tm="0">
                                          <p:val>
                                            <p:strVal val="2/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6"/>
                                        </p:tgtEl>
                                        <p:attrNameLst>
                                          <p:attrName>style.visibility</p:attrName>
                                        </p:attrNameLst>
                                      </p:cBhvr>
                                      <p:to>
                                        <p:strVal val="visible"/>
                                      </p:to>
                                    </p:set>
                                    <p:animEffect transition="in" filter="barn(outHorizontal)">
                                      <p:cBhvr>
                                        <p:cTn id="1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1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FFCC00">
                  <a:shade val="30000"/>
                  <a:satMod val="115000"/>
                </a:srgbClr>
              </a:gs>
              <a:gs pos="50000">
                <a:srgbClr val="FFCC00">
                  <a:shade val="67500"/>
                  <a:satMod val="115000"/>
                </a:srgbClr>
              </a:gs>
              <a:gs pos="100000">
                <a:srgbClr val="FFCC00">
                  <a:shade val="100000"/>
                  <a:satMod val="115000"/>
                </a:srgbClr>
              </a:gs>
            </a:gsLst>
            <a:path path="circle">
              <a:fillToRect l="50000" t="50000" r="50000" b="50000"/>
            </a:path>
            <a:tileRect/>
          </a:gradFill>
        </p:spPr>
        <p:txBody>
          <a:bodyPr/>
          <a:lstStyle/>
          <a:p>
            <a:endParaRPr lang="es-ES" dirty="0"/>
          </a:p>
        </p:txBody>
      </p:sp>
      <p:pic>
        <p:nvPicPr>
          <p:cNvPr id="4" name="3 Marcador de contenido" descr="1024px-Pad_Thai.JPG"/>
          <p:cNvPicPr>
            <a:picLocks noGrp="1" noChangeAspect="1"/>
          </p:cNvPicPr>
          <p:nvPr>
            <p:ph idx="1"/>
          </p:nvPr>
        </p:nvPicPr>
        <p:blipFill>
          <a:blip r:embed="rId2"/>
          <a:stretch>
            <a:fillRect/>
          </a:stretch>
        </p:blipFill>
        <p:spPr>
          <a:xfrm>
            <a:off x="0" y="0"/>
            <a:ext cx="9143999" cy="6858000"/>
          </a:xfrm>
        </p:spPr>
      </p:pic>
      <p:sp>
        <p:nvSpPr>
          <p:cNvPr id="5" name="4 Anillo"/>
          <p:cNvSpPr/>
          <p:nvPr/>
        </p:nvSpPr>
        <p:spPr>
          <a:xfrm>
            <a:off x="0" y="500042"/>
            <a:ext cx="1142976" cy="4857784"/>
          </a:xfrm>
          <a:prstGeom prst="donut">
            <a:avLst>
              <a:gd name="adj" fmla="val 13406"/>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rgbClr val="FF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296400" cy="85725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31.jpg"/>
          <p:cNvPicPr>
            <a:picLocks noChangeAspect="1"/>
          </p:cNvPicPr>
          <p:nvPr/>
        </p:nvPicPr>
        <p:blipFill>
          <a:blip r:embed="rId2"/>
          <a:srcRect/>
          <a:stretch>
            <a:fillRect/>
          </a:stretch>
        </p:blipFill>
        <p:spPr>
          <a:xfrm>
            <a:off x="0" y="0"/>
            <a:ext cx="9144000" cy="6858000"/>
          </a:xfrm>
          <a:prstGeom prst="rect">
            <a:avLst/>
          </a:prstGeom>
          <a:effectLst>
            <a:softEdge rad="31750"/>
          </a:effectLst>
        </p:spPr>
      </p:pic>
      <p:sp>
        <p:nvSpPr>
          <p:cNvPr id="5" name="4 Lágrima"/>
          <p:cNvSpPr/>
          <p:nvPr/>
        </p:nvSpPr>
        <p:spPr>
          <a:xfrm rot="8231600">
            <a:off x="3745402" y="1739423"/>
            <a:ext cx="1511692" cy="1523791"/>
          </a:xfrm>
          <a:prstGeom prst="teardrop">
            <a:avLst/>
          </a:prstGeom>
          <a:gradFill flip="none" rotWithShape="1">
            <a:gsLst>
              <a:gs pos="49000">
                <a:srgbClr val="FF6600">
                  <a:shade val="30000"/>
                  <a:satMod val="115000"/>
                  <a:alpha val="43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49000">
                <a:srgbClr val="FF6600">
                  <a:shade val="30000"/>
                  <a:satMod val="115000"/>
                  <a:alpha val="43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49000">
                <a:srgbClr val="FF6600">
                  <a:shade val="30000"/>
                  <a:satMod val="115000"/>
                  <a:alpha val="43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49000">
                <a:srgbClr val="FF6600">
                  <a:shade val="30000"/>
                  <a:satMod val="115000"/>
                  <a:alpha val="43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49000">
                <a:srgbClr val="FF6600">
                  <a:shade val="30000"/>
                  <a:satMod val="115000"/>
                  <a:alpha val="43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49000">
                <a:srgbClr val="FF6600">
                  <a:shade val="30000"/>
                  <a:satMod val="115000"/>
                  <a:alpha val="43000"/>
                </a:srgbClr>
              </a:gs>
              <a:gs pos="50000">
                <a:srgbClr val="FF6600">
                  <a:shade val="67500"/>
                  <a:satMod val="115000"/>
                </a:srgbClr>
              </a:gs>
              <a:gs pos="100000">
                <a:srgbClr val="FF6600">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fltVal val="0"/>
                                          </p:val>
                                        </p:tav>
                                        <p:tav tm="100000">
                                          <p:val>
                                            <p:strVal val="#ppt_w"/>
                                          </p:val>
                                        </p:tav>
                                      </p:tavLst>
                                    </p:anim>
                                    <p:anim calcmode="lin" valueType="num">
                                      <p:cBhvr>
                                        <p:cTn id="72" dur="2000" fill="hold"/>
                                        <p:tgtEl>
                                          <p:spTgt spid="4"/>
                                        </p:tgtEl>
                                        <p:attrNameLst>
                                          <p:attrName>ppt_h</p:attrName>
                                        </p:attrNameLst>
                                      </p:cBhvr>
                                      <p:tavLst>
                                        <p:tav tm="0">
                                          <p:val>
                                            <p:fltVal val="0"/>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G_0444.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16"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fltVal val="0"/>
                                          </p:val>
                                        </p:tav>
                                        <p:tav tm="100000">
                                          <p:val>
                                            <p:strVal val="#ppt_w"/>
                                          </p:val>
                                        </p:tav>
                                      </p:tavLst>
                                    </p:anim>
                                    <p:anim calcmode="lin" valueType="num">
                                      <p:cBhvr>
                                        <p:cTn id="572" dur="2000" fill="hold"/>
                                        <p:tgtEl>
                                          <p:spTgt spid="4"/>
                                        </p:tgtEl>
                                        <p:attrNameLst>
                                          <p:attrName>ppt_h</p:attrName>
                                        </p:attrNameLst>
                                      </p:cBhvr>
                                      <p:tavLst>
                                        <p:tav tm="0">
                                          <p:val>
                                            <p:fltVal val="0"/>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MokuOHulaAulanisAuana_Z3H5813_darden.jpg"/>
          <p:cNvPicPr>
            <a:picLocks noChangeAspect="1"/>
          </p:cNvPicPr>
          <p:nvPr/>
        </p:nvPicPr>
        <p:blipFill>
          <a:blip r:embed="rId2"/>
          <a:stretch>
            <a:fillRect/>
          </a:stretch>
        </p:blipFill>
        <p:spPr>
          <a:xfrm>
            <a:off x="0" y="0"/>
            <a:ext cx="9188648" cy="6858000"/>
          </a:xfrm>
          <a:prstGeom prst="rect">
            <a:avLst/>
          </a:prstGeom>
        </p:spPr>
      </p:pic>
      <p:sp>
        <p:nvSpPr>
          <p:cNvPr id="6" name="5 Franja diagonal"/>
          <p:cNvSpPr/>
          <p:nvPr/>
        </p:nvSpPr>
        <p:spPr>
          <a:xfrm rot="3638755">
            <a:off x="-318362" y="-201748"/>
            <a:ext cx="4650346" cy="3136957"/>
          </a:xfrm>
          <a:prstGeom prst="diagStripe">
            <a:avLst>
              <a:gd name="adj" fmla="val 9326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571536" y="0"/>
            <a:ext cx="10429948" cy="93583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88"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4/3*#ppt_w"/>
                                          </p:val>
                                        </p:tav>
                                        <p:tav tm="100000">
                                          <p:val>
                                            <p:strVal val="#ppt_w"/>
                                          </p:val>
                                        </p:tav>
                                      </p:tavLst>
                                    </p:anim>
                                    <p:anim calcmode="lin" valueType="num">
                                      <p:cBhvr>
                                        <p:cTn id="166" dur="3000" fill="hold"/>
                                        <p:tgtEl>
                                          <p:spTgt spid="4"/>
                                        </p:tgtEl>
                                        <p:attrNameLst>
                                          <p:attrName>ppt_h</p:attrName>
                                        </p:attrNameLst>
                                      </p:cBhvr>
                                      <p:tavLst>
                                        <p:tav tm="0">
                                          <p:val>
                                            <p:strVal val="4/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nn20120210n1a.jpg"/>
          <p:cNvPicPr>
            <a:picLocks noChangeAspect="1"/>
          </p:cNvPicPr>
          <p:nvPr/>
        </p:nvPicPr>
        <p:blipFill>
          <a:blip r:embed="rId2"/>
          <a:stretch>
            <a:fillRect/>
          </a:stretch>
        </p:blipFill>
        <p:spPr>
          <a:xfrm>
            <a:off x="0" y="0"/>
            <a:ext cx="9188648" cy="6858000"/>
          </a:xfrm>
          <a:prstGeom prst="rect">
            <a:avLst/>
          </a:prstGeom>
        </p:spPr>
      </p:pic>
      <p:sp>
        <p:nvSpPr>
          <p:cNvPr id="6" name="5 Franja diagonal"/>
          <p:cNvSpPr/>
          <p:nvPr/>
        </p:nvSpPr>
        <p:spPr>
          <a:xfrm>
            <a:off x="0" y="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9572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88"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4/3*#ppt_w"/>
                                          </p:val>
                                        </p:tav>
                                        <p:tav tm="100000">
                                          <p:val>
                                            <p:strVal val="#ppt_w"/>
                                          </p:val>
                                        </p:tav>
                                      </p:tavLst>
                                    </p:anim>
                                    <p:anim calcmode="lin" valueType="num">
                                      <p:cBhvr>
                                        <p:cTn id="188" dur="3000" fill="hold"/>
                                        <p:tgtEl>
                                          <p:spTgt spid="4"/>
                                        </p:tgtEl>
                                        <p:attrNameLst>
                                          <p:attrName>ppt_h</p:attrName>
                                        </p:attrNameLst>
                                      </p:cBhvr>
                                      <p:tavLst>
                                        <p:tav tm="0">
                                          <p:val>
                                            <p:strVal val="4/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Uli-uli-1.jpeg"/>
          <p:cNvPicPr>
            <a:picLocks noChangeAspect="1"/>
          </p:cNvPicPr>
          <p:nvPr/>
        </p:nvPicPr>
        <p:blipFill>
          <a:blip r:embed="rId2"/>
          <a:stretch>
            <a:fillRect/>
          </a:stretch>
        </p:blipFill>
        <p:spPr>
          <a:xfrm>
            <a:off x="0" y="0"/>
            <a:ext cx="9144000" cy="6831315"/>
          </a:xfrm>
          <a:prstGeom prst="rect">
            <a:avLst/>
          </a:prstGeom>
        </p:spPr>
      </p:pic>
      <p:sp>
        <p:nvSpPr>
          <p:cNvPr id="5" name="4 Anillo"/>
          <p:cNvSpPr/>
          <p:nvPr/>
        </p:nvSpPr>
        <p:spPr>
          <a:xfrm>
            <a:off x="0" y="500042"/>
            <a:ext cx="1142976" cy="4857784"/>
          </a:xfrm>
          <a:prstGeom prst="donut">
            <a:avLst>
              <a:gd name="adj" fmla="val 1340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8501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bora-1300.jpg"/>
          <p:cNvPicPr>
            <a:picLocks noChangeAspect="1"/>
          </p:cNvPicPr>
          <p:nvPr/>
        </p:nvPicPr>
        <p:blipFill>
          <a:blip r:embed="rId2"/>
          <a:stretch>
            <a:fillRect/>
          </a:stretch>
        </p:blipFill>
        <p:spPr>
          <a:xfrm>
            <a:off x="0" y="16662"/>
            <a:ext cx="9144000" cy="6824676"/>
          </a:xfrm>
          <a:prstGeom prst="rect">
            <a:avLst/>
          </a:prstGeom>
        </p:spPr>
      </p:pic>
      <p:sp>
        <p:nvSpPr>
          <p:cNvPr id="5" name="4 Triángulo isósceles"/>
          <p:cNvSpPr/>
          <p:nvPr/>
        </p:nvSpPr>
        <p:spPr>
          <a:xfrm rot="18817936">
            <a:off x="3368564" y="1669602"/>
            <a:ext cx="1106935"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gradFill flip="none" rotWithShape="1">
            <a:gsLst>
              <a:gs pos="62000">
                <a:srgbClr val="3333FF"/>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grpId="1"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grpId="1"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grpId="1"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07FDE"/>
          </a:solidFill>
        </p:spPr>
        <p:txBody>
          <a:bodyPr/>
          <a:lstStyle/>
          <a:p>
            <a:endParaRPr lang="es-ES" dirty="0"/>
          </a:p>
        </p:txBody>
      </p:sp>
      <p:pic>
        <p:nvPicPr>
          <p:cNvPr id="4" name="3 Imagen" descr="Bora-Bora-Islands-005.jpg"/>
          <p:cNvPicPr>
            <a:picLocks noChangeAspect="1"/>
          </p:cNvPicPr>
          <p:nvPr/>
        </p:nvPicPr>
        <p:blipFill>
          <a:blip r:embed="rId2"/>
          <a:stretch>
            <a:fillRect/>
          </a:stretch>
        </p:blipFill>
        <p:spPr>
          <a:xfrm>
            <a:off x="0" y="1"/>
            <a:ext cx="9143988" cy="6857999"/>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0-#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3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1+#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3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0-#ppt_w/2"/>
                                          </p:val>
                                        </p:tav>
                                        <p:tav tm="100000">
                                          <p:val>
                                            <p:strVal val="#ppt_x"/>
                                          </p:val>
                                        </p:tav>
                                      </p:tavLst>
                                    </p:anim>
                                    <p:anim calcmode="lin" valueType="num">
                                      <p:cBhvr additive="base">
                                        <p:cTn id="140" dur="3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1+#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3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0-#ppt_w/2"/>
                                          </p:val>
                                        </p:tav>
                                        <p:tav tm="100000">
                                          <p:val>
                                            <p:strVal val="#ppt_x"/>
                                          </p:val>
                                        </p:tav>
                                      </p:tavLst>
                                    </p:anim>
                                    <p:anim calcmode="lin" valueType="num">
                                      <p:cBhvr additive="base">
                                        <p:cTn id="161" dur="3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3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1+#ppt_w/2"/>
                                          </p:val>
                                        </p:tav>
                                        <p:tav tm="100000">
                                          <p:val>
                                            <p:strVal val="#ppt_x"/>
                                          </p:val>
                                        </p:tav>
                                      </p:tavLst>
                                    </p:anim>
                                    <p:anim calcmode="lin" valueType="num">
                                      <p:cBhvr additive="base">
                                        <p:cTn id="175" dur="3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3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3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3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3000" fill="hold"/>
                                        <p:tgtEl>
                                          <p:spTgt spid="31"/>
                                        </p:tgtEl>
                                        <p:attrNameLst>
                                          <p:attrName>ppt_x</p:attrName>
                                        </p:attrNameLst>
                                      </p:cBhvr>
                                      <p:tavLst>
                                        <p:tav tm="0">
                                          <p:val>
                                            <p:strVal val="#ppt_x"/>
                                          </p:val>
                                        </p:tav>
                                        <p:tav tm="100000">
                                          <p:val>
                                            <p:strVal val="#ppt_x"/>
                                          </p:val>
                                        </p:tav>
                                      </p:tavLst>
                                    </p:anim>
                                    <p:anim calcmode="lin" valueType="num">
                                      <p:cBhvr additive="base">
                                        <p:cTn id="196" dur="3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3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3000" fill="hold"/>
                                        <p:tgtEl>
                                          <p:spTgt spid="32"/>
                                        </p:tgtEl>
                                        <p:attrNameLst>
                                          <p:attrName>ppt_x</p:attrName>
                                        </p:attrNameLst>
                                      </p:cBhvr>
                                      <p:tavLst>
                                        <p:tav tm="0">
                                          <p:val>
                                            <p:strVal val="1+#ppt_w/2"/>
                                          </p:val>
                                        </p:tav>
                                        <p:tav tm="100000">
                                          <p:val>
                                            <p:strVal val="#ppt_x"/>
                                          </p:val>
                                        </p:tav>
                                      </p:tavLst>
                                    </p:anim>
                                    <p:anim calcmode="lin" valueType="num">
                                      <p:cBhvr additive="base">
                                        <p:cTn id="203" dur="3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3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3000" fill="hold"/>
                                        <p:tgtEl>
                                          <p:spTgt spid="33"/>
                                        </p:tgtEl>
                                        <p:attrNameLst>
                                          <p:attrName>ppt_x</p:attrName>
                                        </p:attrNameLst>
                                      </p:cBhvr>
                                      <p:tavLst>
                                        <p:tav tm="0">
                                          <p:val>
                                            <p:strVal val="#ppt_x"/>
                                          </p:val>
                                        </p:tav>
                                        <p:tav tm="100000">
                                          <p:val>
                                            <p:strVal val="#ppt_x"/>
                                          </p:val>
                                        </p:tav>
                                      </p:tavLst>
                                    </p:anim>
                                    <p:anim calcmode="lin" valueType="num">
                                      <p:cBhvr additive="base">
                                        <p:cTn id="210" dur="3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3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3000" fill="hold"/>
                                        <p:tgtEl>
                                          <p:spTgt spid="34"/>
                                        </p:tgtEl>
                                        <p:attrNameLst>
                                          <p:attrName>ppt_x</p:attrName>
                                        </p:attrNameLst>
                                      </p:cBhvr>
                                      <p:tavLst>
                                        <p:tav tm="0">
                                          <p:val>
                                            <p:strVal val="0-#ppt_w/2"/>
                                          </p:val>
                                        </p:tav>
                                        <p:tav tm="100000">
                                          <p:val>
                                            <p:strVal val="#ppt_x"/>
                                          </p:val>
                                        </p:tav>
                                      </p:tavLst>
                                    </p:anim>
                                    <p:anim calcmode="lin" valueType="num">
                                      <p:cBhvr additive="base">
                                        <p:cTn id="217" dur="3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3000" fill="hold"/>
                                        <p:tgtEl>
                                          <p:spTgt spid="35"/>
                                        </p:tgtEl>
                                        <p:attrNameLst>
                                          <p:attrName>ppt_x</p:attrName>
                                        </p:attrNameLst>
                                      </p:cBhvr>
                                      <p:tavLst>
                                        <p:tav tm="0">
                                          <p:val>
                                            <p:strVal val="#ppt_x"/>
                                          </p:val>
                                        </p:tav>
                                        <p:tav tm="100000">
                                          <p:val>
                                            <p:strVal val="#ppt_x"/>
                                          </p:val>
                                        </p:tav>
                                      </p:tavLst>
                                    </p:anim>
                                    <p:anim calcmode="lin" valueType="num">
                                      <p:cBhvr additive="base">
                                        <p:cTn id="224" dur="3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3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3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ppt_x"/>
                                          </p:val>
                                        </p:tav>
                                        <p:tav tm="100000">
                                          <p:val>
                                            <p:strVal val="#ppt_x"/>
                                          </p:val>
                                        </p:tav>
                                      </p:tavLst>
                                    </p:anim>
                                    <p:anim calcmode="lin" valueType="num">
                                      <p:cBhvr additive="base">
                                        <p:cTn id="238" dur="3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3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3000" fill="hold"/>
                                        <p:tgtEl>
                                          <p:spTgt spid="38"/>
                                        </p:tgtEl>
                                        <p:attrNameLst>
                                          <p:attrName>ppt_x</p:attrName>
                                        </p:attrNameLst>
                                      </p:cBhvr>
                                      <p:tavLst>
                                        <p:tav tm="0">
                                          <p:val>
                                            <p:strVal val="0-#ppt_w/2"/>
                                          </p:val>
                                        </p:tav>
                                        <p:tav tm="100000">
                                          <p:val>
                                            <p:strVal val="#ppt_x"/>
                                          </p:val>
                                        </p:tav>
                                      </p:tavLst>
                                    </p:anim>
                                    <p:anim calcmode="lin" valueType="num">
                                      <p:cBhvr additive="base">
                                        <p:cTn id="245" dur="3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3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3000" fill="hold"/>
                                        <p:tgtEl>
                                          <p:spTgt spid="39"/>
                                        </p:tgtEl>
                                        <p:attrNameLst>
                                          <p:attrName>ppt_x</p:attrName>
                                        </p:attrNameLst>
                                      </p:cBhvr>
                                      <p:tavLst>
                                        <p:tav tm="0">
                                          <p:val>
                                            <p:strVal val="#ppt_x"/>
                                          </p:val>
                                        </p:tav>
                                        <p:tav tm="100000">
                                          <p:val>
                                            <p:strVal val="#ppt_x"/>
                                          </p:val>
                                        </p:tav>
                                      </p:tavLst>
                                    </p:anim>
                                    <p:anim calcmode="lin" valueType="num">
                                      <p:cBhvr additive="base">
                                        <p:cTn id="252" dur="3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3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3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3000" fill="hold"/>
                                        <p:tgtEl>
                                          <p:spTgt spid="41"/>
                                        </p:tgtEl>
                                        <p:attrNameLst>
                                          <p:attrName>ppt_x</p:attrName>
                                        </p:attrNameLst>
                                      </p:cBhvr>
                                      <p:tavLst>
                                        <p:tav tm="0">
                                          <p:val>
                                            <p:strVal val="#ppt_x"/>
                                          </p:val>
                                        </p:tav>
                                        <p:tav tm="100000">
                                          <p:val>
                                            <p:strVal val="#ppt_x"/>
                                          </p:val>
                                        </p:tav>
                                      </p:tavLst>
                                    </p:anim>
                                    <p:anim calcmode="lin" valueType="num">
                                      <p:cBhvr additive="base">
                                        <p:cTn id="266" dur="3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3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ppt_x"/>
                                          </p:val>
                                        </p:tav>
                                        <p:tav tm="100000">
                                          <p:val>
                                            <p:strVal val="#ppt_x"/>
                                          </p:val>
                                        </p:tav>
                                      </p:tavLst>
                                    </p:anim>
                                    <p:anim calcmode="lin" valueType="num">
                                      <p:cBhvr additive="base">
                                        <p:cTn id="273" dur="3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3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3000" fill="hold"/>
                                        <p:tgtEl>
                                          <p:spTgt spid="43"/>
                                        </p:tgtEl>
                                        <p:attrNameLst>
                                          <p:attrName>ppt_x</p:attrName>
                                        </p:attrNameLst>
                                      </p:cBhvr>
                                      <p:tavLst>
                                        <p:tav tm="0">
                                          <p:val>
                                            <p:strVal val="1+#ppt_w/2"/>
                                          </p:val>
                                        </p:tav>
                                        <p:tav tm="100000">
                                          <p:val>
                                            <p:strVal val="#ppt_x"/>
                                          </p:val>
                                        </p:tav>
                                      </p:tavLst>
                                    </p:anim>
                                    <p:anim calcmode="lin" valueType="num">
                                      <p:cBhvr additive="base">
                                        <p:cTn id="280" dur="3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3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3000" fill="hold"/>
                                        <p:tgtEl>
                                          <p:spTgt spid="44"/>
                                        </p:tgtEl>
                                        <p:attrNameLst>
                                          <p:attrName>ppt_x</p:attrName>
                                        </p:attrNameLst>
                                      </p:cBhvr>
                                      <p:tavLst>
                                        <p:tav tm="0">
                                          <p:val>
                                            <p:strVal val="0-#ppt_w/2"/>
                                          </p:val>
                                        </p:tav>
                                        <p:tav tm="100000">
                                          <p:val>
                                            <p:strVal val="#ppt_x"/>
                                          </p:val>
                                        </p:tav>
                                      </p:tavLst>
                                    </p:anim>
                                    <p:anim calcmode="lin" valueType="num">
                                      <p:cBhvr additive="base">
                                        <p:cTn id="287" dur="3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5"/>
                                        </p:tgtEl>
                                      </p:cBhvr>
                                    </p:animEffect>
                                    <p:set>
                                      <p:cBhvr>
                                        <p:cTn id="291" dur="1" fill="hold">
                                          <p:stCondLst>
                                            <p:cond delay="2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6"/>
                                        </p:tgtEl>
                                      </p:cBhvr>
                                    </p:animEffect>
                                    <p:set>
                                      <p:cBhvr>
                                        <p:cTn id="294" dur="1" fill="hold">
                                          <p:stCondLst>
                                            <p:cond delay="2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7"/>
                                        </p:tgtEl>
                                      </p:cBhvr>
                                    </p:animEffect>
                                    <p:set>
                                      <p:cBhvr>
                                        <p:cTn id="297" dur="1" fill="hold">
                                          <p:stCondLst>
                                            <p:cond delay="2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8"/>
                                        </p:tgtEl>
                                      </p:cBhvr>
                                    </p:animEffect>
                                    <p:set>
                                      <p:cBhvr>
                                        <p:cTn id="300" dur="1" fill="hold">
                                          <p:stCondLst>
                                            <p:cond delay="2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9"/>
                                        </p:tgtEl>
                                      </p:cBhvr>
                                    </p:animEffect>
                                    <p:set>
                                      <p:cBhvr>
                                        <p:cTn id="303" dur="1" fill="hold">
                                          <p:stCondLst>
                                            <p:cond delay="2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0"/>
                                        </p:tgtEl>
                                      </p:cBhvr>
                                    </p:animEffect>
                                    <p:set>
                                      <p:cBhvr>
                                        <p:cTn id="306" dur="1" fill="hold">
                                          <p:stCondLst>
                                            <p:cond delay="2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1"/>
                                        </p:tgtEl>
                                      </p:cBhvr>
                                    </p:animEffect>
                                    <p:set>
                                      <p:cBhvr>
                                        <p:cTn id="309" dur="1" fill="hold">
                                          <p:stCondLst>
                                            <p:cond delay="2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2"/>
                                        </p:tgtEl>
                                      </p:cBhvr>
                                    </p:animEffect>
                                    <p:set>
                                      <p:cBhvr>
                                        <p:cTn id="312" dur="1" fill="hold">
                                          <p:stCondLst>
                                            <p:cond delay="2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3"/>
                                        </p:tgtEl>
                                      </p:cBhvr>
                                    </p:animEffect>
                                    <p:set>
                                      <p:cBhvr>
                                        <p:cTn id="315" dur="1" fill="hold">
                                          <p:stCondLst>
                                            <p:cond delay="2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4"/>
                                        </p:tgtEl>
                                      </p:cBhvr>
                                    </p:animEffect>
                                    <p:set>
                                      <p:cBhvr>
                                        <p:cTn id="318" dur="1" fill="hold">
                                          <p:stCondLst>
                                            <p:cond delay="2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5"/>
                                        </p:tgtEl>
                                      </p:cBhvr>
                                    </p:animEffect>
                                    <p:set>
                                      <p:cBhvr>
                                        <p:cTn id="321" dur="1" fill="hold">
                                          <p:stCondLst>
                                            <p:cond delay="2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16"/>
                                        </p:tgtEl>
                                      </p:cBhvr>
                                    </p:animEffect>
                                    <p:set>
                                      <p:cBhvr>
                                        <p:cTn id="324" dur="1" fill="hold">
                                          <p:stCondLst>
                                            <p:cond delay="2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17"/>
                                        </p:tgtEl>
                                      </p:cBhvr>
                                    </p:animEffect>
                                    <p:set>
                                      <p:cBhvr>
                                        <p:cTn id="327" dur="1" fill="hold">
                                          <p:stCondLst>
                                            <p:cond delay="2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18"/>
                                        </p:tgtEl>
                                      </p:cBhvr>
                                    </p:animEffect>
                                    <p:set>
                                      <p:cBhvr>
                                        <p:cTn id="330" dur="1" fill="hold">
                                          <p:stCondLst>
                                            <p:cond delay="2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19"/>
                                        </p:tgtEl>
                                      </p:cBhvr>
                                    </p:animEffect>
                                    <p:set>
                                      <p:cBhvr>
                                        <p:cTn id="333" dur="1" fill="hold">
                                          <p:stCondLst>
                                            <p:cond delay="2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0"/>
                                        </p:tgtEl>
                                      </p:cBhvr>
                                    </p:animEffect>
                                    <p:set>
                                      <p:cBhvr>
                                        <p:cTn id="336" dur="1" fill="hold">
                                          <p:stCondLst>
                                            <p:cond delay="2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1"/>
                                        </p:tgtEl>
                                      </p:cBhvr>
                                    </p:animEffect>
                                    <p:set>
                                      <p:cBhvr>
                                        <p:cTn id="339" dur="1" fill="hold">
                                          <p:stCondLst>
                                            <p:cond delay="2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2"/>
                                        </p:tgtEl>
                                      </p:cBhvr>
                                    </p:animEffect>
                                    <p:set>
                                      <p:cBhvr>
                                        <p:cTn id="342" dur="1" fill="hold">
                                          <p:stCondLst>
                                            <p:cond delay="2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3"/>
                                        </p:tgtEl>
                                      </p:cBhvr>
                                    </p:animEffect>
                                    <p:set>
                                      <p:cBhvr>
                                        <p:cTn id="345" dur="1" fill="hold">
                                          <p:stCondLst>
                                            <p:cond delay="2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4"/>
                                        </p:tgtEl>
                                      </p:cBhvr>
                                    </p:animEffect>
                                    <p:set>
                                      <p:cBhvr>
                                        <p:cTn id="348" dur="1" fill="hold">
                                          <p:stCondLst>
                                            <p:cond delay="2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5"/>
                                        </p:tgtEl>
                                      </p:cBhvr>
                                    </p:animEffect>
                                    <p:set>
                                      <p:cBhvr>
                                        <p:cTn id="351" dur="1" fill="hold">
                                          <p:stCondLst>
                                            <p:cond delay="2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26"/>
                                        </p:tgtEl>
                                      </p:cBhvr>
                                    </p:animEffect>
                                    <p:set>
                                      <p:cBhvr>
                                        <p:cTn id="354" dur="1" fill="hold">
                                          <p:stCondLst>
                                            <p:cond delay="2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27"/>
                                        </p:tgtEl>
                                      </p:cBhvr>
                                    </p:animEffect>
                                    <p:set>
                                      <p:cBhvr>
                                        <p:cTn id="357" dur="1" fill="hold">
                                          <p:stCondLst>
                                            <p:cond delay="2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28"/>
                                        </p:tgtEl>
                                      </p:cBhvr>
                                    </p:animEffect>
                                    <p:set>
                                      <p:cBhvr>
                                        <p:cTn id="360" dur="1" fill="hold">
                                          <p:stCondLst>
                                            <p:cond delay="2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29"/>
                                        </p:tgtEl>
                                      </p:cBhvr>
                                    </p:animEffect>
                                    <p:set>
                                      <p:cBhvr>
                                        <p:cTn id="363" dur="1" fill="hold">
                                          <p:stCondLst>
                                            <p:cond delay="2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0"/>
                                        </p:tgtEl>
                                      </p:cBhvr>
                                    </p:animEffect>
                                    <p:set>
                                      <p:cBhvr>
                                        <p:cTn id="366" dur="1" fill="hold">
                                          <p:stCondLst>
                                            <p:cond delay="2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1"/>
                                        </p:tgtEl>
                                      </p:cBhvr>
                                    </p:animEffect>
                                    <p:set>
                                      <p:cBhvr>
                                        <p:cTn id="369" dur="1" fill="hold">
                                          <p:stCondLst>
                                            <p:cond delay="2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2"/>
                                        </p:tgtEl>
                                      </p:cBhvr>
                                    </p:animEffect>
                                    <p:set>
                                      <p:cBhvr>
                                        <p:cTn id="372" dur="1" fill="hold">
                                          <p:stCondLst>
                                            <p:cond delay="2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3"/>
                                        </p:tgtEl>
                                      </p:cBhvr>
                                    </p:animEffect>
                                    <p:set>
                                      <p:cBhvr>
                                        <p:cTn id="375" dur="1" fill="hold">
                                          <p:stCondLst>
                                            <p:cond delay="2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4"/>
                                        </p:tgtEl>
                                      </p:cBhvr>
                                    </p:animEffect>
                                    <p:set>
                                      <p:cBhvr>
                                        <p:cTn id="378" dur="1" fill="hold">
                                          <p:stCondLst>
                                            <p:cond delay="2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5"/>
                                        </p:tgtEl>
                                      </p:cBhvr>
                                    </p:animEffect>
                                    <p:set>
                                      <p:cBhvr>
                                        <p:cTn id="381" dur="1" fill="hold">
                                          <p:stCondLst>
                                            <p:cond delay="2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36"/>
                                        </p:tgtEl>
                                      </p:cBhvr>
                                    </p:animEffect>
                                    <p:set>
                                      <p:cBhvr>
                                        <p:cTn id="384" dur="1" fill="hold">
                                          <p:stCondLst>
                                            <p:cond delay="2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37"/>
                                        </p:tgtEl>
                                      </p:cBhvr>
                                    </p:animEffect>
                                    <p:set>
                                      <p:cBhvr>
                                        <p:cTn id="387" dur="1" fill="hold">
                                          <p:stCondLst>
                                            <p:cond delay="2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38"/>
                                        </p:tgtEl>
                                      </p:cBhvr>
                                    </p:animEffect>
                                    <p:set>
                                      <p:cBhvr>
                                        <p:cTn id="390" dur="1" fill="hold">
                                          <p:stCondLst>
                                            <p:cond delay="2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39"/>
                                        </p:tgtEl>
                                      </p:cBhvr>
                                    </p:animEffect>
                                    <p:set>
                                      <p:cBhvr>
                                        <p:cTn id="393" dur="1" fill="hold">
                                          <p:stCondLst>
                                            <p:cond delay="2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0"/>
                                        </p:tgtEl>
                                      </p:cBhvr>
                                    </p:animEffect>
                                    <p:set>
                                      <p:cBhvr>
                                        <p:cTn id="396" dur="1" fill="hold">
                                          <p:stCondLst>
                                            <p:cond delay="2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1"/>
                                        </p:tgtEl>
                                      </p:cBhvr>
                                    </p:animEffect>
                                    <p:set>
                                      <p:cBhvr>
                                        <p:cTn id="399" dur="1" fill="hold">
                                          <p:stCondLst>
                                            <p:cond delay="2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2"/>
                                        </p:tgtEl>
                                      </p:cBhvr>
                                    </p:animEffect>
                                    <p:set>
                                      <p:cBhvr>
                                        <p:cTn id="402" dur="1" fill="hold">
                                          <p:stCondLst>
                                            <p:cond delay="2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3"/>
                                        </p:tgtEl>
                                      </p:cBhvr>
                                    </p:animEffect>
                                    <p:set>
                                      <p:cBhvr>
                                        <p:cTn id="405" dur="1" fill="hold">
                                          <p:stCondLst>
                                            <p:cond delay="2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4"/>
                                        </p:tgtEl>
                                      </p:cBhvr>
                                    </p:animEffect>
                                    <p:set>
                                      <p:cBhvr>
                                        <p:cTn id="408" dur="1" fill="hold">
                                          <p:stCondLst>
                                            <p:cond delay="2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1+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9"/>
                                        </p:tgtEl>
                                        <p:attrNameLst>
                                          <p:attrName>ppt_x</p:attrName>
                                        </p:attrNameLst>
                                      </p:cBhvr>
                                      <p:tavLst>
                                        <p:tav tm="0">
                                          <p:val>
                                            <p:strVal val="ppt_x"/>
                                          </p:val>
                                        </p:tav>
                                        <p:tav tm="100000">
                                          <p:val>
                                            <p:strVal val="ppt_x"/>
                                          </p:val>
                                        </p:tav>
                                      </p:tavLst>
                                    </p:anim>
                                    <p:anim calcmode="lin" valueType="num">
                                      <p:cBhvr additive="base">
                                        <p:cTn id="415" dur="3000"/>
                                        <p:tgtEl>
                                          <p:spTgt spid="9"/>
                                        </p:tgtEl>
                                        <p:attrNameLst>
                                          <p:attrName>ppt_y</p:attrName>
                                        </p:attrNameLst>
                                      </p:cBhvr>
                                      <p:tavLst>
                                        <p:tav tm="0">
                                          <p:val>
                                            <p:strVal val="ppt_y"/>
                                          </p:val>
                                        </p:tav>
                                        <p:tav tm="100000">
                                          <p:val>
                                            <p:strVal val="1+ppt_h/2"/>
                                          </p:val>
                                        </p:tav>
                                      </p:tavLst>
                                    </p:anim>
                                    <p:set>
                                      <p:cBhvr>
                                        <p:cTn id="416" dur="1" fill="hold">
                                          <p:stCondLst>
                                            <p:cond delay="2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3"/>
                                        </p:tgtEl>
                                        <p:attrNameLst>
                                          <p:attrName>ppt_x</p:attrName>
                                        </p:attrNameLst>
                                      </p:cBhvr>
                                      <p:tavLst>
                                        <p:tav tm="0">
                                          <p:val>
                                            <p:strVal val="ppt_x"/>
                                          </p:val>
                                        </p:tav>
                                        <p:tav tm="100000">
                                          <p:val>
                                            <p:strVal val="ppt_x"/>
                                          </p:val>
                                        </p:tav>
                                      </p:tavLst>
                                    </p:anim>
                                    <p:anim calcmode="lin" valueType="num">
                                      <p:cBhvr additive="base">
                                        <p:cTn id="419" dur="3000"/>
                                        <p:tgtEl>
                                          <p:spTgt spid="13"/>
                                        </p:tgtEl>
                                        <p:attrNameLst>
                                          <p:attrName>ppt_y</p:attrName>
                                        </p:attrNameLst>
                                      </p:cBhvr>
                                      <p:tavLst>
                                        <p:tav tm="0">
                                          <p:val>
                                            <p:strVal val="ppt_y"/>
                                          </p:val>
                                        </p:tav>
                                        <p:tav tm="100000">
                                          <p:val>
                                            <p:strVal val="1+ppt_h/2"/>
                                          </p:val>
                                        </p:tav>
                                      </p:tavLst>
                                    </p:anim>
                                    <p:set>
                                      <p:cBhvr>
                                        <p:cTn id="420" dur="1" fill="hold">
                                          <p:stCondLst>
                                            <p:cond delay="2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ppt_x"/>
                                          </p:val>
                                        </p:tav>
                                      </p:tavLst>
                                    </p:anim>
                                    <p:anim calcmode="lin" valueType="num">
                                      <p:cBhvr additive="base">
                                        <p:cTn id="423" dur="3000"/>
                                        <p:tgtEl>
                                          <p:spTgt spid="19"/>
                                        </p:tgtEl>
                                        <p:attrNameLst>
                                          <p:attrName>ppt_y</p:attrName>
                                        </p:attrNameLst>
                                      </p:cBhvr>
                                      <p:tavLst>
                                        <p:tav tm="0">
                                          <p:val>
                                            <p:strVal val="ppt_y"/>
                                          </p:val>
                                        </p:tav>
                                        <p:tav tm="100000">
                                          <p:val>
                                            <p:strVal val="1+ppt_h/2"/>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1"/>
                                        </p:tgtEl>
                                        <p:attrNameLst>
                                          <p:attrName>ppt_x</p:attrName>
                                        </p:attrNameLst>
                                      </p:cBhvr>
                                      <p:tavLst>
                                        <p:tav tm="0">
                                          <p:val>
                                            <p:strVal val="ppt_x"/>
                                          </p:val>
                                        </p:tav>
                                        <p:tav tm="100000">
                                          <p:val>
                                            <p:strVal val="ppt_x"/>
                                          </p:val>
                                        </p:tav>
                                      </p:tavLst>
                                    </p:anim>
                                    <p:anim calcmode="lin" valueType="num">
                                      <p:cBhvr additive="base">
                                        <p:cTn id="435" dur="3000"/>
                                        <p:tgtEl>
                                          <p:spTgt spid="31"/>
                                        </p:tgtEl>
                                        <p:attrNameLst>
                                          <p:attrName>ppt_y</p:attrName>
                                        </p:attrNameLst>
                                      </p:cBhvr>
                                      <p:tavLst>
                                        <p:tav tm="0">
                                          <p:val>
                                            <p:strVal val="ppt_y"/>
                                          </p:val>
                                        </p:tav>
                                        <p:tav tm="100000">
                                          <p:val>
                                            <p:strVal val="1+ppt_h/2"/>
                                          </p:val>
                                        </p:tav>
                                      </p:tavLst>
                                    </p:anim>
                                    <p:set>
                                      <p:cBhvr>
                                        <p:cTn id="436" dur="1" fill="hold">
                                          <p:stCondLst>
                                            <p:cond delay="2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5"/>
                                        </p:tgtEl>
                                        <p:attrNameLst>
                                          <p:attrName>ppt_x</p:attrName>
                                        </p:attrNameLst>
                                      </p:cBhvr>
                                      <p:tavLst>
                                        <p:tav tm="0">
                                          <p:val>
                                            <p:strVal val="ppt_x"/>
                                          </p:val>
                                        </p:tav>
                                        <p:tav tm="100000">
                                          <p:val>
                                            <p:strVal val="ppt_x"/>
                                          </p:val>
                                        </p:tav>
                                      </p:tavLst>
                                    </p:anim>
                                    <p:anim calcmode="lin" valueType="num">
                                      <p:cBhvr additive="base">
                                        <p:cTn id="439" dur="3000"/>
                                        <p:tgtEl>
                                          <p:spTgt spid="35"/>
                                        </p:tgtEl>
                                        <p:attrNameLst>
                                          <p:attrName>ppt_y</p:attrName>
                                        </p:attrNameLst>
                                      </p:cBhvr>
                                      <p:tavLst>
                                        <p:tav tm="0">
                                          <p:val>
                                            <p:strVal val="ppt_y"/>
                                          </p:val>
                                        </p:tav>
                                        <p:tav tm="100000">
                                          <p:val>
                                            <p:strVal val="1+ppt_h/2"/>
                                          </p:val>
                                        </p:tav>
                                      </p:tavLst>
                                    </p:anim>
                                    <p:set>
                                      <p:cBhvr>
                                        <p:cTn id="440" dur="1" fill="hold">
                                          <p:stCondLst>
                                            <p:cond delay="2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37"/>
                                        </p:tgtEl>
                                        <p:attrNameLst>
                                          <p:attrName>ppt_x</p:attrName>
                                        </p:attrNameLst>
                                      </p:cBhvr>
                                      <p:tavLst>
                                        <p:tav tm="0">
                                          <p:val>
                                            <p:strVal val="ppt_x"/>
                                          </p:val>
                                        </p:tav>
                                        <p:tav tm="100000">
                                          <p:val>
                                            <p:strVal val="ppt_x"/>
                                          </p:val>
                                        </p:tav>
                                      </p:tavLst>
                                    </p:anim>
                                    <p:anim calcmode="lin" valueType="num">
                                      <p:cBhvr additive="base">
                                        <p:cTn id="443" dur="3000"/>
                                        <p:tgtEl>
                                          <p:spTgt spid="37"/>
                                        </p:tgtEl>
                                        <p:attrNameLst>
                                          <p:attrName>ppt_y</p:attrName>
                                        </p:attrNameLst>
                                      </p:cBhvr>
                                      <p:tavLst>
                                        <p:tav tm="0">
                                          <p:val>
                                            <p:strVal val="ppt_y"/>
                                          </p:val>
                                        </p:tav>
                                        <p:tav tm="100000">
                                          <p:val>
                                            <p:strVal val="1+ppt_h/2"/>
                                          </p:val>
                                        </p:tav>
                                      </p:tavLst>
                                    </p:anim>
                                    <p:set>
                                      <p:cBhvr>
                                        <p:cTn id="444" dur="1" fill="hold">
                                          <p:stCondLst>
                                            <p:cond delay="2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1"/>
                                        </p:tgtEl>
                                        <p:attrNameLst>
                                          <p:attrName>ppt_x</p:attrName>
                                        </p:attrNameLst>
                                      </p:cBhvr>
                                      <p:tavLst>
                                        <p:tav tm="0">
                                          <p:val>
                                            <p:strVal val="ppt_x"/>
                                          </p:val>
                                        </p:tav>
                                        <p:tav tm="100000">
                                          <p:val>
                                            <p:strVal val="ppt_x"/>
                                          </p:val>
                                        </p:tav>
                                      </p:tavLst>
                                    </p:anim>
                                    <p:anim calcmode="lin" valueType="num">
                                      <p:cBhvr additive="base">
                                        <p:cTn id="447" dur="3000"/>
                                        <p:tgtEl>
                                          <p:spTgt spid="41"/>
                                        </p:tgtEl>
                                        <p:attrNameLst>
                                          <p:attrName>ppt_y</p:attrName>
                                        </p:attrNameLst>
                                      </p:cBhvr>
                                      <p:tavLst>
                                        <p:tav tm="0">
                                          <p:val>
                                            <p:strVal val="ppt_y"/>
                                          </p:val>
                                        </p:tav>
                                        <p:tav tm="100000">
                                          <p:val>
                                            <p:strVal val="1+ppt_h/2"/>
                                          </p:val>
                                        </p:tav>
                                      </p:tavLst>
                                    </p:anim>
                                    <p:set>
                                      <p:cBhvr>
                                        <p:cTn id="448" dur="1" fill="hold">
                                          <p:stCondLst>
                                            <p:cond delay="2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16"/>
                                        </p:tgtEl>
                                        <p:attrNameLst>
                                          <p:attrName>ppt_x</p:attrName>
                                        </p:attrNameLst>
                                      </p:cBhvr>
                                      <p:tavLst>
                                        <p:tav tm="0">
                                          <p:val>
                                            <p:strVal val="ppt_x"/>
                                          </p:val>
                                        </p:tav>
                                        <p:tav tm="100000">
                                          <p:val>
                                            <p:strVal val="ppt_x"/>
                                          </p:val>
                                        </p:tav>
                                      </p:tavLst>
                                    </p:anim>
                                    <p:anim calcmode="lin" valueType="num">
                                      <p:cBhvr additive="base">
                                        <p:cTn id="459" dur="3000"/>
                                        <p:tgtEl>
                                          <p:spTgt spid="16"/>
                                        </p:tgtEl>
                                        <p:attrNameLst>
                                          <p:attrName>ppt_y</p:attrName>
                                        </p:attrNameLst>
                                      </p:cBhvr>
                                      <p:tavLst>
                                        <p:tav tm="0">
                                          <p:val>
                                            <p:strVal val="ppt_y"/>
                                          </p:val>
                                        </p:tav>
                                        <p:tav tm="100000">
                                          <p:val>
                                            <p:strVal val="0-ppt_h/2"/>
                                          </p:val>
                                        </p:tav>
                                      </p:tavLst>
                                    </p:anim>
                                    <p:set>
                                      <p:cBhvr>
                                        <p:cTn id="460" dur="1" fill="hold">
                                          <p:stCondLst>
                                            <p:cond delay="2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1"/>
                                        </p:tgtEl>
                                        <p:attrNameLst>
                                          <p:attrName>ppt_x</p:attrName>
                                        </p:attrNameLst>
                                      </p:cBhvr>
                                      <p:tavLst>
                                        <p:tav tm="0">
                                          <p:val>
                                            <p:strVal val="ppt_x"/>
                                          </p:val>
                                        </p:tav>
                                        <p:tav tm="100000">
                                          <p:val>
                                            <p:strVal val="ppt_x"/>
                                          </p:val>
                                        </p:tav>
                                      </p:tavLst>
                                    </p:anim>
                                    <p:anim calcmode="lin" valueType="num">
                                      <p:cBhvr additive="base">
                                        <p:cTn id="467" dur="3000"/>
                                        <p:tgtEl>
                                          <p:spTgt spid="21"/>
                                        </p:tgtEl>
                                        <p:attrNameLst>
                                          <p:attrName>ppt_y</p:attrName>
                                        </p:attrNameLst>
                                      </p:cBhvr>
                                      <p:tavLst>
                                        <p:tav tm="0">
                                          <p:val>
                                            <p:strVal val="ppt_y"/>
                                          </p:val>
                                        </p:tav>
                                        <p:tav tm="100000">
                                          <p:val>
                                            <p:strVal val="0-ppt_h/2"/>
                                          </p:val>
                                        </p:tav>
                                      </p:tavLst>
                                    </p:anim>
                                    <p:set>
                                      <p:cBhvr>
                                        <p:cTn id="468" dur="1" fill="hold">
                                          <p:stCondLst>
                                            <p:cond delay="2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0-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9"/>
                                        </p:tgtEl>
                                        <p:attrNameLst>
                                          <p:attrName>ppt_x</p:attrName>
                                        </p:attrNameLst>
                                      </p:cBhvr>
                                      <p:tavLst>
                                        <p:tav tm="0">
                                          <p:val>
                                            <p:strVal val="ppt_x"/>
                                          </p:val>
                                        </p:tav>
                                        <p:tav tm="100000">
                                          <p:val>
                                            <p:strVal val="ppt_x"/>
                                          </p:val>
                                        </p:tav>
                                      </p:tavLst>
                                    </p:anim>
                                    <p:anim calcmode="lin" valueType="num">
                                      <p:cBhvr additive="base">
                                        <p:cTn id="483" dur="3000"/>
                                        <p:tgtEl>
                                          <p:spTgt spid="39"/>
                                        </p:tgtEl>
                                        <p:attrNameLst>
                                          <p:attrName>ppt_y</p:attrName>
                                        </p:attrNameLst>
                                      </p:cBhvr>
                                      <p:tavLst>
                                        <p:tav tm="0">
                                          <p:val>
                                            <p:strVal val="ppt_y"/>
                                          </p:val>
                                        </p:tav>
                                        <p:tav tm="100000">
                                          <p:val>
                                            <p:strVal val="0-ppt_h/2"/>
                                          </p:val>
                                        </p:tav>
                                      </p:tavLst>
                                    </p:anim>
                                    <p:set>
                                      <p:cBhvr>
                                        <p:cTn id="484" dur="1" fill="hold">
                                          <p:stCondLst>
                                            <p:cond delay="2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2"/>
                                        </p:tgtEl>
                                        <p:attrNameLst>
                                          <p:attrName>ppt_x</p:attrName>
                                        </p:attrNameLst>
                                      </p:cBhvr>
                                      <p:tavLst>
                                        <p:tav tm="0">
                                          <p:val>
                                            <p:strVal val="ppt_x"/>
                                          </p:val>
                                        </p:tav>
                                        <p:tav tm="100000">
                                          <p:val>
                                            <p:strVal val="ppt_x"/>
                                          </p:val>
                                        </p:tav>
                                      </p:tavLst>
                                    </p:anim>
                                    <p:anim calcmode="lin" valueType="num">
                                      <p:cBhvr additive="base">
                                        <p:cTn id="487" dur="3000"/>
                                        <p:tgtEl>
                                          <p:spTgt spid="42"/>
                                        </p:tgtEl>
                                        <p:attrNameLst>
                                          <p:attrName>ppt_y</p:attrName>
                                        </p:attrNameLst>
                                      </p:cBhvr>
                                      <p:tavLst>
                                        <p:tav tm="0">
                                          <p:val>
                                            <p:strVal val="ppt_y"/>
                                          </p:val>
                                        </p:tav>
                                        <p:tav tm="100000">
                                          <p:val>
                                            <p:strVal val="0-ppt_h/2"/>
                                          </p:val>
                                        </p:tav>
                                      </p:tavLst>
                                    </p:anim>
                                    <p:set>
                                      <p:cBhvr>
                                        <p:cTn id="488" dur="1" fill="hold">
                                          <p:stCondLst>
                                            <p:cond delay="2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7"/>
                                        </p:tgtEl>
                                        <p:attrNameLst>
                                          <p:attrName>ppt_x</p:attrName>
                                        </p:attrNameLst>
                                      </p:cBhvr>
                                      <p:tavLst>
                                        <p:tav tm="0">
                                          <p:val>
                                            <p:strVal val="ppt_x"/>
                                          </p:val>
                                        </p:tav>
                                        <p:tav tm="100000">
                                          <p:val>
                                            <p:strVal val="1+ppt_w/2"/>
                                          </p:val>
                                        </p:tav>
                                      </p:tavLst>
                                    </p:anim>
                                    <p:anim calcmode="lin" valueType="num">
                                      <p:cBhvr additive="base">
                                        <p:cTn id="491" dur="3000"/>
                                        <p:tgtEl>
                                          <p:spTgt spid="7"/>
                                        </p:tgtEl>
                                        <p:attrNameLst>
                                          <p:attrName>ppt_y</p:attrName>
                                        </p:attrNameLst>
                                      </p:cBhvr>
                                      <p:tavLst>
                                        <p:tav tm="0">
                                          <p:val>
                                            <p:strVal val="ppt_y"/>
                                          </p:val>
                                        </p:tav>
                                        <p:tav tm="100000">
                                          <p:val>
                                            <p:strVal val="ppt_y"/>
                                          </p:val>
                                        </p:tav>
                                      </p:tavLst>
                                    </p:anim>
                                    <p:set>
                                      <p:cBhvr>
                                        <p:cTn id="492" dur="1" fill="hold">
                                          <p:stCondLst>
                                            <p:cond delay="2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1+ppt_w/2"/>
                                          </p:val>
                                        </p:tav>
                                      </p:tavLst>
                                    </p:anim>
                                    <p:anim calcmode="lin" valueType="num">
                                      <p:cBhvr additive="base">
                                        <p:cTn id="495" dur="3000"/>
                                        <p:tgtEl>
                                          <p:spTgt spid="11"/>
                                        </p:tgtEl>
                                        <p:attrNameLst>
                                          <p:attrName>ppt_y</p:attrName>
                                        </p:attrNameLst>
                                      </p:cBhvr>
                                      <p:tavLst>
                                        <p:tav tm="0">
                                          <p:val>
                                            <p:strVal val="ppt_y"/>
                                          </p:val>
                                        </p:tav>
                                        <p:tav tm="100000">
                                          <p:val>
                                            <p:strVal val="ppt_y"/>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1+ppt_w/2"/>
                                          </p:val>
                                        </p:tav>
                                      </p:tavLst>
                                    </p:anim>
                                    <p:anim calcmode="lin" valueType="num">
                                      <p:cBhvr additive="base">
                                        <p:cTn id="499" dur="3000"/>
                                        <p:tgtEl>
                                          <p:spTgt spid="15"/>
                                        </p:tgtEl>
                                        <p:attrNameLst>
                                          <p:attrName>ppt_y</p:attrName>
                                        </p:attrNameLst>
                                      </p:cBhvr>
                                      <p:tavLst>
                                        <p:tav tm="0">
                                          <p:val>
                                            <p:strVal val="ppt_y"/>
                                          </p:val>
                                        </p:tav>
                                        <p:tav tm="100000">
                                          <p:val>
                                            <p:strVal val="ppt_y"/>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1+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4"/>
                                        </p:tgtEl>
                                        <p:attrNameLst>
                                          <p:attrName>ppt_x</p:attrName>
                                        </p:attrNameLst>
                                      </p:cBhvr>
                                      <p:tavLst>
                                        <p:tav tm="0">
                                          <p:val>
                                            <p:strVal val="ppt_x"/>
                                          </p:val>
                                        </p:tav>
                                        <p:tav tm="100000">
                                          <p:val>
                                            <p:strVal val="1+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1+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2"/>
                                        </p:tgtEl>
                                        <p:attrNameLst>
                                          <p:attrName>ppt_x</p:attrName>
                                        </p:attrNameLst>
                                      </p:cBhvr>
                                      <p:tavLst>
                                        <p:tav tm="0">
                                          <p:val>
                                            <p:strVal val="ppt_x"/>
                                          </p:val>
                                        </p:tav>
                                        <p:tav tm="100000">
                                          <p:val>
                                            <p:strVal val="1+ppt_w/2"/>
                                          </p:val>
                                        </p:tav>
                                      </p:tavLst>
                                    </p:anim>
                                    <p:anim calcmode="lin" valueType="num">
                                      <p:cBhvr additive="base">
                                        <p:cTn id="515" dur="3000"/>
                                        <p:tgtEl>
                                          <p:spTgt spid="32"/>
                                        </p:tgtEl>
                                        <p:attrNameLst>
                                          <p:attrName>ppt_y</p:attrName>
                                        </p:attrNameLst>
                                      </p:cBhvr>
                                      <p:tavLst>
                                        <p:tav tm="0">
                                          <p:val>
                                            <p:strVal val="ppt_y"/>
                                          </p:val>
                                        </p:tav>
                                        <p:tav tm="100000">
                                          <p:val>
                                            <p:strVal val="ppt_y"/>
                                          </p:val>
                                        </p:tav>
                                      </p:tavLst>
                                    </p:anim>
                                    <p:set>
                                      <p:cBhvr>
                                        <p:cTn id="516" dur="1" fill="hold">
                                          <p:stCondLst>
                                            <p:cond delay="2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1+ppt_w/2"/>
                                          </p:val>
                                        </p:tav>
                                      </p:tavLst>
                                    </p:anim>
                                    <p:anim calcmode="lin" valueType="num">
                                      <p:cBhvr additive="base">
                                        <p:cTn id="519" dur="3000"/>
                                        <p:tgtEl>
                                          <p:spTgt spid="36"/>
                                        </p:tgtEl>
                                        <p:attrNameLst>
                                          <p:attrName>ppt_y</p:attrName>
                                        </p:attrNameLst>
                                      </p:cBhvr>
                                      <p:tavLst>
                                        <p:tav tm="0">
                                          <p:val>
                                            <p:strVal val="ppt_y"/>
                                          </p:val>
                                        </p:tav>
                                        <p:tav tm="100000">
                                          <p:val>
                                            <p:strVal val="ppt_y"/>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0"/>
                                        </p:tgtEl>
                                        <p:attrNameLst>
                                          <p:attrName>ppt_x</p:attrName>
                                        </p:attrNameLst>
                                      </p:cBhvr>
                                      <p:tavLst>
                                        <p:tav tm="0">
                                          <p:val>
                                            <p:strVal val="ppt_x"/>
                                          </p:val>
                                        </p:tav>
                                        <p:tav tm="100000">
                                          <p:val>
                                            <p:strVal val="1+ppt_w/2"/>
                                          </p:val>
                                        </p:tav>
                                      </p:tavLst>
                                    </p:anim>
                                    <p:anim calcmode="lin" valueType="num">
                                      <p:cBhvr additive="base">
                                        <p:cTn id="523" dur="3000"/>
                                        <p:tgtEl>
                                          <p:spTgt spid="40"/>
                                        </p:tgtEl>
                                        <p:attrNameLst>
                                          <p:attrName>ppt_y</p:attrName>
                                        </p:attrNameLst>
                                      </p:cBhvr>
                                      <p:tavLst>
                                        <p:tav tm="0">
                                          <p:val>
                                            <p:strVal val="ppt_y"/>
                                          </p:val>
                                        </p:tav>
                                        <p:tav tm="100000">
                                          <p:val>
                                            <p:strVal val="ppt_y"/>
                                          </p:val>
                                        </p:tav>
                                      </p:tavLst>
                                    </p:anim>
                                    <p:set>
                                      <p:cBhvr>
                                        <p:cTn id="524" dur="1" fill="hold">
                                          <p:stCondLst>
                                            <p:cond delay="2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8"/>
                                        </p:tgtEl>
                                        <p:attrNameLst>
                                          <p:attrName>ppt_x</p:attrName>
                                        </p:attrNameLst>
                                      </p:cBhvr>
                                      <p:tavLst>
                                        <p:tav tm="0">
                                          <p:val>
                                            <p:strVal val="ppt_x"/>
                                          </p:val>
                                        </p:tav>
                                        <p:tav tm="100000">
                                          <p:val>
                                            <p:strVal val="0-ppt_w/2"/>
                                          </p:val>
                                        </p:tav>
                                      </p:tavLst>
                                    </p:anim>
                                    <p:anim calcmode="lin" valueType="num">
                                      <p:cBhvr additive="base">
                                        <p:cTn id="531" dur="3000"/>
                                        <p:tgtEl>
                                          <p:spTgt spid="8"/>
                                        </p:tgtEl>
                                        <p:attrNameLst>
                                          <p:attrName>ppt_y</p:attrName>
                                        </p:attrNameLst>
                                      </p:cBhvr>
                                      <p:tavLst>
                                        <p:tav tm="0">
                                          <p:val>
                                            <p:strVal val="ppt_y"/>
                                          </p:val>
                                        </p:tav>
                                        <p:tav tm="100000">
                                          <p:val>
                                            <p:strVal val="ppt_y"/>
                                          </p:val>
                                        </p:tav>
                                      </p:tavLst>
                                    </p:anim>
                                    <p:set>
                                      <p:cBhvr>
                                        <p:cTn id="532" dur="1" fill="hold">
                                          <p:stCondLst>
                                            <p:cond delay="2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2"/>
                                        </p:tgtEl>
                                        <p:attrNameLst>
                                          <p:attrName>ppt_x</p:attrName>
                                        </p:attrNameLst>
                                      </p:cBhvr>
                                      <p:tavLst>
                                        <p:tav tm="0">
                                          <p:val>
                                            <p:strVal val="ppt_x"/>
                                          </p:val>
                                        </p:tav>
                                        <p:tav tm="100000">
                                          <p:val>
                                            <p:strVal val="0-ppt_w/2"/>
                                          </p:val>
                                        </p:tav>
                                      </p:tavLst>
                                    </p:anim>
                                    <p:anim calcmode="lin" valueType="num">
                                      <p:cBhvr additive="base">
                                        <p:cTn id="535" dur="3000"/>
                                        <p:tgtEl>
                                          <p:spTgt spid="12"/>
                                        </p:tgtEl>
                                        <p:attrNameLst>
                                          <p:attrName>ppt_y</p:attrName>
                                        </p:attrNameLst>
                                      </p:cBhvr>
                                      <p:tavLst>
                                        <p:tav tm="0">
                                          <p:val>
                                            <p:strVal val="ppt_y"/>
                                          </p:val>
                                        </p:tav>
                                        <p:tav tm="100000">
                                          <p:val>
                                            <p:strVal val="ppt_y"/>
                                          </p:val>
                                        </p:tav>
                                      </p:tavLst>
                                    </p:anim>
                                    <p:set>
                                      <p:cBhvr>
                                        <p:cTn id="536" dur="1" fill="hold">
                                          <p:stCondLst>
                                            <p:cond delay="2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4"/>
                                        </p:tgtEl>
                                        <p:attrNameLst>
                                          <p:attrName>ppt_x</p:attrName>
                                        </p:attrNameLst>
                                      </p:cBhvr>
                                      <p:tavLst>
                                        <p:tav tm="0">
                                          <p:val>
                                            <p:strVal val="ppt_x"/>
                                          </p:val>
                                        </p:tav>
                                        <p:tav tm="100000">
                                          <p:val>
                                            <p:strVal val="0-ppt_w/2"/>
                                          </p:val>
                                        </p:tav>
                                      </p:tavLst>
                                    </p:anim>
                                    <p:anim calcmode="lin" valueType="num">
                                      <p:cBhvr additive="base">
                                        <p:cTn id="539" dur="3000"/>
                                        <p:tgtEl>
                                          <p:spTgt spid="14"/>
                                        </p:tgtEl>
                                        <p:attrNameLst>
                                          <p:attrName>ppt_y</p:attrName>
                                        </p:attrNameLst>
                                      </p:cBhvr>
                                      <p:tavLst>
                                        <p:tav tm="0">
                                          <p:val>
                                            <p:strVal val="ppt_y"/>
                                          </p:val>
                                        </p:tav>
                                        <p:tav tm="100000">
                                          <p:val>
                                            <p:strVal val="ppt_y"/>
                                          </p:val>
                                        </p:tav>
                                      </p:tavLst>
                                    </p:anim>
                                    <p:set>
                                      <p:cBhvr>
                                        <p:cTn id="540" dur="1" fill="hold">
                                          <p:stCondLst>
                                            <p:cond delay="2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18"/>
                                        </p:tgtEl>
                                        <p:attrNameLst>
                                          <p:attrName>ppt_x</p:attrName>
                                        </p:attrNameLst>
                                      </p:cBhvr>
                                      <p:tavLst>
                                        <p:tav tm="0">
                                          <p:val>
                                            <p:strVal val="ppt_x"/>
                                          </p:val>
                                        </p:tav>
                                        <p:tav tm="100000">
                                          <p:val>
                                            <p:strVal val="0-ppt_w/2"/>
                                          </p:val>
                                        </p:tav>
                                      </p:tavLst>
                                    </p:anim>
                                    <p:anim calcmode="lin" valueType="num">
                                      <p:cBhvr additive="base">
                                        <p:cTn id="543" dur="3000"/>
                                        <p:tgtEl>
                                          <p:spTgt spid="18"/>
                                        </p:tgtEl>
                                        <p:attrNameLst>
                                          <p:attrName>ppt_y</p:attrName>
                                        </p:attrNameLst>
                                      </p:cBhvr>
                                      <p:tavLst>
                                        <p:tav tm="0">
                                          <p:val>
                                            <p:strVal val="ppt_y"/>
                                          </p:val>
                                        </p:tav>
                                        <p:tav tm="100000">
                                          <p:val>
                                            <p:strVal val="ppt_y"/>
                                          </p:val>
                                        </p:tav>
                                      </p:tavLst>
                                    </p:anim>
                                    <p:set>
                                      <p:cBhvr>
                                        <p:cTn id="544" dur="1" fill="hold">
                                          <p:stCondLst>
                                            <p:cond delay="2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3"/>
                                        </p:tgtEl>
                                        <p:attrNameLst>
                                          <p:attrName>ppt_x</p:attrName>
                                        </p:attrNameLst>
                                      </p:cBhvr>
                                      <p:tavLst>
                                        <p:tav tm="0">
                                          <p:val>
                                            <p:strVal val="ppt_x"/>
                                          </p:val>
                                        </p:tav>
                                        <p:tav tm="100000">
                                          <p:val>
                                            <p:strVal val="0-ppt_w/2"/>
                                          </p:val>
                                        </p:tav>
                                      </p:tavLst>
                                    </p:anim>
                                    <p:anim calcmode="lin" valueType="num">
                                      <p:cBhvr additive="base">
                                        <p:cTn id="547" dur="3000"/>
                                        <p:tgtEl>
                                          <p:spTgt spid="23"/>
                                        </p:tgtEl>
                                        <p:attrNameLst>
                                          <p:attrName>ppt_y</p:attrName>
                                        </p:attrNameLst>
                                      </p:cBhvr>
                                      <p:tavLst>
                                        <p:tav tm="0">
                                          <p:val>
                                            <p:strVal val="ppt_y"/>
                                          </p:val>
                                        </p:tav>
                                        <p:tav tm="100000">
                                          <p:val>
                                            <p:strVal val="ppt_y"/>
                                          </p:val>
                                        </p:tav>
                                      </p:tavLst>
                                    </p:anim>
                                    <p:set>
                                      <p:cBhvr>
                                        <p:cTn id="548" dur="1" fill="hold">
                                          <p:stCondLst>
                                            <p:cond delay="2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26"/>
                                        </p:tgtEl>
                                        <p:attrNameLst>
                                          <p:attrName>ppt_x</p:attrName>
                                        </p:attrNameLst>
                                      </p:cBhvr>
                                      <p:tavLst>
                                        <p:tav tm="0">
                                          <p:val>
                                            <p:strVal val="ppt_x"/>
                                          </p:val>
                                        </p:tav>
                                        <p:tav tm="100000">
                                          <p:val>
                                            <p:strVal val="0-ppt_w/2"/>
                                          </p:val>
                                        </p:tav>
                                      </p:tavLst>
                                    </p:anim>
                                    <p:anim calcmode="lin" valueType="num">
                                      <p:cBhvr additive="base">
                                        <p:cTn id="551" dur="3000"/>
                                        <p:tgtEl>
                                          <p:spTgt spid="26"/>
                                        </p:tgtEl>
                                        <p:attrNameLst>
                                          <p:attrName>ppt_y</p:attrName>
                                        </p:attrNameLst>
                                      </p:cBhvr>
                                      <p:tavLst>
                                        <p:tav tm="0">
                                          <p:val>
                                            <p:strVal val="ppt_y"/>
                                          </p:val>
                                        </p:tav>
                                        <p:tav tm="100000">
                                          <p:val>
                                            <p:strVal val="ppt_y"/>
                                          </p:val>
                                        </p:tav>
                                      </p:tavLst>
                                    </p:anim>
                                    <p:set>
                                      <p:cBhvr>
                                        <p:cTn id="552" dur="1" fill="hold">
                                          <p:stCondLst>
                                            <p:cond delay="2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0"/>
                                        </p:tgtEl>
                                        <p:attrNameLst>
                                          <p:attrName>ppt_x</p:attrName>
                                        </p:attrNameLst>
                                      </p:cBhvr>
                                      <p:tavLst>
                                        <p:tav tm="0">
                                          <p:val>
                                            <p:strVal val="ppt_x"/>
                                          </p:val>
                                        </p:tav>
                                        <p:tav tm="100000">
                                          <p:val>
                                            <p:strVal val="0-ppt_w/2"/>
                                          </p:val>
                                        </p:tav>
                                      </p:tavLst>
                                    </p:anim>
                                    <p:anim calcmode="lin" valueType="num">
                                      <p:cBhvr additive="base">
                                        <p:cTn id="555" dur="3000"/>
                                        <p:tgtEl>
                                          <p:spTgt spid="30"/>
                                        </p:tgtEl>
                                        <p:attrNameLst>
                                          <p:attrName>ppt_y</p:attrName>
                                        </p:attrNameLst>
                                      </p:cBhvr>
                                      <p:tavLst>
                                        <p:tav tm="0">
                                          <p:val>
                                            <p:strVal val="ppt_y"/>
                                          </p:val>
                                        </p:tav>
                                        <p:tav tm="100000">
                                          <p:val>
                                            <p:strVal val="ppt_y"/>
                                          </p:val>
                                        </p:tav>
                                      </p:tavLst>
                                    </p:anim>
                                    <p:set>
                                      <p:cBhvr>
                                        <p:cTn id="556" dur="1" fill="hold">
                                          <p:stCondLst>
                                            <p:cond delay="2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0-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38"/>
                                        </p:tgtEl>
                                        <p:attrNameLst>
                                          <p:attrName>ppt_x</p:attrName>
                                        </p:attrNameLst>
                                      </p:cBhvr>
                                      <p:tavLst>
                                        <p:tav tm="0">
                                          <p:val>
                                            <p:strVal val="ppt_x"/>
                                          </p:val>
                                        </p:tav>
                                        <p:tav tm="100000">
                                          <p:val>
                                            <p:strVal val="0-ppt_w/2"/>
                                          </p:val>
                                        </p:tav>
                                      </p:tavLst>
                                    </p:anim>
                                    <p:anim calcmode="lin" valueType="num">
                                      <p:cBhvr additive="base">
                                        <p:cTn id="563" dur="3000"/>
                                        <p:tgtEl>
                                          <p:spTgt spid="38"/>
                                        </p:tgtEl>
                                        <p:attrNameLst>
                                          <p:attrName>ppt_y</p:attrName>
                                        </p:attrNameLst>
                                      </p:cBhvr>
                                      <p:tavLst>
                                        <p:tav tm="0">
                                          <p:val>
                                            <p:strVal val="ppt_y"/>
                                          </p:val>
                                        </p:tav>
                                        <p:tav tm="100000">
                                          <p:val>
                                            <p:strVal val="ppt_y"/>
                                          </p:val>
                                        </p:tav>
                                      </p:tavLst>
                                    </p:anim>
                                    <p:set>
                                      <p:cBhvr>
                                        <p:cTn id="564" dur="1" fill="hold">
                                          <p:stCondLst>
                                            <p:cond delay="2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4"/>
                                        </p:tgtEl>
                                        <p:attrNameLst>
                                          <p:attrName>ppt_x</p:attrName>
                                        </p:attrNameLst>
                                      </p:cBhvr>
                                      <p:tavLst>
                                        <p:tav tm="0">
                                          <p:val>
                                            <p:strVal val="ppt_x"/>
                                          </p:val>
                                        </p:tav>
                                        <p:tav tm="100000">
                                          <p:val>
                                            <p:strVal val="0-ppt_w/2"/>
                                          </p:val>
                                        </p:tav>
                                      </p:tavLst>
                                    </p:anim>
                                    <p:anim calcmode="lin" valueType="num">
                                      <p:cBhvr additive="base">
                                        <p:cTn id="567" dur="3000"/>
                                        <p:tgtEl>
                                          <p:spTgt spid="44"/>
                                        </p:tgtEl>
                                        <p:attrNameLst>
                                          <p:attrName>ppt_y</p:attrName>
                                        </p:attrNameLst>
                                      </p:cBhvr>
                                      <p:tavLst>
                                        <p:tav tm="0">
                                          <p:val>
                                            <p:strVal val="ppt_y"/>
                                          </p:val>
                                        </p:tav>
                                        <p:tav tm="100000">
                                          <p:val>
                                            <p:strVal val="ppt_y"/>
                                          </p:val>
                                        </p:tav>
                                      </p:tavLst>
                                    </p:anim>
                                    <p:set>
                                      <p:cBhvr>
                                        <p:cTn id="568" dur="1" fill="hold">
                                          <p:stCondLst>
                                            <p:cond delay="2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2/3*#ppt_w"/>
                                          </p:val>
                                        </p:tav>
                                        <p:tav tm="100000">
                                          <p:val>
                                            <p:strVal val="#ppt_w"/>
                                          </p:val>
                                        </p:tav>
                                      </p:tavLst>
                                    </p:anim>
                                    <p:anim calcmode="lin" valueType="num">
                                      <p:cBhvr>
                                        <p:cTn id="572" dur="3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ra-bora-la-joya-de-tahiti-3-334.jpg"/>
          <p:cNvPicPr>
            <a:picLocks noChangeAspect="1"/>
          </p:cNvPicPr>
          <p:nvPr/>
        </p:nvPicPr>
        <p:blipFill>
          <a:blip r:embed="rId2"/>
          <a:stretch>
            <a:fillRect/>
          </a:stretch>
        </p:blipFill>
        <p:spPr>
          <a:xfrm>
            <a:off x="5945" y="0"/>
            <a:ext cx="9132109" cy="6858000"/>
          </a:xfrm>
          <a:prstGeom prst="rect">
            <a:avLst/>
          </a:prstGeom>
        </p:spPr>
      </p:pic>
      <p:sp>
        <p:nvSpPr>
          <p:cNvPr id="6" name="5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785850" y="0"/>
            <a:ext cx="10358510" cy="8286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BoraBoraPearlWedding.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a:off x="0" y="0"/>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90011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9971"/>
            </a:avLst>
          </a:prstGeom>
          <a:blipFill dpi="0" rotWithShape="1">
            <a:blip r:embed="rId2">
              <a:duotone>
                <a:schemeClr val="accent5">
                  <a:shade val="45000"/>
                  <a:satMod val="135000"/>
                </a:schemeClr>
                <a:prstClr val="white"/>
              </a:duotone>
              <a:lum bright="-30000"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714348" y="714356"/>
            <a:ext cx="7786742" cy="5500726"/>
          </a:xfrm>
          <a:prstGeom prst="rect">
            <a:avLst/>
          </a:prstGeom>
          <a:solidFill>
            <a:schemeClr val="accent5">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785918" y="2357430"/>
            <a:ext cx="5643602" cy="2308324"/>
          </a:xfrm>
          <a:prstGeom prst="rect">
            <a:avLst/>
          </a:prstGeom>
          <a:noFill/>
        </p:spPr>
        <p:txBody>
          <a:bodyPr wrap="square" rtlCol="0">
            <a:spAutoFit/>
          </a:bodyPr>
          <a:lstStyle/>
          <a:p>
            <a:r>
              <a:rPr lang="es-ES" sz="2400" b="1" dirty="0" smtClean="0">
                <a:solidFill>
                  <a:schemeClr val="accent5">
                    <a:lumMod val="50000"/>
                  </a:schemeClr>
                </a:solidFill>
                <a:latin typeface="Agency FB" pitchFamily="34" charset="0"/>
              </a:rPr>
              <a:t>Bora Bora es una joya posada en el azul del Pacífico, una isla romántica en cuyo seno cada hotel supo crear un paraíso privado para acoger a las parejas en su luna de miel. Los exclusivos </a:t>
            </a:r>
            <a:r>
              <a:rPr lang="es-ES" sz="2400" b="1" dirty="0" err="1" smtClean="0">
                <a:solidFill>
                  <a:schemeClr val="accent5">
                    <a:lumMod val="50000"/>
                  </a:schemeClr>
                </a:solidFill>
                <a:latin typeface="Agency FB" pitchFamily="34" charset="0"/>
              </a:rPr>
              <a:t>bungalows</a:t>
            </a:r>
            <a:r>
              <a:rPr lang="es-ES" sz="2400" b="1" dirty="0" smtClean="0">
                <a:solidFill>
                  <a:schemeClr val="accent5">
                    <a:lumMod val="50000"/>
                  </a:schemeClr>
                </a:solidFill>
                <a:latin typeface="Agency FB" pitchFamily="34" charset="0"/>
              </a:rPr>
              <a:t> son remansos de intimidad</a:t>
            </a:r>
          </a:p>
          <a:p>
            <a:endParaRPr lang="es-ES" sz="2400" b="1" dirty="0">
              <a:solidFill>
                <a:schemeClr val="accent5">
                  <a:lumMod val="50000"/>
                </a:schemeClr>
              </a:solidFill>
              <a:latin typeface="Agency FB" pitchFamily="34" charset="0"/>
            </a:endParaRPr>
          </a:p>
        </p:txBody>
      </p:sp>
      <p:sp>
        <p:nvSpPr>
          <p:cNvPr id="8" name="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85100"/>
          </a:solidFill>
        </p:spPr>
        <p:txBody>
          <a:bodyPr/>
          <a:lstStyle/>
          <a:p>
            <a:endParaRPr lang="es-ES" dirty="0"/>
          </a:p>
        </p:txBody>
      </p:sp>
      <p:pic>
        <p:nvPicPr>
          <p:cNvPr id="4" name="3 Imagen" descr="Bora-Bora-weddings.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500042"/>
            <a:ext cx="1142976" cy="4857784"/>
          </a:xfrm>
          <a:prstGeom prst="donut">
            <a:avLst>
              <a:gd name="adj" fmla="val 13406"/>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chemeClr val="accent6">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885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St.-Regis-Bora-Bora-Resort.jpg"/>
          <p:cNvPicPr>
            <a:picLocks noChangeAspect="1"/>
          </p:cNvPicPr>
          <p:nvPr/>
        </p:nvPicPr>
        <p:blipFill>
          <a:blip r:embed="rId2"/>
          <a:stretch>
            <a:fillRect/>
          </a:stretch>
        </p:blipFill>
        <p:spPr>
          <a:xfrm>
            <a:off x="11891" y="0"/>
            <a:ext cx="9132109" cy="6858000"/>
          </a:xfrm>
          <a:prstGeom prst="rect">
            <a:avLst/>
          </a:prstGeom>
        </p:spPr>
      </p:pic>
      <p:sp>
        <p:nvSpPr>
          <p:cNvPr id="5" name="4 Triángulo isósceles"/>
          <p:cNvSpPr/>
          <p:nvPr/>
        </p:nvSpPr>
        <p:spPr>
          <a:xfrm rot="18817936">
            <a:off x="3368564" y="1669602"/>
            <a:ext cx="110693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gradFill flip="none" rotWithShape="1">
            <a:gsLst>
              <a:gs pos="67000">
                <a:schemeClr val="accent5">
                  <a:lumMod val="20000"/>
                  <a:lumOff val="80000"/>
                </a:schemeClr>
              </a:gs>
              <a:gs pos="50000">
                <a:srgbClr val="0099CC">
                  <a:shade val="67500"/>
                  <a:satMod val="115000"/>
                </a:srgbClr>
              </a:gs>
              <a:gs pos="100000">
                <a:srgbClr val="0099CC">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grpId="1"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grpId="1"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grpId="1"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grpId="1"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grpId="1"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grpId="1"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grpId="1"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grpId="1"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grpId="1"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grpId="1"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grpId="1"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5">
              <a:lumMod val="50000"/>
            </a:schemeClr>
          </a:solidFill>
        </p:spPr>
        <p:txBody>
          <a:bodyPr/>
          <a:lstStyle/>
          <a:p>
            <a:endParaRPr lang="es-ES" dirty="0"/>
          </a:p>
        </p:txBody>
      </p:sp>
      <p:pic>
        <p:nvPicPr>
          <p:cNvPr id="4" name="3 Marcador de contenido" descr="BORA BORA 20.jpg"/>
          <p:cNvPicPr>
            <a:picLocks noGrp="1" noChangeAspect="1"/>
          </p:cNvPicPr>
          <p:nvPr>
            <p:ph idx="1"/>
          </p:nvPr>
        </p:nvPicPr>
        <p:blipFill>
          <a:blip r:embed="rId2"/>
          <a:stretch>
            <a:fillRect/>
          </a:stretch>
        </p:blipFill>
        <p:spPr>
          <a:xfrm>
            <a:off x="-17860" y="0"/>
            <a:ext cx="9161860" cy="6858000"/>
          </a:xfrm>
        </p:spPr>
      </p:pic>
      <p:sp>
        <p:nvSpPr>
          <p:cNvPr id="5" name="4 Cheurón"/>
          <p:cNvSpPr/>
          <p:nvPr/>
        </p:nvSpPr>
        <p:spPr>
          <a:xfrm rot="16200000">
            <a:off x="4143372" y="2928934"/>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chemeClr val="accent5">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0-#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3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1+#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3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0-#ppt_w/2"/>
                                          </p:val>
                                        </p:tav>
                                        <p:tav tm="100000">
                                          <p:val>
                                            <p:strVal val="#ppt_x"/>
                                          </p:val>
                                        </p:tav>
                                      </p:tavLst>
                                    </p:anim>
                                    <p:anim calcmode="lin" valueType="num">
                                      <p:cBhvr additive="base">
                                        <p:cTn id="140" dur="3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1+#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3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0-#ppt_w/2"/>
                                          </p:val>
                                        </p:tav>
                                        <p:tav tm="100000">
                                          <p:val>
                                            <p:strVal val="#ppt_x"/>
                                          </p:val>
                                        </p:tav>
                                      </p:tavLst>
                                    </p:anim>
                                    <p:anim calcmode="lin" valueType="num">
                                      <p:cBhvr additive="base">
                                        <p:cTn id="161" dur="3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3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1+#ppt_w/2"/>
                                          </p:val>
                                        </p:tav>
                                        <p:tav tm="100000">
                                          <p:val>
                                            <p:strVal val="#ppt_x"/>
                                          </p:val>
                                        </p:tav>
                                      </p:tavLst>
                                    </p:anim>
                                    <p:anim calcmode="lin" valueType="num">
                                      <p:cBhvr additive="base">
                                        <p:cTn id="175" dur="3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3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3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3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3000" fill="hold"/>
                                        <p:tgtEl>
                                          <p:spTgt spid="31"/>
                                        </p:tgtEl>
                                        <p:attrNameLst>
                                          <p:attrName>ppt_x</p:attrName>
                                        </p:attrNameLst>
                                      </p:cBhvr>
                                      <p:tavLst>
                                        <p:tav tm="0">
                                          <p:val>
                                            <p:strVal val="#ppt_x"/>
                                          </p:val>
                                        </p:tav>
                                        <p:tav tm="100000">
                                          <p:val>
                                            <p:strVal val="#ppt_x"/>
                                          </p:val>
                                        </p:tav>
                                      </p:tavLst>
                                    </p:anim>
                                    <p:anim calcmode="lin" valueType="num">
                                      <p:cBhvr additive="base">
                                        <p:cTn id="196" dur="3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3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3000" fill="hold"/>
                                        <p:tgtEl>
                                          <p:spTgt spid="32"/>
                                        </p:tgtEl>
                                        <p:attrNameLst>
                                          <p:attrName>ppt_x</p:attrName>
                                        </p:attrNameLst>
                                      </p:cBhvr>
                                      <p:tavLst>
                                        <p:tav tm="0">
                                          <p:val>
                                            <p:strVal val="1+#ppt_w/2"/>
                                          </p:val>
                                        </p:tav>
                                        <p:tav tm="100000">
                                          <p:val>
                                            <p:strVal val="#ppt_x"/>
                                          </p:val>
                                        </p:tav>
                                      </p:tavLst>
                                    </p:anim>
                                    <p:anim calcmode="lin" valueType="num">
                                      <p:cBhvr additive="base">
                                        <p:cTn id="203" dur="3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3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3000" fill="hold"/>
                                        <p:tgtEl>
                                          <p:spTgt spid="33"/>
                                        </p:tgtEl>
                                        <p:attrNameLst>
                                          <p:attrName>ppt_x</p:attrName>
                                        </p:attrNameLst>
                                      </p:cBhvr>
                                      <p:tavLst>
                                        <p:tav tm="0">
                                          <p:val>
                                            <p:strVal val="#ppt_x"/>
                                          </p:val>
                                        </p:tav>
                                        <p:tav tm="100000">
                                          <p:val>
                                            <p:strVal val="#ppt_x"/>
                                          </p:val>
                                        </p:tav>
                                      </p:tavLst>
                                    </p:anim>
                                    <p:anim calcmode="lin" valueType="num">
                                      <p:cBhvr additive="base">
                                        <p:cTn id="210" dur="3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3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3000" fill="hold"/>
                                        <p:tgtEl>
                                          <p:spTgt spid="34"/>
                                        </p:tgtEl>
                                        <p:attrNameLst>
                                          <p:attrName>ppt_x</p:attrName>
                                        </p:attrNameLst>
                                      </p:cBhvr>
                                      <p:tavLst>
                                        <p:tav tm="0">
                                          <p:val>
                                            <p:strVal val="0-#ppt_w/2"/>
                                          </p:val>
                                        </p:tav>
                                        <p:tav tm="100000">
                                          <p:val>
                                            <p:strVal val="#ppt_x"/>
                                          </p:val>
                                        </p:tav>
                                      </p:tavLst>
                                    </p:anim>
                                    <p:anim calcmode="lin" valueType="num">
                                      <p:cBhvr additive="base">
                                        <p:cTn id="217" dur="3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3000" fill="hold"/>
                                        <p:tgtEl>
                                          <p:spTgt spid="35"/>
                                        </p:tgtEl>
                                        <p:attrNameLst>
                                          <p:attrName>ppt_x</p:attrName>
                                        </p:attrNameLst>
                                      </p:cBhvr>
                                      <p:tavLst>
                                        <p:tav tm="0">
                                          <p:val>
                                            <p:strVal val="#ppt_x"/>
                                          </p:val>
                                        </p:tav>
                                        <p:tav tm="100000">
                                          <p:val>
                                            <p:strVal val="#ppt_x"/>
                                          </p:val>
                                        </p:tav>
                                      </p:tavLst>
                                    </p:anim>
                                    <p:anim calcmode="lin" valueType="num">
                                      <p:cBhvr additive="base">
                                        <p:cTn id="224" dur="3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3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3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ppt_x"/>
                                          </p:val>
                                        </p:tav>
                                        <p:tav tm="100000">
                                          <p:val>
                                            <p:strVal val="#ppt_x"/>
                                          </p:val>
                                        </p:tav>
                                      </p:tavLst>
                                    </p:anim>
                                    <p:anim calcmode="lin" valueType="num">
                                      <p:cBhvr additive="base">
                                        <p:cTn id="238" dur="3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3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3000" fill="hold"/>
                                        <p:tgtEl>
                                          <p:spTgt spid="38"/>
                                        </p:tgtEl>
                                        <p:attrNameLst>
                                          <p:attrName>ppt_x</p:attrName>
                                        </p:attrNameLst>
                                      </p:cBhvr>
                                      <p:tavLst>
                                        <p:tav tm="0">
                                          <p:val>
                                            <p:strVal val="0-#ppt_w/2"/>
                                          </p:val>
                                        </p:tav>
                                        <p:tav tm="100000">
                                          <p:val>
                                            <p:strVal val="#ppt_x"/>
                                          </p:val>
                                        </p:tav>
                                      </p:tavLst>
                                    </p:anim>
                                    <p:anim calcmode="lin" valueType="num">
                                      <p:cBhvr additive="base">
                                        <p:cTn id="245" dur="3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3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3000" fill="hold"/>
                                        <p:tgtEl>
                                          <p:spTgt spid="39"/>
                                        </p:tgtEl>
                                        <p:attrNameLst>
                                          <p:attrName>ppt_x</p:attrName>
                                        </p:attrNameLst>
                                      </p:cBhvr>
                                      <p:tavLst>
                                        <p:tav tm="0">
                                          <p:val>
                                            <p:strVal val="#ppt_x"/>
                                          </p:val>
                                        </p:tav>
                                        <p:tav tm="100000">
                                          <p:val>
                                            <p:strVal val="#ppt_x"/>
                                          </p:val>
                                        </p:tav>
                                      </p:tavLst>
                                    </p:anim>
                                    <p:anim calcmode="lin" valueType="num">
                                      <p:cBhvr additive="base">
                                        <p:cTn id="252" dur="3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3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3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3000" fill="hold"/>
                                        <p:tgtEl>
                                          <p:spTgt spid="41"/>
                                        </p:tgtEl>
                                        <p:attrNameLst>
                                          <p:attrName>ppt_x</p:attrName>
                                        </p:attrNameLst>
                                      </p:cBhvr>
                                      <p:tavLst>
                                        <p:tav tm="0">
                                          <p:val>
                                            <p:strVal val="#ppt_x"/>
                                          </p:val>
                                        </p:tav>
                                        <p:tav tm="100000">
                                          <p:val>
                                            <p:strVal val="#ppt_x"/>
                                          </p:val>
                                        </p:tav>
                                      </p:tavLst>
                                    </p:anim>
                                    <p:anim calcmode="lin" valueType="num">
                                      <p:cBhvr additive="base">
                                        <p:cTn id="266" dur="3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3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ppt_x"/>
                                          </p:val>
                                        </p:tav>
                                        <p:tav tm="100000">
                                          <p:val>
                                            <p:strVal val="#ppt_x"/>
                                          </p:val>
                                        </p:tav>
                                      </p:tavLst>
                                    </p:anim>
                                    <p:anim calcmode="lin" valueType="num">
                                      <p:cBhvr additive="base">
                                        <p:cTn id="273" dur="3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3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3000" fill="hold"/>
                                        <p:tgtEl>
                                          <p:spTgt spid="43"/>
                                        </p:tgtEl>
                                        <p:attrNameLst>
                                          <p:attrName>ppt_x</p:attrName>
                                        </p:attrNameLst>
                                      </p:cBhvr>
                                      <p:tavLst>
                                        <p:tav tm="0">
                                          <p:val>
                                            <p:strVal val="1+#ppt_w/2"/>
                                          </p:val>
                                        </p:tav>
                                        <p:tav tm="100000">
                                          <p:val>
                                            <p:strVal val="#ppt_x"/>
                                          </p:val>
                                        </p:tav>
                                      </p:tavLst>
                                    </p:anim>
                                    <p:anim calcmode="lin" valueType="num">
                                      <p:cBhvr additive="base">
                                        <p:cTn id="280" dur="3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3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3000" fill="hold"/>
                                        <p:tgtEl>
                                          <p:spTgt spid="44"/>
                                        </p:tgtEl>
                                        <p:attrNameLst>
                                          <p:attrName>ppt_x</p:attrName>
                                        </p:attrNameLst>
                                      </p:cBhvr>
                                      <p:tavLst>
                                        <p:tav tm="0">
                                          <p:val>
                                            <p:strVal val="0-#ppt_w/2"/>
                                          </p:val>
                                        </p:tav>
                                        <p:tav tm="100000">
                                          <p:val>
                                            <p:strVal val="#ppt_x"/>
                                          </p:val>
                                        </p:tav>
                                      </p:tavLst>
                                    </p:anim>
                                    <p:anim calcmode="lin" valueType="num">
                                      <p:cBhvr additive="base">
                                        <p:cTn id="287" dur="3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5"/>
                                        </p:tgtEl>
                                      </p:cBhvr>
                                    </p:animEffect>
                                    <p:set>
                                      <p:cBhvr>
                                        <p:cTn id="291" dur="1" fill="hold">
                                          <p:stCondLst>
                                            <p:cond delay="2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6"/>
                                        </p:tgtEl>
                                      </p:cBhvr>
                                    </p:animEffect>
                                    <p:set>
                                      <p:cBhvr>
                                        <p:cTn id="294" dur="1" fill="hold">
                                          <p:stCondLst>
                                            <p:cond delay="2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7"/>
                                        </p:tgtEl>
                                      </p:cBhvr>
                                    </p:animEffect>
                                    <p:set>
                                      <p:cBhvr>
                                        <p:cTn id="297" dur="1" fill="hold">
                                          <p:stCondLst>
                                            <p:cond delay="2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8"/>
                                        </p:tgtEl>
                                      </p:cBhvr>
                                    </p:animEffect>
                                    <p:set>
                                      <p:cBhvr>
                                        <p:cTn id="300" dur="1" fill="hold">
                                          <p:stCondLst>
                                            <p:cond delay="2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9"/>
                                        </p:tgtEl>
                                      </p:cBhvr>
                                    </p:animEffect>
                                    <p:set>
                                      <p:cBhvr>
                                        <p:cTn id="303" dur="1" fill="hold">
                                          <p:stCondLst>
                                            <p:cond delay="2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0"/>
                                        </p:tgtEl>
                                      </p:cBhvr>
                                    </p:animEffect>
                                    <p:set>
                                      <p:cBhvr>
                                        <p:cTn id="306" dur="1" fill="hold">
                                          <p:stCondLst>
                                            <p:cond delay="2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1"/>
                                        </p:tgtEl>
                                      </p:cBhvr>
                                    </p:animEffect>
                                    <p:set>
                                      <p:cBhvr>
                                        <p:cTn id="309" dur="1" fill="hold">
                                          <p:stCondLst>
                                            <p:cond delay="2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2"/>
                                        </p:tgtEl>
                                      </p:cBhvr>
                                    </p:animEffect>
                                    <p:set>
                                      <p:cBhvr>
                                        <p:cTn id="312" dur="1" fill="hold">
                                          <p:stCondLst>
                                            <p:cond delay="2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3"/>
                                        </p:tgtEl>
                                      </p:cBhvr>
                                    </p:animEffect>
                                    <p:set>
                                      <p:cBhvr>
                                        <p:cTn id="315" dur="1" fill="hold">
                                          <p:stCondLst>
                                            <p:cond delay="2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4"/>
                                        </p:tgtEl>
                                      </p:cBhvr>
                                    </p:animEffect>
                                    <p:set>
                                      <p:cBhvr>
                                        <p:cTn id="318" dur="1" fill="hold">
                                          <p:stCondLst>
                                            <p:cond delay="2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5"/>
                                        </p:tgtEl>
                                      </p:cBhvr>
                                    </p:animEffect>
                                    <p:set>
                                      <p:cBhvr>
                                        <p:cTn id="321" dur="1" fill="hold">
                                          <p:stCondLst>
                                            <p:cond delay="2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16"/>
                                        </p:tgtEl>
                                      </p:cBhvr>
                                    </p:animEffect>
                                    <p:set>
                                      <p:cBhvr>
                                        <p:cTn id="324" dur="1" fill="hold">
                                          <p:stCondLst>
                                            <p:cond delay="2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17"/>
                                        </p:tgtEl>
                                      </p:cBhvr>
                                    </p:animEffect>
                                    <p:set>
                                      <p:cBhvr>
                                        <p:cTn id="327" dur="1" fill="hold">
                                          <p:stCondLst>
                                            <p:cond delay="2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18"/>
                                        </p:tgtEl>
                                      </p:cBhvr>
                                    </p:animEffect>
                                    <p:set>
                                      <p:cBhvr>
                                        <p:cTn id="330" dur="1" fill="hold">
                                          <p:stCondLst>
                                            <p:cond delay="2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19"/>
                                        </p:tgtEl>
                                      </p:cBhvr>
                                    </p:animEffect>
                                    <p:set>
                                      <p:cBhvr>
                                        <p:cTn id="333" dur="1" fill="hold">
                                          <p:stCondLst>
                                            <p:cond delay="2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0"/>
                                        </p:tgtEl>
                                      </p:cBhvr>
                                    </p:animEffect>
                                    <p:set>
                                      <p:cBhvr>
                                        <p:cTn id="336" dur="1" fill="hold">
                                          <p:stCondLst>
                                            <p:cond delay="2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1"/>
                                        </p:tgtEl>
                                      </p:cBhvr>
                                    </p:animEffect>
                                    <p:set>
                                      <p:cBhvr>
                                        <p:cTn id="339" dur="1" fill="hold">
                                          <p:stCondLst>
                                            <p:cond delay="2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2"/>
                                        </p:tgtEl>
                                      </p:cBhvr>
                                    </p:animEffect>
                                    <p:set>
                                      <p:cBhvr>
                                        <p:cTn id="342" dur="1" fill="hold">
                                          <p:stCondLst>
                                            <p:cond delay="2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3"/>
                                        </p:tgtEl>
                                      </p:cBhvr>
                                    </p:animEffect>
                                    <p:set>
                                      <p:cBhvr>
                                        <p:cTn id="345" dur="1" fill="hold">
                                          <p:stCondLst>
                                            <p:cond delay="2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4"/>
                                        </p:tgtEl>
                                      </p:cBhvr>
                                    </p:animEffect>
                                    <p:set>
                                      <p:cBhvr>
                                        <p:cTn id="348" dur="1" fill="hold">
                                          <p:stCondLst>
                                            <p:cond delay="2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5"/>
                                        </p:tgtEl>
                                      </p:cBhvr>
                                    </p:animEffect>
                                    <p:set>
                                      <p:cBhvr>
                                        <p:cTn id="351" dur="1" fill="hold">
                                          <p:stCondLst>
                                            <p:cond delay="2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26"/>
                                        </p:tgtEl>
                                      </p:cBhvr>
                                    </p:animEffect>
                                    <p:set>
                                      <p:cBhvr>
                                        <p:cTn id="354" dur="1" fill="hold">
                                          <p:stCondLst>
                                            <p:cond delay="2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27"/>
                                        </p:tgtEl>
                                      </p:cBhvr>
                                    </p:animEffect>
                                    <p:set>
                                      <p:cBhvr>
                                        <p:cTn id="357" dur="1" fill="hold">
                                          <p:stCondLst>
                                            <p:cond delay="2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28"/>
                                        </p:tgtEl>
                                      </p:cBhvr>
                                    </p:animEffect>
                                    <p:set>
                                      <p:cBhvr>
                                        <p:cTn id="360" dur="1" fill="hold">
                                          <p:stCondLst>
                                            <p:cond delay="2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29"/>
                                        </p:tgtEl>
                                      </p:cBhvr>
                                    </p:animEffect>
                                    <p:set>
                                      <p:cBhvr>
                                        <p:cTn id="363" dur="1" fill="hold">
                                          <p:stCondLst>
                                            <p:cond delay="2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0"/>
                                        </p:tgtEl>
                                      </p:cBhvr>
                                    </p:animEffect>
                                    <p:set>
                                      <p:cBhvr>
                                        <p:cTn id="366" dur="1" fill="hold">
                                          <p:stCondLst>
                                            <p:cond delay="2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1"/>
                                        </p:tgtEl>
                                      </p:cBhvr>
                                    </p:animEffect>
                                    <p:set>
                                      <p:cBhvr>
                                        <p:cTn id="369" dur="1" fill="hold">
                                          <p:stCondLst>
                                            <p:cond delay="2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2"/>
                                        </p:tgtEl>
                                      </p:cBhvr>
                                    </p:animEffect>
                                    <p:set>
                                      <p:cBhvr>
                                        <p:cTn id="372" dur="1" fill="hold">
                                          <p:stCondLst>
                                            <p:cond delay="2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3"/>
                                        </p:tgtEl>
                                      </p:cBhvr>
                                    </p:animEffect>
                                    <p:set>
                                      <p:cBhvr>
                                        <p:cTn id="375" dur="1" fill="hold">
                                          <p:stCondLst>
                                            <p:cond delay="2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4"/>
                                        </p:tgtEl>
                                      </p:cBhvr>
                                    </p:animEffect>
                                    <p:set>
                                      <p:cBhvr>
                                        <p:cTn id="378" dur="1" fill="hold">
                                          <p:stCondLst>
                                            <p:cond delay="2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5"/>
                                        </p:tgtEl>
                                      </p:cBhvr>
                                    </p:animEffect>
                                    <p:set>
                                      <p:cBhvr>
                                        <p:cTn id="381" dur="1" fill="hold">
                                          <p:stCondLst>
                                            <p:cond delay="2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36"/>
                                        </p:tgtEl>
                                      </p:cBhvr>
                                    </p:animEffect>
                                    <p:set>
                                      <p:cBhvr>
                                        <p:cTn id="384" dur="1" fill="hold">
                                          <p:stCondLst>
                                            <p:cond delay="2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37"/>
                                        </p:tgtEl>
                                      </p:cBhvr>
                                    </p:animEffect>
                                    <p:set>
                                      <p:cBhvr>
                                        <p:cTn id="387" dur="1" fill="hold">
                                          <p:stCondLst>
                                            <p:cond delay="2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38"/>
                                        </p:tgtEl>
                                      </p:cBhvr>
                                    </p:animEffect>
                                    <p:set>
                                      <p:cBhvr>
                                        <p:cTn id="390" dur="1" fill="hold">
                                          <p:stCondLst>
                                            <p:cond delay="2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39"/>
                                        </p:tgtEl>
                                      </p:cBhvr>
                                    </p:animEffect>
                                    <p:set>
                                      <p:cBhvr>
                                        <p:cTn id="393" dur="1" fill="hold">
                                          <p:stCondLst>
                                            <p:cond delay="2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0"/>
                                        </p:tgtEl>
                                      </p:cBhvr>
                                    </p:animEffect>
                                    <p:set>
                                      <p:cBhvr>
                                        <p:cTn id="396" dur="1" fill="hold">
                                          <p:stCondLst>
                                            <p:cond delay="2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1"/>
                                        </p:tgtEl>
                                      </p:cBhvr>
                                    </p:animEffect>
                                    <p:set>
                                      <p:cBhvr>
                                        <p:cTn id="399" dur="1" fill="hold">
                                          <p:stCondLst>
                                            <p:cond delay="2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2"/>
                                        </p:tgtEl>
                                      </p:cBhvr>
                                    </p:animEffect>
                                    <p:set>
                                      <p:cBhvr>
                                        <p:cTn id="402" dur="1" fill="hold">
                                          <p:stCondLst>
                                            <p:cond delay="2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3"/>
                                        </p:tgtEl>
                                      </p:cBhvr>
                                    </p:animEffect>
                                    <p:set>
                                      <p:cBhvr>
                                        <p:cTn id="405" dur="1" fill="hold">
                                          <p:stCondLst>
                                            <p:cond delay="2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4"/>
                                        </p:tgtEl>
                                      </p:cBhvr>
                                    </p:animEffect>
                                    <p:set>
                                      <p:cBhvr>
                                        <p:cTn id="408" dur="1" fill="hold">
                                          <p:stCondLst>
                                            <p:cond delay="2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1+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9"/>
                                        </p:tgtEl>
                                        <p:attrNameLst>
                                          <p:attrName>ppt_x</p:attrName>
                                        </p:attrNameLst>
                                      </p:cBhvr>
                                      <p:tavLst>
                                        <p:tav tm="0">
                                          <p:val>
                                            <p:strVal val="ppt_x"/>
                                          </p:val>
                                        </p:tav>
                                        <p:tav tm="100000">
                                          <p:val>
                                            <p:strVal val="ppt_x"/>
                                          </p:val>
                                        </p:tav>
                                      </p:tavLst>
                                    </p:anim>
                                    <p:anim calcmode="lin" valueType="num">
                                      <p:cBhvr additive="base">
                                        <p:cTn id="415" dur="3000"/>
                                        <p:tgtEl>
                                          <p:spTgt spid="9"/>
                                        </p:tgtEl>
                                        <p:attrNameLst>
                                          <p:attrName>ppt_y</p:attrName>
                                        </p:attrNameLst>
                                      </p:cBhvr>
                                      <p:tavLst>
                                        <p:tav tm="0">
                                          <p:val>
                                            <p:strVal val="ppt_y"/>
                                          </p:val>
                                        </p:tav>
                                        <p:tav tm="100000">
                                          <p:val>
                                            <p:strVal val="1+ppt_h/2"/>
                                          </p:val>
                                        </p:tav>
                                      </p:tavLst>
                                    </p:anim>
                                    <p:set>
                                      <p:cBhvr>
                                        <p:cTn id="416" dur="1" fill="hold">
                                          <p:stCondLst>
                                            <p:cond delay="2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3"/>
                                        </p:tgtEl>
                                        <p:attrNameLst>
                                          <p:attrName>ppt_x</p:attrName>
                                        </p:attrNameLst>
                                      </p:cBhvr>
                                      <p:tavLst>
                                        <p:tav tm="0">
                                          <p:val>
                                            <p:strVal val="ppt_x"/>
                                          </p:val>
                                        </p:tav>
                                        <p:tav tm="100000">
                                          <p:val>
                                            <p:strVal val="ppt_x"/>
                                          </p:val>
                                        </p:tav>
                                      </p:tavLst>
                                    </p:anim>
                                    <p:anim calcmode="lin" valueType="num">
                                      <p:cBhvr additive="base">
                                        <p:cTn id="419" dur="3000"/>
                                        <p:tgtEl>
                                          <p:spTgt spid="13"/>
                                        </p:tgtEl>
                                        <p:attrNameLst>
                                          <p:attrName>ppt_y</p:attrName>
                                        </p:attrNameLst>
                                      </p:cBhvr>
                                      <p:tavLst>
                                        <p:tav tm="0">
                                          <p:val>
                                            <p:strVal val="ppt_y"/>
                                          </p:val>
                                        </p:tav>
                                        <p:tav tm="100000">
                                          <p:val>
                                            <p:strVal val="1+ppt_h/2"/>
                                          </p:val>
                                        </p:tav>
                                      </p:tavLst>
                                    </p:anim>
                                    <p:set>
                                      <p:cBhvr>
                                        <p:cTn id="420" dur="1" fill="hold">
                                          <p:stCondLst>
                                            <p:cond delay="2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ppt_x"/>
                                          </p:val>
                                        </p:tav>
                                      </p:tavLst>
                                    </p:anim>
                                    <p:anim calcmode="lin" valueType="num">
                                      <p:cBhvr additive="base">
                                        <p:cTn id="423" dur="3000"/>
                                        <p:tgtEl>
                                          <p:spTgt spid="19"/>
                                        </p:tgtEl>
                                        <p:attrNameLst>
                                          <p:attrName>ppt_y</p:attrName>
                                        </p:attrNameLst>
                                      </p:cBhvr>
                                      <p:tavLst>
                                        <p:tav tm="0">
                                          <p:val>
                                            <p:strVal val="ppt_y"/>
                                          </p:val>
                                        </p:tav>
                                        <p:tav tm="100000">
                                          <p:val>
                                            <p:strVal val="1+ppt_h/2"/>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1"/>
                                        </p:tgtEl>
                                        <p:attrNameLst>
                                          <p:attrName>ppt_x</p:attrName>
                                        </p:attrNameLst>
                                      </p:cBhvr>
                                      <p:tavLst>
                                        <p:tav tm="0">
                                          <p:val>
                                            <p:strVal val="ppt_x"/>
                                          </p:val>
                                        </p:tav>
                                        <p:tav tm="100000">
                                          <p:val>
                                            <p:strVal val="ppt_x"/>
                                          </p:val>
                                        </p:tav>
                                      </p:tavLst>
                                    </p:anim>
                                    <p:anim calcmode="lin" valueType="num">
                                      <p:cBhvr additive="base">
                                        <p:cTn id="435" dur="3000"/>
                                        <p:tgtEl>
                                          <p:spTgt spid="31"/>
                                        </p:tgtEl>
                                        <p:attrNameLst>
                                          <p:attrName>ppt_y</p:attrName>
                                        </p:attrNameLst>
                                      </p:cBhvr>
                                      <p:tavLst>
                                        <p:tav tm="0">
                                          <p:val>
                                            <p:strVal val="ppt_y"/>
                                          </p:val>
                                        </p:tav>
                                        <p:tav tm="100000">
                                          <p:val>
                                            <p:strVal val="1+ppt_h/2"/>
                                          </p:val>
                                        </p:tav>
                                      </p:tavLst>
                                    </p:anim>
                                    <p:set>
                                      <p:cBhvr>
                                        <p:cTn id="436" dur="1" fill="hold">
                                          <p:stCondLst>
                                            <p:cond delay="2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5"/>
                                        </p:tgtEl>
                                        <p:attrNameLst>
                                          <p:attrName>ppt_x</p:attrName>
                                        </p:attrNameLst>
                                      </p:cBhvr>
                                      <p:tavLst>
                                        <p:tav tm="0">
                                          <p:val>
                                            <p:strVal val="ppt_x"/>
                                          </p:val>
                                        </p:tav>
                                        <p:tav tm="100000">
                                          <p:val>
                                            <p:strVal val="ppt_x"/>
                                          </p:val>
                                        </p:tav>
                                      </p:tavLst>
                                    </p:anim>
                                    <p:anim calcmode="lin" valueType="num">
                                      <p:cBhvr additive="base">
                                        <p:cTn id="439" dur="3000"/>
                                        <p:tgtEl>
                                          <p:spTgt spid="35"/>
                                        </p:tgtEl>
                                        <p:attrNameLst>
                                          <p:attrName>ppt_y</p:attrName>
                                        </p:attrNameLst>
                                      </p:cBhvr>
                                      <p:tavLst>
                                        <p:tav tm="0">
                                          <p:val>
                                            <p:strVal val="ppt_y"/>
                                          </p:val>
                                        </p:tav>
                                        <p:tav tm="100000">
                                          <p:val>
                                            <p:strVal val="1+ppt_h/2"/>
                                          </p:val>
                                        </p:tav>
                                      </p:tavLst>
                                    </p:anim>
                                    <p:set>
                                      <p:cBhvr>
                                        <p:cTn id="440" dur="1" fill="hold">
                                          <p:stCondLst>
                                            <p:cond delay="2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37"/>
                                        </p:tgtEl>
                                        <p:attrNameLst>
                                          <p:attrName>ppt_x</p:attrName>
                                        </p:attrNameLst>
                                      </p:cBhvr>
                                      <p:tavLst>
                                        <p:tav tm="0">
                                          <p:val>
                                            <p:strVal val="ppt_x"/>
                                          </p:val>
                                        </p:tav>
                                        <p:tav tm="100000">
                                          <p:val>
                                            <p:strVal val="ppt_x"/>
                                          </p:val>
                                        </p:tav>
                                      </p:tavLst>
                                    </p:anim>
                                    <p:anim calcmode="lin" valueType="num">
                                      <p:cBhvr additive="base">
                                        <p:cTn id="443" dur="3000"/>
                                        <p:tgtEl>
                                          <p:spTgt spid="37"/>
                                        </p:tgtEl>
                                        <p:attrNameLst>
                                          <p:attrName>ppt_y</p:attrName>
                                        </p:attrNameLst>
                                      </p:cBhvr>
                                      <p:tavLst>
                                        <p:tav tm="0">
                                          <p:val>
                                            <p:strVal val="ppt_y"/>
                                          </p:val>
                                        </p:tav>
                                        <p:tav tm="100000">
                                          <p:val>
                                            <p:strVal val="1+ppt_h/2"/>
                                          </p:val>
                                        </p:tav>
                                      </p:tavLst>
                                    </p:anim>
                                    <p:set>
                                      <p:cBhvr>
                                        <p:cTn id="444" dur="1" fill="hold">
                                          <p:stCondLst>
                                            <p:cond delay="2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1"/>
                                        </p:tgtEl>
                                        <p:attrNameLst>
                                          <p:attrName>ppt_x</p:attrName>
                                        </p:attrNameLst>
                                      </p:cBhvr>
                                      <p:tavLst>
                                        <p:tav tm="0">
                                          <p:val>
                                            <p:strVal val="ppt_x"/>
                                          </p:val>
                                        </p:tav>
                                        <p:tav tm="100000">
                                          <p:val>
                                            <p:strVal val="ppt_x"/>
                                          </p:val>
                                        </p:tav>
                                      </p:tavLst>
                                    </p:anim>
                                    <p:anim calcmode="lin" valueType="num">
                                      <p:cBhvr additive="base">
                                        <p:cTn id="447" dur="3000"/>
                                        <p:tgtEl>
                                          <p:spTgt spid="41"/>
                                        </p:tgtEl>
                                        <p:attrNameLst>
                                          <p:attrName>ppt_y</p:attrName>
                                        </p:attrNameLst>
                                      </p:cBhvr>
                                      <p:tavLst>
                                        <p:tav tm="0">
                                          <p:val>
                                            <p:strVal val="ppt_y"/>
                                          </p:val>
                                        </p:tav>
                                        <p:tav tm="100000">
                                          <p:val>
                                            <p:strVal val="1+ppt_h/2"/>
                                          </p:val>
                                        </p:tav>
                                      </p:tavLst>
                                    </p:anim>
                                    <p:set>
                                      <p:cBhvr>
                                        <p:cTn id="448" dur="1" fill="hold">
                                          <p:stCondLst>
                                            <p:cond delay="2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16"/>
                                        </p:tgtEl>
                                        <p:attrNameLst>
                                          <p:attrName>ppt_x</p:attrName>
                                        </p:attrNameLst>
                                      </p:cBhvr>
                                      <p:tavLst>
                                        <p:tav tm="0">
                                          <p:val>
                                            <p:strVal val="ppt_x"/>
                                          </p:val>
                                        </p:tav>
                                        <p:tav tm="100000">
                                          <p:val>
                                            <p:strVal val="ppt_x"/>
                                          </p:val>
                                        </p:tav>
                                      </p:tavLst>
                                    </p:anim>
                                    <p:anim calcmode="lin" valueType="num">
                                      <p:cBhvr additive="base">
                                        <p:cTn id="459" dur="3000"/>
                                        <p:tgtEl>
                                          <p:spTgt spid="16"/>
                                        </p:tgtEl>
                                        <p:attrNameLst>
                                          <p:attrName>ppt_y</p:attrName>
                                        </p:attrNameLst>
                                      </p:cBhvr>
                                      <p:tavLst>
                                        <p:tav tm="0">
                                          <p:val>
                                            <p:strVal val="ppt_y"/>
                                          </p:val>
                                        </p:tav>
                                        <p:tav tm="100000">
                                          <p:val>
                                            <p:strVal val="0-ppt_h/2"/>
                                          </p:val>
                                        </p:tav>
                                      </p:tavLst>
                                    </p:anim>
                                    <p:set>
                                      <p:cBhvr>
                                        <p:cTn id="460" dur="1" fill="hold">
                                          <p:stCondLst>
                                            <p:cond delay="2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1"/>
                                        </p:tgtEl>
                                        <p:attrNameLst>
                                          <p:attrName>ppt_x</p:attrName>
                                        </p:attrNameLst>
                                      </p:cBhvr>
                                      <p:tavLst>
                                        <p:tav tm="0">
                                          <p:val>
                                            <p:strVal val="ppt_x"/>
                                          </p:val>
                                        </p:tav>
                                        <p:tav tm="100000">
                                          <p:val>
                                            <p:strVal val="ppt_x"/>
                                          </p:val>
                                        </p:tav>
                                      </p:tavLst>
                                    </p:anim>
                                    <p:anim calcmode="lin" valueType="num">
                                      <p:cBhvr additive="base">
                                        <p:cTn id="467" dur="3000"/>
                                        <p:tgtEl>
                                          <p:spTgt spid="21"/>
                                        </p:tgtEl>
                                        <p:attrNameLst>
                                          <p:attrName>ppt_y</p:attrName>
                                        </p:attrNameLst>
                                      </p:cBhvr>
                                      <p:tavLst>
                                        <p:tav tm="0">
                                          <p:val>
                                            <p:strVal val="ppt_y"/>
                                          </p:val>
                                        </p:tav>
                                        <p:tav tm="100000">
                                          <p:val>
                                            <p:strVal val="0-ppt_h/2"/>
                                          </p:val>
                                        </p:tav>
                                      </p:tavLst>
                                    </p:anim>
                                    <p:set>
                                      <p:cBhvr>
                                        <p:cTn id="468" dur="1" fill="hold">
                                          <p:stCondLst>
                                            <p:cond delay="2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0-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9"/>
                                        </p:tgtEl>
                                        <p:attrNameLst>
                                          <p:attrName>ppt_x</p:attrName>
                                        </p:attrNameLst>
                                      </p:cBhvr>
                                      <p:tavLst>
                                        <p:tav tm="0">
                                          <p:val>
                                            <p:strVal val="ppt_x"/>
                                          </p:val>
                                        </p:tav>
                                        <p:tav tm="100000">
                                          <p:val>
                                            <p:strVal val="ppt_x"/>
                                          </p:val>
                                        </p:tav>
                                      </p:tavLst>
                                    </p:anim>
                                    <p:anim calcmode="lin" valueType="num">
                                      <p:cBhvr additive="base">
                                        <p:cTn id="483" dur="3000"/>
                                        <p:tgtEl>
                                          <p:spTgt spid="39"/>
                                        </p:tgtEl>
                                        <p:attrNameLst>
                                          <p:attrName>ppt_y</p:attrName>
                                        </p:attrNameLst>
                                      </p:cBhvr>
                                      <p:tavLst>
                                        <p:tav tm="0">
                                          <p:val>
                                            <p:strVal val="ppt_y"/>
                                          </p:val>
                                        </p:tav>
                                        <p:tav tm="100000">
                                          <p:val>
                                            <p:strVal val="0-ppt_h/2"/>
                                          </p:val>
                                        </p:tav>
                                      </p:tavLst>
                                    </p:anim>
                                    <p:set>
                                      <p:cBhvr>
                                        <p:cTn id="484" dur="1" fill="hold">
                                          <p:stCondLst>
                                            <p:cond delay="2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2"/>
                                        </p:tgtEl>
                                        <p:attrNameLst>
                                          <p:attrName>ppt_x</p:attrName>
                                        </p:attrNameLst>
                                      </p:cBhvr>
                                      <p:tavLst>
                                        <p:tav tm="0">
                                          <p:val>
                                            <p:strVal val="ppt_x"/>
                                          </p:val>
                                        </p:tav>
                                        <p:tav tm="100000">
                                          <p:val>
                                            <p:strVal val="ppt_x"/>
                                          </p:val>
                                        </p:tav>
                                      </p:tavLst>
                                    </p:anim>
                                    <p:anim calcmode="lin" valueType="num">
                                      <p:cBhvr additive="base">
                                        <p:cTn id="487" dur="3000"/>
                                        <p:tgtEl>
                                          <p:spTgt spid="42"/>
                                        </p:tgtEl>
                                        <p:attrNameLst>
                                          <p:attrName>ppt_y</p:attrName>
                                        </p:attrNameLst>
                                      </p:cBhvr>
                                      <p:tavLst>
                                        <p:tav tm="0">
                                          <p:val>
                                            <p:strVal val="ppt_y"/>
                                          </p:val>
                                        </p:tav>
                                        <p:tav tm="100000">
                                          <p:val>
                                            <p:strVal val="0-ppt_h/2"/>
                                          </p:val>
                                        </p:tav>
                                      </p:tavLst>
                                    </p:anim>
                                    <p:set>
                                      <p:cBhvr>
                                        <p:cTn id="488" dur="1" fill="hold">
                                          <p:stCondLst>
                                            <p:cond delay="2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7"/>
                                        </p:tgtEl>
                                        <p:attrNameLst>
                                          <p:attrName>ppt_x</p:attrName>
                                        </p:attrNameLst>
                                      </p:cBhvr>
                                      <p:tavLst>
                                        <p:tav tm="0">
                                          <p:val>
                                            <p:strVal val="ppt_x"/>
                                          </p:val>
                                        </p:tav>
                                        <p:tav tm="100000">
                                          <p:val>
                                            <p:strVal val="1+ppt_w/2"/>
                                          </p:val>
                                        </p:tav>
                                      </p:tavLst>
                                    </p:anim>
                                    <p:anim calcmode="lin" valueType="num">
                                      <p:cBhvr additive="base">
                                        <p:cTn id="491" dur="3000"/>
                                        <p:tgtEl>
                                          <p:spTgt spid="7"/>
                                        </p:tgtEl>
                                        <p:attrNameLst>
                                          <p:attrName>ppt_y</p:attrName>
                                        </p:attrNameLst>
                                      </p:cBhvr>
                                      <p:tavLst>
                                        <p:tav tm="0">
                                          <p:val>
                                            <p:strVal val="ppt_y"/>
                                          </p:val>
                                        </p:tav>
                                        <p:tav tm="100000">
                                          <p:val>
                                            <p:strVal val="ppt_y"/>
                                          </p:val>
                                        </p:tav>
                                      </p:tavLst>
                                    </p:anim>
                                    <p:set>
                                      <p:cBhvr>
                                        <p:cTn id="492" dur="1" fill="hold">
                                          <p:stCondLst>
                                            <p:cond delay="2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1+ppt_w/2"/>
                                          </p:val>
                                        </p:tav>
                                      </p:tavLst>
                                    </p:anim>
                                    <p:anim calcmode="lin" valueType="num">
                                      <p:cBhvr additive="base">
                                        <p:cTn id="495" dur="3000"/>
                                        <p:tgtEl>
                                          <p:spTgt spid="11"/>
                                        </p:tgtEl>
                                        <p:attrNameLst>
                                          <p:attrName>ppt_y</p:attrName>
                                        </p:attrNameLst>
                                      </p:cBhvr>
                                      <p:tavLst>
                                        <p:tav tm="0">
                                          <p:val>
                                            <p:strVal val="ppt_y"/>
                                          </p:val>
                                        </p:tav>
                                        <p:tav tm="100000">
                                          <p:val>
                                            <p:strVal val="ppt_y"/>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1+ppt_w/2"/>
                                          </p:val>
                                        </p:tav>
                                      </p:tavLst>
                                    </p:anim>
                                    <p:anim calcmode="lin" valueType="num">
                                      <p:cBhvr additive="base">
                                        <p:cTn id="499" dur="3000"/>
                                        <p:tgtEl>
                                          <p:spTgt spid="15"/>
                                        </p:tgtEl>
                                        <p:attrNameLst>
                                          <p:attrName>ppt_y</p:attrName>
                                        </p:attrNameLst>
                                      </p:cBhvr>
                                      <p:tavLst>
                                        <p:tav tm="0">
                                          <p:val>
                                            <p:strVal val="ppt_y"/>
                                          </p:val>
                                        </p:tav>
                                        <p:tav tm="100000">
                                          <p:val>
                                            <p:strVal val="ppt_y"/>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1+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4"/>
                                        </p:tgtEl>
                                        <p:attrNameLst>
                                          <p:attrName>ppt_x</p:attrName>
                                        </p:attrNameLst>
                                      </p:cBhvr>
                                      <p:tavLst>
                                        <p:tav tm="0">
                                          <p:val>
                                            <p:strVal val="ppt_x"/>
                                          </p:val>
                                        </p:tav>
                                        <p:tav tm="100000">
                                          <p:val>
                                            <p:strVal val="1+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1+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2"/>
                                        </p:tgtEl>
                                        <p:attrNameLst>
                                          <p:attrName>ppt_x</p:attrName>
                                        </p:attrNameLst>
                                      </p:cBhvr>
                                      <p:tavLst>
                                        <p:tav tm="0">
                                          <p:val>
                                            <p:strVal val="ppt_x"/>
                                          </p:val>
                                        </p:tav>
                                        <p:tav tm="100000">
                                          <p:val>
                                            <p:strVal val="1+ppt_w/2"/>
                                          </p:val>
                                        </p:tav>
                                      </p:tavLst>
                                    </p:anim>
                                    <p:anim calcmode="lin" valueType="num">
                                      <p:cBhvr additive="base">
                                        <p:cTn id="515" dur="3000"/>
                                        <p:tgtEl>
                                          <p:spTgt spid="32"/>
                                        </p:tgtEl>
                                        <p:attrNameLst>
                                          <p:attrName>ppt_y</p:attrName>
                                        </p:attrNameLst>
                                      </p:cBhvr>
                                      <p:tavLst>
                                        <p:tav tm="0">
                                          <p:val>
                                            <p:strVal val="ppt_y"/>
                                          </p:val>
                                        </p:tav>
                                        <p:tav tm="100000">
                                          <p:val>
                                            <p:strVal val="ppt_y"/>
                                          </p:val>
                                        </p:tav>
                                      </p:tavLst>
                                    </p:anim>
                                    <p:set>
                                      <p:cBhvr>
                                        <p:cTn id="516" dur="1" fill="hold">
                                          <p:stCondLst>
                                            <p:cond delay="2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1+ppt_w/2"/>
                                          </p:val>
                                        </p:tav>
                                      </p:tavLst>
                                    </p:anim>
                                    <p:anim calcmode="lin" valueType="num">
                                      <p:cBhvr additive="base">
                                        <p:cTn id="519" dur="3000"/>
                                        <p:tgtEl>
                                          <p:spTgt spid="36"/>
                                        </p:tgtEl>
                                        <p:attrNameLst>
                                          <p:attrName>ppt_y</p:attrName>
                                        </p:attrNameLst>
                                      </p:cBhvr>
                                      <p:tavLst>
                                        <p:tav tm="0">
                                          <p:val>
                                            <p:strVal val="ppt_y"/>
                                          </p:val>
                                        </p:tav>
                                        <p:tav tm="100000">
                                          <p:val>
                                            <p:strVal val="ppt_y"/>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0"/>
                                        </p:tgtEl>
                                        <p:attrNameLst>
                                          <p:attrName>ppt_x</p:attrName>
                                        </p:attrNameLst>
                                      </p:cBhvr>
                                      <p:tavLst>
                                        <p:tav tm="0">
                                          <p:val>
                                            <p:strVal val="ppt_x"/>
                                          </p:val>
                                        </p:tav>
                                        <p:tav tm="100000">
                                          <p:val>
                                            <p:strVal val="1+ppt_w/2"/>
                                          </p:val>
                                        </p:tav>
                                      </p:tavLst>
                                    </p:anim>
                                    <p:anim calcmode="lin" valueType="num">
                                      <p:cBhvr additive="base">
                                        <p:cTn id="523" dur="3000"/>
                                        <p:tgtEl>
                                          <p:spTgt spid="40"/>
                                        </p:tgtEl>
                                        <p:attrNameLst>
                                          <p:attrName>ppt_y</p:attrName>
                                        </p:attrNameLst>
                                      </p:cBhvr>
                                      <p:tavLst>
                                        <p:tav tm="0">
                                          <p:val>
                                            <p:strVal val="ppt_y"/>
                                          </p:val>
                                        </p:tav>
                                        <p:tav tm="100000">
                                          <p:val>
                                            <p:strVal val="ppt_y"/>
                                          </p:val>
                                        </p:tav>
                                      </p:tavLst>
                                    </p:anim>
                                    <p:set>
                                      <p:cBhvr>
                                        <p:cTn id="524" dur="1" fill="hold">
                                          <p:stCondLst>
                                            <p:cond delay="2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8"/>
                                        </p:tgtEl>
                                        <p:attrNameLst>
                                          <p:attrName>ppt_x</p:attrName>
                                        </p:attrNameLst>
                                      </p:cBhvr>
                                      <p:tavLst>
                                        <p:tav tm="0">
                                          <p:val>
                                            <p:strVal val="ppt_x"/>
                                          </p:val>
                                        </p:tav>
                                        <p:tav tm="100000">
                                          <p:val>
                                            <p:strVal val="0-ppt_w/2"/>
                                          </p:val>
                                        </p:tav>
                                      </p:tavLst>
                                    </p:anim>
                                    <p:anim calcmode="lin" valueType="num">
                                      <p:cBhvr additive="base">
                                        <p:cTn id="531" dur="3000"/>
                                        <p:tgtEl>
                                          <p:spTgt spid="8"/>
                                        </p:tgtEl>
                                        <p:attrNameLst>
                                          <p:attrName>ppt_y</p:attrName>
                                        </p:attrNameLst>
                                      </p:cBhvr>
                                      <p:tavLst>
                                        <p:tav tm="0">
                                          <p:val>
                                            <p:strVal val="ppt_y"/>
                                          </p:val>
                                        </p:tav>
                                        <p:tav tm="100000">
                                          <p:val>
                                            <p:strVal val="ppt_y"/>
                                          </p:val>
                                        </p:tav>
                                      </p:tavLst>
                                    </p:anim>
                                    <p:set>
                                      <p:cBhvr>
                                        <p:cTn id="532" dur="1" fill="hold">
                                          <p:stCondLst>
                                            <p:cond delay="2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2"/>
                                        </p:tgtEl>
                                        <p:attrNameLst>
                                          <p:attrName>ppt_x</p:attrName>
                                        </p:attrNameLst>
                                      </p:cBhvr>
                                      <p:tavLst>
                                        <p:tav tm="0">
                                          <p:val>
                                            <p:strVal val="ppt_x"/>
                                          </p:val>
                                        </p:tav>
                                        <p:tav tm="100000">
                                          <p:val>
                                            <p:strVal val="0-ppt_w/2"/>
                                          </p:val>
                                        </p:tav>
                                      </p:tavLst>
                                    </p:anim>
                                    <p:anim calcmode="lin" valueType="num">
                                      <p:cBhvr additive="base">
                                        <p:cTn id="535" dur="3000"/>
                                        <p:tgtEl>
                                          <p:spTgt spid="12"/>
                                        </p:tgtEl>
                                        <p:attrNameLst>
                                          <p:attrName>ppt_y</p:attrName>
                                        </p:attrNameLst>
                                      </p:cBhvr>
                                      <p:tavLst>
                                        <p:tav tm="0">
                                          <p:val>
                                            <p:strVal val="ppt_y"/>
                                          </p:val>
                                        </p:tav>
                                        <p:tav tm="100000">
                                          <p:val>
                                            <p:strVal val="ppt_y"/>
                                          </p:val>
                                        </p:tav>
                                      </p:tavLst>
                                    </p:anim>
                                    <p:set>
                                      <p:cBhvr>
                                        <p:cTn id="536" dur="1" fill="hold">
                                          <p:stCondLst>
                                            <p:cond delay="2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4"/>
                                        </p:tgtEl>
                                        <p:attrNameLst>
                                          <p:attrName>ppt_x</p:attrName>
                                        </p:attrNameLst>
                                      </p:cBhvr>
                                      <p:tavLst>
                                        <p:tav tm="0">
                                          <p:val>
                                            <p:strVal val="ppt_x"/>
                                          </p:val>
                                        </p:tav>
                                        <p:tav tm="100000">
                                          <p:val>
                                            <p:strVal val="0-ppt_w/2"/>
                                          </p:val>
                                        </p:tav>
                                      </p:tavLst>
                                    </p:anim>
                                    <p:anim calcmode="lin" valueType="num">
                                      <p:cBhvr additive="base">
                                        <p:cTn id="539" dur="3000"/>
                                        <p:tgtEl>
                                          <p:spTgt spid="14"/>
                                        </p:tgtEl>
                                        <p:attrNameLst>
                                          <p:attrName>ppt_y</p:attrName>
                                        </p:attrNameLst>
                                      </p:cBhvr>
                                      <p:tavLst>
                                        <p:tav tm="0">
                                          <p:val>
                                            <p:strVal val="ppt_y"/>
                                          </p:val>
                                        </p:tav>
                                        <p:tav tm="100000">
                                          <p:val>
                                            <p:strVal val="ppt_y"/>
                                          </p:val>
                                        </p:tav>
                                      </p:tavLst>
                                    </p:anim>
                                    <p:set>
                                      <p:cBhvr>
                                        <p:cTn id="540" dur="1" fill="hold">
                                          <p:stCondLst>
                                            <p:cond delay="2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18"/>
                                        </p:tgtEl>
                                        <p:attrNameLst>
                                          <p:attrName>ppt_x</p:attrName>
                                        </p:attrNameLst>
                                      </p:cBhvr>
                                      <p:tavLst>
                                        <p:tav tm="0">
                                          <p:val>
                                            <p:strVal val="ppt_x"/>
                                          </p:val>
                                        </p:tav>
                                        <p:tav tm="100000">
                                          <p:val>
                                            <p:strVal val="0-ppt_w/2"/>
                                          </p:val>
                                        </p:tav>
                                      </p:tavLst>
                                    </p:anim>
                                    <p:anim calcmode="lin" valueType="num">
                                      <p:cBhvr additive="base">
                                        <p:cTn id="543" dur="3000"/>
                                        <p:tgtEl>
                                          <p:spTgt spid="18"/>
                                        </p:tgtEl>
                                        <p:attrNameLst>
                                          <p:attrName>ppt_y</p:attrName>
                                        </p:attrNameLst>
                                      </p:cBhvr>
                                      <p:tavLst>
                                        <p:tav tm="0">
                                          <p:val>
                                            <p:strVal val="ppt_y"/>
                                          </p:val>
                                        </p:tav>
                                        <p:tav tm="100000">
                                          <p:val>
                                            <p:strVal val="ppt_y"/>
                                          </p:val>
                                        </p:tav>
                                      </p:tavLst>
                                    </p:anim>
                                    <p:set>
                                      <p:cBhvr>
                                        <p:cTn id="544" dur="1" fill="hold">
                                          <p:stCondLst>
                                            <p:cond delay="2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3"/>
                                        </p:tgtEl>
                                        <p:attrNameLst>
                                          <p:attrName>ppt_x</p:attrName>
                                        </p:attrNameLst>
                                      </p:cBhvr>
                                      <p:tavLst>
                                        <p:tav tm="0">
                                          <p:val>
                                            <p:strVal val="ppt_x"/>
                                          </p:val>
                                        </p:tav>
                                        <p:tav tm="100000">
                                          <p:val>
                                            <p:strVal val="0-ppt_w/2"/>
                                          </p:val>
                                        </p:tav>
                                      </p:tavLst>
                                    </p:anim>
                                    <p:anim calcmode="lin" valueType="num">
                                      <p:cBhvr additive="base">
                                        <p:cTn id="547" dur="3000"/>
                                        <p:tgtEl>
                                          <p:spTgt spid="23"/>
                                        </p:tgtEl>
                                        <p:attrNameLst>
                                          <p:attrName>ppt_y</p:attrName>
                                        </p:attrNameLst>
                                      </p:cBhvr>
                                      <p:tavLst>
                                        <p:tav tm="0">
                                          <p:val>
                                            <p:strVal val="ppt_y"/>
                                          </p:val>
                                        </p:tav>
                                        <p:tav tm="100000">
                                          <p:val>
                                            <p:strVal val="ppt_y"/>
                                          </p:val>
                                        </p:tav>
                                      </p:tavLst>
                                    </p:anim>
                                    <p:set>
                                      <p:cBhvr>
                                        <p:cTn id="548" dur="1" fill="hold">
                                          <p:stCondLst>
                                            <p:cond delay="2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26"/>
                                        </p:tgtEl>
                                        <p:attrNameLst>
                                          <p:attrName>ppt_x</p:attrName>
                                        </p:attrNameLst>
                                      </p:cBhvr>
                                      <p:tavLst>
                                        <p:tav tm="0">
                                          <p:val>
                                            <p:strVal val="ppt_x"/>
                                          </p:val>
                                        </p:tav>
                                        <p:tav tm="100000">
                                          <p:val>
                                            <p:strVal val="0-ppt_w/2"/>
                                          </p:val>
                                        </p:tav>
                                      </p:tavLst>
                                    </p:anim>
                                    <p:anim calcmode="lin" valueType="num">
                                      <p:cBhvr additive="base">
                                        <p:cTn id="551" dur="3000"/>
                                        <p:tgtEl>
                                          <p:spTgt spid="26"/>
                                        </p:tgtEl>
                                        <p:attrNameLst>
                                          <p:attrName>ppt_y</p:attrName>
                                        </p:attrNameLst>
                                      </p:cBhvr>
                                      <p:tavLst>
                                        <p:tav tm="0">
                                          <p:val>
                                            <p:strVal val="ppt_y"/>
                                          </p:val>
                                        </p:tav>
                                        <p:tav tm="100000">
                                          <p:val>
                                            <p:strVal val="ppt_y"/>
                                          </p:val>
                                        </p:tav>
                                      </p:tavLst>
                                    </p:anim>
                                    <p:set>
                                      <p:cBhvr>
                                        <p:cTn id="552" dur="1" fill="hold">
                                          <p:stCondLst>
                                            <p:cond delay="2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0"/>
                                        </p:tgtEl>
                                        <p:attrNameLst>
                                          <p:attrName>ppt_x</p:attrName>
                                        </p:attrNameLst>
                                      </p:cBhvr>
                                      <p:tavLst>
                                        <p:tav tm="0">
                                          <p:val>
                                            <p:strVal val="ppt_x"/>
                                          </p:val>
                                        </p:tav>
                                        <p:tav tm="100000">
                                          <p:val>
                                            <p:strVal val="0-ppt_w/2"/>
                                          </p:val>
                                        </p:tav>
                                      </p:tavLst>
                                    </p:anim>
                                    <p:anim calcmode="lin" valueType="num">
                                      <p:cBhvr additive="base">
                                        <p:cTn id="555" dur="3000"/>
                                        <p:tgtEl>
                                          <p:spTgt spid="30"/>
                                        </p:tgtEl>
                                        <p:attrNameLst>
                                          <p:attrName>ppt_y</p:attrName>
                                        </p:attrNameLst>
                                      </p:cBhvr>
                                      <p:tavLst>
                                        <p:tav tm="0">
                                          <p:val>
                                            <p:strVal val="ppt_y"/>
                                          </p:val>
                                        </p:tav>
                                        <p:tav tm="100000">
                                          <p:val>
                                            <p:strVal val="ppt_y"/>
                                          </p:val>
                                        </p:tav>
                                      </p:tavLst>
                                    </p:anim>
                                    <p:set>
                                      <p:cBhvr>
                                        <p:cTn id="556" dur="1" fill="hold">
                                          <p:stCondLst>
                                            <p:cond delay="2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0-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38"/>
                                        </p:tgtEl>
                                        <p:attrNameLst>
                                          <p:attrName>ppt_x</p:attrName>
                                        </p:attrNameLst>
                                      </p:cBhvr>
                                      <p:tavLst>
                                        <p:tav tm="0">
                                          <p:val>
                                            <p:strVal val="ppt_x"/>
                                          </p:val>
                                        </p:tav>
                                        <p:tav tm="100000">
                                          <p:val>
                                            <p:strVal val="0-ppt_w/2"/>
                                          </p:val>
                                        </p:tav>
                                      </p:tavLst>
                                    </p:anim>
                                    <p:anim calcmode="lin" valueType="num">
                                      <p:cBhvr additive="base">
                                        <p:cTn id="563" dur="3000"/>
                                        <p:tgtEl>
                                          <p:spTgt spid="38"/>
                                        </p:tgtEl>
                                        <p:attrNameLst>
                                          <p:attrName>ppt_y</p:attrName>
                                        </p:attrNameLst>
                                      </p:cBhvr>
                                      <p:tavLst>
                                        <p:tav tm="0">
                                          <p:val>
                                            <p:strVal val="ppt_y"/>
                                          </p:val>
                                        </p:tav>
                                        <p:tav tm="100000">
                                          <p:val>
                                            <p:strVal val="ppt_y"/>
                                          </p:val>
                                        </p:tav>
                                      </p:tavLst>
                                    </p:anim>
                                    <p:set>
                                      <p:cBhvr>
                                        <p:cTn id="564" dur="1" fill="hold">
                                          <p:stCondLst>
                                            <p:cond delay="2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4"/>
                                        </p:tgtEl>
                                        <p:attrNameLst>
                                          <p:attrName>ppt_x</p:attrName>
                                        </p:attrNameLst>
                                      </p:cBhvr>
                                      <p:tavLst>
                                        <p:tav tm="0">
                                          <p:val>
                                            <p:strVal val="ppt_x"/>
                                          </p:val>
                                        </p:tav>
                                        <p:tav tm="100000">
                                          <p:val>
                                            <p:strVal val="0-ppt_w/2"/>
                                          </p:val>
                                        </p:tav>
                                      </p:tavLst>
                                    </p:anim>
                                    <p:anim calcmode="lin" valueType="num">
                                      <p:cBhvr additive="base">
                                        <p:cTn id="567" dur="3000"/>
                                        <p:tgtEl>
                                          <p:spTgt spid="44"/>
                                        </p:tgtEl>
                                        <p:attrNameLst>
                                          <p:attrName>ppt_y</p:attrName>
                                        </p:attrNameLst>
                                      </p:cBhvr>
                                      <p:tavLst>
                                        <p:tav tm="0">
                                          <p:val>
                                            <p:strVal val="ppt_y"/>
                                          </p:val>
                                        </p:tav>
                                        <p:tav tm="100000">
                                          <p:val>
                                            <p:strVal val="ppt_y"/>
                                          </p:val>
                                        </p:tav>
                                      </p:tavLst>
                                    </p:anim>
                                    <p:set>
                                      <p:cBhvr>
                                        <p:cTn id="568" dur="1" fill="hold">
                                          <p:stCondLst>
                                            <p:cond delay="2999"/>
                                          </p:stCondLst>
                                        </p:cTn>
                                        <p:tgtEl>
                                          <p:spTgt spid="44"/>
                                        </p:tgtEl>
                                        <p:attrNameLst>
                                          <p:attrName>style.visibility</p:attrName>
                                        </p:attrNameLst>
                                      </p:cBhvr>
                                      <p:to>
                                        <p:strVal val="hidden"/>
                                      </p:to>
                                    </p:set>
                                  </p:childTnLst>
                                </p:cTn>
                              </p:par>
                              <p:par>
                                <p:cTn id="569" presetID="23" presetClass="entr" presetSubtype="288"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4/3*#ppt_w"/>
                                          </p:val>
                                        </p:tav>
                                        <p:tav tm="100000">
                                          <p:val>
                                            <p:strVal val="#ppt_w"/>
                                          </p:val>
                                        </p:tav>
                                      </p:tavLst>
                                    </p:anim>
                                    <p:anim calcmode="lin" valueType="num">
                                      <p:cBhvr>
                                        <p:cTn id="572" dur="3000" fill="hold"/>
                                        <p:tgtEl>
                                          <p:spTgt spid="4"/>
                                        </p:tgtEl>
                                        <p:attrNameLst>
                                          <p:attrName>ppt_h</p:attrName>
                                        </p:attrNameLst>
                                      </p:cBhvr>
                                      <p:tavLst>
                                        <p:tav tm="0">
                                          <p:val>
                                            <p:strVal val="4/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Breakfast-In-A-Water-Bungal.jpg"/>
          <p:cNvPicPr>
            <a:picLocks noChangeAspect="1"/>
          </p:cNvPicPr>
          <p:nvPr/>
        </p:nvPicPr>
        <p:blipFill>
          <a:blip r:embed="rId2"/>
          <a:stretch>
            <a:fillRect/>
          </a:stretch>
        </p:blipFill>
        <p:spPr>
          <a:xfrm>
            <a:off x="0" y="53578"/>
            <a:ext cx="9144000" cy="6804422"/>
          </a:xfrm>
          <a:prstGeom prst="rect">
            <a:avLst/>
          </a:prstGeom>
        </p:spPr>
      </p:pic>
      <p:sp>
        <p:nvSpPr>
          <p:cNvPr id="5" name="4 Rectángulo"/>
          <p:cNvSpPr/>
          <p:nvPr/>
        </p:nvSpPr>
        <p:spPr>
          <a:xfrm>
            <a:off x="285784"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85916"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48"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8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86214"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86346"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86444"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86478"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86576"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8661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86708"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86742"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429652"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929750" y="2000240"/>
            <a:ext cx="214250"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14"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48"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214446"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714480"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214578"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14612"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214710"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14842"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714876"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214974"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715008"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215106"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715140"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215238"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715272"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358182"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858280" y="3571876"/>
            <a:ext cx="214282" cy="928694"/>
          </a:xfrm>
          <a:prstGeom prst="rect">
            <a:avLst/>
          </a:prstGeom>
          <a:solidFill>
            <a:srgbClr val="FF66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3000" fill="hold"/>
                                        <p:tgtEl>
                                          <p:spTgt spid="5"/>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3000" fill="hold"/>
                                        <p:tgtEl>
                                          <p:spTgt spid="6"/>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3000" fill="hold"/>
                                        <p:tgtEl>
                                          <p:spTgt spid="7"/>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1+#ppt_w/2"/>
                                          </p:val>
                                        </p:tav>
                                        <p:tav tm="100000">
                                          <p:val>
                                            <p:strVal val="#ppt_x"/>
                                          </p:val>
                                        </p:tav>
                                      </p:tavLst>
                                    </p:anim>
                                    <p:anim calcmode="lin" valueType="num">
                                      <p:cBhvr additive="base">
                                        <p:cTn id="41" dur="3000" fill="hold"/>
                                        <p:tgtEl>
                                          <p:spTgt spid="8"/>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3000" fill="hold"/>
                                        <p:tgtEl>
                                          <p:spTgt spid="8"/>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3000"/>
                                        <p:tgtEl>
                                          <p:spTgt spid="9"/>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1+#ppt_w/2"/>
                                          </p:val>
                                        </p:tav>
                                        <p:tav tm="100000">
                                          <p:val>
                                            <p:strVal val="#ppt_x"/>
                                          </p:val>
                                        </p:tav>
                                      </p:tavLst>
                                    </p:anim>
                                    <p:anim calcmode="lin" valueType="num">
                                      <p:cBhvr additive="base">
                                        <p:cTn id="50" dur="3000" fill="hold"/>
                                        <p:tgtEl>
                                          <p:spTgt spid="9"/>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3000" fill="hold"/>
                                        <p:tgtEl>
                                          <p:spTgt spid="9"/>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plus(in)">
                                      <p:cBhvr>
                                        <p:cTn id="55" dur="3000"/>
                                        <p:tgtEl>
                                          <p:spTgt spid="10"/>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3000"/>
                                        <p:tgtEl>
                                          <p:spTgt spid="11"/>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1+#ppt_w/2"/>
                                          </p:val>
                                        </p:tav>
                                        <p:tav tm="100000">
                                          <p:val>
                                            <p:strVal val="#ppt_x"/>
                                          </p:val>
                                        </p:tav>
                                      </p:tavLst>
                                    </p:anim>
                                    <p:anim calcmode="lin" valueType="num">
                                      <p:cBhvr additive="base">
                                        <p:cTn id="68" dur="3000" fill="hold"/>
                                        <p:tgtEl>
                                          <p:spTgt spid="11"/>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3000"/>
                                        <p:tgtEl>
                                          <p:spTgt spid="12"/>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3000" fill="hold"/>
                                        <p:tgtEl>
                                          <p:spTgt spid="12"/>
                                        </p:tgtEl>
                                        <p:attrNameLst>
                                          <p:attrName>ppt_x</p:attrName>
                                        </p:attrNameLst>
                                      </p:cBhvr>
                                      <p:tavLst>
                                        <p:tav tm="0">
                                          <p:val>
                                            <p:strVal val="1+#ppt_w/2"/>
                                          </p:val>
                                        </p:tav>
                                        <p:tav tm="100000">
                                          <p:val>
                                            <p:strVal val="#ppt_x"/>
                                          </p:val>
                                        </p:tav>
                                      </p:tavLst>
                                    </p:anim>
                                    <p:anim calcmode="lin" valueType="num">
                                      <p:cBhvr additive="base">
                                        <p:cTn id="77" dur="3000" fill="hold"/>
                                        <p:tgtEl>
                                          <p:spTgt spid="12"/>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3000" fill="hold"/>
                                        <p:tgtEl>
                                          <p:spTgt spid="13"/>
                                        </p:tgtEl>
                                        <p:attrNameLst>
                                          <p:attrName>ppt_x</p:attrName>
                                        </p:attrNameLst>
                                      </p:cBhvr>
                                      <p:tavLst>
                                        <p:tav tm="0">
                                          <p:val>
                                            <p:strVal val="1+#ppt_w/2"/>
                                          </p:val>
                                        </p:tav>
                                        <p:tav tm="100000">
                                          <p:val>
                                            <p:strVal val="#ppt_x"/>
                                          </p:val>
                                        </p:tav>
                                      </p:tavLst>
                                    </p:anim>
                                    <p:anim calcmode="lin" valueType="num">
                                      <p:cBhvr additive="base">
                                        <p:cTn id="86" dur="3000" fill="hold"/>
                                        <p:tgtEl>
                                          <p:spTgt spid="13"/>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3000" fill="hold"/>
                                        <p:tgtEl>
                                          <p:spTgt spid="13"/>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3000"/>
                                        <p:tgtEl>
                                          <p:spTgt spid="14"/>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plus(in)">
                                      <p:cBhvr>
                                        <p:cTn id="100" dur="3000"/>
                                        <p:tgtEl>
                                          <p:spTgt spid="15"/>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3000" fill="hold"/>
                                        <p:tgtEl>
                                          <p:spTgt spid="15"/>
                                        </p:tgtEl>
                                        <p:attrNameLst>
                                          <p:attrName>ppt_x</p:attrName>
                                        </p:attrNameLst>
                                      </p:cBhvr>
                                      <p:tavLst>
                                        <p:tav tm="0">
                                          <p:val>
                                            <p:strVal val="1+#ppt_w/2"/>
                                          </p:val>
                                        </p:tav>
                                        <p:tav tm="100000">
                                          <p:val>
                                            <p:strVal val="#ppt_x"/>
                                          </p:val>
                                        </p:tav>
                                      </p:tavLst>
                                    </p:anim>
                                    <p:anim calcmode="lin" valueType="num">
                                      <p:cBhvr additive="base">
                                        <p:cTn id="104" dur="3000" fill="hold"/>
                                        <p:tgtEl>
                                          <p:spTgt spid="15"/>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3000"/>
                                        <p:tgtEl>
                                          <p:spTgt spid="16"/>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additive="base">
                                        <p:cTn id="112" dur="3000" fill="hold"/>
                                        <p:tgtEl>
                                          <p:spTgt spid="16"/>
                                        </p:tgtEl>
                                        <p:attrNameLst>
                                          <p:attrName>ppt_x</p:attrName>
                                        </p:attrNameLst>
                                      </p:cBhvr>
                                      <p:tavLst>
                                        <p:tav tm="0">
                                          <p:val>
                                            <p:strVal val="1+#ppt_w/2"/>
                                          </p:val>
                                        </p:tav>
                                        <p:tav tm="100000">
                                          <p:val>
                                            <p:strVal val="#ppt_x"/>
                                          </p:val>
                                        </p:tav>
                                      </p:tavLst>
                                    </p:anim>
                                    <p:anim calcmode="lin" valueType="num">
                                      <p:cBhvr additive="base">
                                        <p:cTn id="113" dur="3000" fill="hold"/>
                                        <p:tgtEl>
                                          <p:spTgt spid="16"/>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3000" fill="hold"/>
                                        <p:tgtEl>
                                          <p:spTgt spid="17"/>
                                        </p:tgtEl>
                                        <p:attrNameLst>
                                          <p:attrName>ppt_x</p:attrName>
                                        </p:attrNameLst>
                                      </p:cBhvr>
                                      <p:tavLst>
                                        <p:tav tm="0">
                                          <p:val>
                                            <p:strVal val="1+#ppt_w/2"/>
                                          </p:val>
                                        </p:tav>
                                        <p:tav tm="100000">
                                          <p:val>
                                            <p:strVal val="#ppt_x"/>
                                          </p:val>
                                        </p:tav>
                                      </p:tavLst>
                                    </p:anim>
                                    <p:anim calcmode="lin" valueType="num">
                                      <p:cBhvr additive="base">
                                        <p:cTn id="122" dur="3000" fill="hold"/>
                                        <p:tgtEl>
                                          <p:spTgt spid="17"/>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3000"/>
                                        <p:tgtEl>
                                          <p:spTgt spid="18"/>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1+#ppt_w/2"/>
                                          </p:val>
                                        </p:tav>
                                        <p:tav tm="100000">
                                          <p:val>
                                            <p:strVal val="#ppt_x"/>
                                          </p:val>
                                        </p:tav>
                                      </p:tavLst>
                                    </p:anim>
                                    <p:anim calcmode="lin" valueType="num">
                                      <p:cBhvr additive="base">
                                        <p:cTn id="131" dur="3000" fill="hold"/>
                                        <p:tgtEl>
                                          <p:spTgt spid="18"/>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3000" fill="hold"/>
                                        <p:tgtEl>
                                          <p:spTgt spid="18"/>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plus(in)">
                                      <p:cBhvr>
                                        <p:cTn id="136" dur="3000"/>
                                        <p:tgtEl>
                                          <p:spTgt spid="19"/>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3000" fill="hold"/>
                                        <p:tgtEl>
                                          <p:spTgt spid="19"/>
                                        </p:tgtEl>
                                        <p:attrNameLst>
                                          <p:attrName>ppt_x</p:attrName>
                                        </p:attrNameLst>
                                      </p:cBhvr>
                                      <p:tavLst>
                                        <p:tav tm="0">
                                          <p:val>
                                            <p:strVal val="1+#ppt_w/2"/>
                                          </p:val>
                                        </p:tav>
                                        <p:tav tm="100000">
                                          <p:val>
                                            <p:strVal val="#ppt_x"/>
                                          </p:val>
                                        </p:tav>
                                      </p:tavLst>
                                    </p:anim>
                                    <p:anim calcmode="lin" valueType="num">
                                      <p:cBhvr additive="base">
                                        <p:cTn id="140" dur="3000" fill="hold"/>
                                        <p:tgtEl>
                                          <p:spTgt spid="19"/>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3000" fill="hold"/>
                                        <p:tgtEl>
                                          <p:spTgt spid="19"/>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plus(in)">
                                      <p:cBhvr>
                                        <p:cTn id="145" dur="3000"/>
                                        <p:tgtEl>
                                          <p:spTgt spid="20"/>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1+#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plus(in)">
                                      <p:cBhvr>
                                        <p:cTn id="154" dur="3000"/>
                                        <p:tgtEl>
                                          <p:spTgt spid="21"/>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3000" fill="hold"/>
                                        <p:tgtEl>
                                          <p:spTgt spid="21"/>
                                        </p:tgtEl>
                                        <p:attrNameLst>
                                          <p:attrName>ppt_x</p:attrName>
                                        </p:attrNameLst>
                                      </p:cBhvr>
                                      <p:tavLst>
                                        <p:tav tm="0">
                                          <p:val>
                                            <p:strVal val="1+#ppt_w/2"/>
                                          </p:val>
                                        </p:tav>
                                        <p:tav tm="100000">
                                          <p:val>
                                            <p:strVal val="#ppt_x"/>
                                          </p:val>
                                        </p:tav>
                                      </p:tavLst>
                                    </p:anim>
                                    <p:anim calcmode="lin" valueType="num">
                                      <p:cBhvr additive="base">
                                        <p:cTn id="158" dur="3000" fill="hold"/>
                                        <p:tgtEl>
                                          <p:spTgt spid="21"/>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3000" fill="hold"/>
                                        <p:tgtEl>
                                          <p:spTgt spid="21"/>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plus(in)">
                                      <p:cBhvr>
                                        <p:cTn id="163" dur="3000"/>
                                        <p:tgtEl>
                                          <p:spTgt spid="22"/>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3000" fill="hold"/>
                                        <p:tgtEl>
                                          <p:spTgt spid="22"/>
                                        </p:tgtEl>
                                        <p:attrNameLst>
                                          <p:attrName>ppt_x</p:attrName>
                                        </p:attrNameLst>
                                      </p:cBhvr>
                                      <p:tavLst>
                                        <p:tav tm="0">
                                          <p:val>
                                            <p:strVal val="1+#ppt_w/2"/>
                                          </p:val>
                                        </p:tav>
                                        <p:tav tm="100000">
                                          <p:val>
                                            <p:strVal val="#ppt_x"/>
                                          </p:val>
                                        </p:tav>
                                      </p:tavLst>
                                    </p:anim>
                                    <p:anim calcmode="lin" valueType="num">
                                      <p:cBhvr additive="base">
                                        <p:cTn id="167" dur="3000" fill="hold"/>
                                        <p:tgtEl>
                                          <p:spTgt spid="22"/>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23"/>
                                        </p:tgtEl>
                                        <p:attrNameLst>
                                          <p:attrName>style.visibility</p:attrName>
                                        </p:attrNameLst>
                                      </p:cBhvr>
                                      <p:to>
                                        <p:strVal val="visible"/>
                                      </p:to>
                                    </p:set>
                                    <p:animEffect transition="in" filter="plus(in)">
                                      <p:cBhvr>
                                        <p:cTn id="172" dur="3000"/>
                                        <p:tgtEl>
                                          <p:spTgt spid="23"/>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additive="base">
                                        <p:cTn id="175" dur="3000" fill="hold"/>
                                        <p:tgtEl>
                                          <p:spTgt spid="23"/>
                                        </p:tgtEl>
                                        <p:attrNameLst>
                                          <p:attrName>ppt_x</p:attrName>
                                        </p:attrNameLst>
                                      </p:cBhvr>
                                      <p:tavLst>
                                        <p:tav tm="0">
                                          <p:val>
                                            <p:strVal val="1+#ppt_w/2"/>
                                          </p:val>
                                        </p:tav>
                                        <p:tav tm="100000">
                                          <p:val>
                                            <p:strVal val="#ppt_x"/>
                                          </p:val>
                                        </p:tav>
                                      </p:tavLst>
                                    </p:anim>
                                    <p:anim calcmode="lin" valueType="num">
                                      <p:cBhvr additive="base">
                                        <p:cTn id="176" dur="3000" fill="hold"/>
                                        <p:tgtEl>
                                          <p:spTgt spid="23"/>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3000" fill="hold"/>
                                        <p:tgtEl>
                                          <p:spTgt spid="23"/>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plus(in)">
                                      <p:cBhvr>
                                        <p:cTn id="181" dur="3000"/>
                                        <p:tgtEl>
                                          <p:spTgt spid="24"/>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 calcmode="lin" valueType="num">
                                      <p:cBhvr additive="base">
                                        <p:cTn id="184" dur="3000" fill="hold"/>
                                        <p:tgtEl>
                                          <p:spTgt spid="24"/>
                                        </p:tgtEl>
                                        <p:attrNameLst>
                                          <p:attrName>ppt_x</p:attrName>
                                        </p:attrNameLst>
                                      </p:cBhvr>
                                      <p:tavLst>
                                        <p:tav tm="0">
                                          <p:val>
                                            <p:strVal val="1+#ppt_w/2"/>
                                          </p:val>
                                        </p:tav>
                                        <p:tav tm="100000">
                                          <p:val>
                                            <p:strVal val="#ppt_x"/>
                                          </p:val>
                                        </p:tav>
                                      </p:tavLst>
                                    </p:anim>
                                    <p:anim calcmode="lin" valueType="num">
                                      <p:cBhvr additive="base">
                                        <p:cTn id="185" dur="3000" fill="hold"/>
                                        <p:tgtEl>
                                          <p:spTgt spid="24"/>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3000" fill="hold"/>
                                        <p:tgtEl>
                                          <p:spTgt spid="24"/>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Effect transition="in" filter="plus(in)">
                                      <p:cBhvr>
                                        <p:cTn id="190" dur="3000"/>
                                        <p:tgtEl>
                                          <p:spTgt spid="25"/>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3000" fill="hold"/>
                                        <p:tgtEl>
                                          <p:spTgt spid="25"/>
                                        </p:tgtEl>
                                        <p:attrNameLst>
                                          <p:attrName>ppt_x</p:attrName>
                                        </p:attrNameLst>
                                      </p:cBhvr>
                                      <p:tavLst>
                                        <p:tav tm="0">
                                          <p:val>
                                            <p:strVal val="1+#ppt_w/2"/>
                                          </p:val>
                                        </p:tav>
                                        <p:tav tm="100000">
                                          <p:val>
                                            <p:strVal val="#ppt_x"/>
                                          </p:val>
                                        </p:tav>
                                      </p:tavLst>
                                    </p:anim>
                                    <p:anim calcmode="lin" valueType="num">
                                      <p:cBhvr additive="base">
                                        <p:cTn id="194" dur="3000" fill="hold"/>
                                        <p:tgtEl>
                                          <p:spTgt spid="25"/>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3000" fill="hold"/>
                                        <p:tgtEl>
                                          <p:spTgt spid="25"/>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26"/>
                                        </p:tgtEl>
                                        <p:attrNameLst>
                                          <p:attrName>style.visibility</p:attrName>
                                        </p:attrNameLst>
                                      </p:cBhvr>
                                      <p:to>
                                        <p:strVal val="visible"/>
                                      </p:to>
                                    </p:set>
                                    <p:animEffect transition="in" filter="plus(in)">
                                      <p:cBhvr>
                                        <p:cTn id="199" dur="3000"/>
                                        <p:tgtEl>
                                          <p:spTgt spid="26"/>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additive="base">
                                        <p:cTn id="202" dur="3000" fill="hold"/>
                                        <p:tgtEl>
                                          <p:spTgt spid="26"/>
                                        </p:tgtEl>
                                        <p:attrNameLst>
                                          <p:attrName>ppt_x</p:attrName>
                                        </p:attrNameLst>
                                      </p:cBhvr>
                                      <p:tavLst>
                                        <p:tav tm="0">
                                          <p:val>
                                            <p:strVal val="1+#ppt_w/2"/>
                                          </p:val>
                                        </p:tav>
                                        <p:tav tm="100000">
                                          <p:val>
                                            <p:strVal val="#ppt_x"/>
                                          </p:val>
                                        </p:tav>
                                      </p:tavLst>
                                    </p:anim>
                                    <p:anim calcmode="lin" valueType="num">
                                      <p:cBhvr additive="base">
                                        <p:cTn id="203" dur="3000" fill="hold"/>
                                        <p:tgtEl>
                                          <p:spTgt spid="26"/>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3000" fill="hold"/>
                                        <p:tgtEl>
                                          <p:spTgt spid="26"/>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27"/>
                                        </p:tgtEl>
                                        <p:attrNameLst>
                                          <p:attrName>style.visibility</p:attrName>
                                        </p:attrNameLst>
                                      </p:cBhvr>
                                      <p:to>
                                        <p:strVal val="visible"/>
                                      </p:to>
                                    </p:set>
                                    <p:animEffect transition="in" filter="plus(in)">
                                      <p:cBhvr>
                                        <p:cTn id="208" dur="3000"/>
                                        <p:tgtEl>
                                          <p:spTgt spid="27"/>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27"/>
                                        </p:tgtEl>
                                        <p:attrNameLst>
                                          <p:attrName>style.visibility</p:attrName>
                                        </p:attrNameLst>
                                      </p:cBhvr>
                                      <p:to>
                                        <p:strVal val="visible"/>
                                      </p:to>
                                    </p:set>
                                    <p:anim calcmode="lin" valueType="num">
                                      <p:cBhvr additive="base">
                                        <p:cTn id="211" dur="3000" fill="hold"/>
                                        <p:tgtEl>
                                          <p:spTgt spid="27"/>
                                        </p:tgtEl>
                                        <p:attrNameLst>
                                          <p:attrName>ppt_x</p:attrName>
                                        </p:attrNameLst>
                                      </p:cBhvr>
                                      <p:tavLst>
                                        <p:tav tm="0">
                                          <p:val>
                                            <p:strVal val="1+#ppt_w/2"/>
                                          </p:val>
                                        </p:tav>
                                        <p:tav tm="100000">
                                          <p:val>
                                            <p:strVal val="#ppt_x"/>
                                          </p:val>
                                        </p:tav>
                                      </p:tavLst>
                                    </p:anim>
                                    <p:anim calcmode="lin" valueType="num">
                                      <p:cBhvr additive="base">
                                        <p:cTn id="212" dur="3000" fill="hold"/>
                                        <p:tgtEl>
                                          <p:spTgt spid="27"/>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3000" fill="hold"/>
                                        <p:tgtEl>
                                          <p:spTgt spid="27"/>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28"/>
                                        </p:tgtEl>
                                        <p:attrNameLst>
                                          <p:attrName>style.visibility</p:attrName>
                                        </p:attrNameLst>
                                      </p:cBhvr>
                                      <p:to>
                                        <p:strVal val="visible"/>
                                      </p:to>
                                    </p:set>
                                    <p:animEffect transition="in" filter="plus(in)">
                                      <p:cBhvr>
                                        <p:cTn id="217" dur="3000"/>
                                        <p:tgtEl>
                                          <p:spTgt spid="28"/>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28"/>
                                        </p:tgtEl>
                                        <p:attrNameLst>
                                          <p:attrName>style.visibility</p:attrName>
                                        </p:attrNameLst>
                                      </p:cBhvr>
                                      <p:to>
                                        <p:strVal val="visible"/>
                                      </p:to>
                                    </p:set>
                                    <p:anim calcmode="lin" valueType="num">
                                      <p:cBhvr additive="base">
                                        <p:cTn id="220" dur="3000" fill="hold"/>
                                        <p:tgtEl>
                                          <p:spTgt spid="28"/>
                                        </p:tgtEl>
                                        <p:attrNameLst>
                                          <p:attrName>ppt_x</p:attrName>
                                        </p:attrNameLst>
                                      </p:cBhvr>
                                      <p:tavLst>
                                        <p:tav tm="0">
                                          <p:val>
                                            <p:strVal val="1+#ppt_w/2"/>
                                          </p:val>
                                        </p:tav>
                                        <p:tav tm="100000">
                                          <p:val>
                                            <p:strVal val="#ppt_x"/>
                                          </p:val>
                                        </p:tav>
                                      </p:tavLst>
                                    </p:anim>
                                    <p:anim calcmode="lin" valueType="num">
                                      <p:cBhvr additive="base">
                                        <p:cTn id="221" dur="3000" fill="hold"/>
                                        <p:tgtEl>
                                          <p:spTgt spid="28"/>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29"/>
                                        </p:tgtEl>
                                        <p:attrNameLst>
                                          <p:attrName>style.visibility</p:attrName>
                                        </p:attrNameLst>
                                      </p:cBhvr>
                                      <p:to>
                                        <p:strVal val="visible"/>
                                      </p:to>
                                    </p:set>
                                    <p:anim calcmode="lin" valueType="num">
                                      <p:cBhvr additive="base">
                                        <p:cTn id="229" dur="3000" fill="hold"/>
                                        <p:tgtEl>
                                          <p:spTgt spid="29"/>
                                        </p:tgtEl>
                                        <p:attrNameLst>
                                          <p:attrName>ppt_x</p:attrName>
                                        </p:attrNameLst>
                                      </p:cBhvr>
                                      <p:tavLst>
                                        <p:tav tm="0">
                                          <p:val>
                                            <p:strVal val="1+#ppt_w/2"/>
                                          </p:val>
                                        </p:tav>
                                        <p:tav tm="100000">
                                          <p:val>
                                            <p:strVal val="#ppt_x"/>
                                          </p:val>
                                        </p:tav>
                                      </p:tavLst>
                                    </p:anim>
                                    <p:anim calcmode="lin" valueType="num">
                                      <p:cBhvr additive="base">
                                        <p:cTn id="230" dur="3000" fill="hold"/>
                                        <p:tgtEl>
                                          <p:spTgt spid="29"/>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3000"/>
                                        <p:tgtEl>
                                          <p:spTgt spid="30"/>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3000" fill="hold"/>
                                        <p:tgtEl>
                                          <p:spTgt spid="30"/>
                                        </p:tgtEl>
                                        <p:attrNameLst>
                                          <p:attrName>ppt_x</p:attrName>
                                        </p:attrNameLst>
                                      </p:cBhvr>
                                      <p:tavLst>
                                        <p:tav tm="0">
                                          <p:val>
                                            <p:strVal val="1+#ppt_w/2"/>
                                          </p:val>
                                        </p:tav>
                                        <p:tav tm="100000">
                                          <p:val>
                                            <p:strVal val="#ppt_x"/>
                                          </p:val>
                                        </p:tav>
                                      </p:tavLst>
                                    </p:anim>
                                    <p:anim calcmode="lin" valueType="num">
                                      <p:cBhvr additive="base">
                                        <p:cTn id="239" dur="3000" fill="hold"/>
                                        <p:tgtEl>
                                          <p:spTgt spid="30"/>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31"/>
                                        </p:tgtEl>
                                        <p:attrNameLst>
                                          <p:attrName>style.visibility</p:attrName>
                                        </p:attrNameLst>
                                      </p:cBhvr>
                                      <p:to>
                                        <p:strVal val="visible"/>
                                      </p:to>
                                    </p:set>
                                    <p:animEffect transition="in" filter="plus(in)">
                                      <p:cBhvr>
                                        <p:cTn id="244" dur="3000"/>
                                        <p:tgtEl>
                                          <p:spTgt spid="31"/>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31"/>
                                        </p:tgtEl>
                                        <p:attrNameLst>
                                          <p:attrName>style.visibility</p:attrName>
                                        </p:attrNameLst>
                                      </p:cBhvr>
                                      <p:to>
                                        <p:strVal val="visible"/>
                                      </p:to>
                                    </p:set>
                                    <p:anim calcmode="lin" valueType="num">
                                      <p:cBhvr additive="base">
                                        <p:cTn id="247" dur="3000" fill="hold"/>
                                        <p:tgtEl>
                                          <p:spTgt spid="31"/>
                                        </p:tgtEl>
                                        <p:attrNameLst>
                                          <p:attrName>ppt_x</p:attrName>
                                        </p:attrNameLst>
                                      </p:cBhvr>
                                      <p:tavLst>
                                        <p:tav tm="0">
                                          <p:val>
                                            <p:strVal val="1+#ppt_w/2"/>
                                          </p:val>
                                        </p:tav>
                                        <p:tav tm="100000">
                                          <p:val>
                                            <p:strVal val="#ppt_x"/>
                                          </p:val>
                                        </p:tav>
                                      </p:tavLst>
                                    </p:anim>
                                    <p:anim calcmode="lin" valueType="num">
                                      <p:cBhvr additive="base">
                                        <p:cTn id="248" dur="3000" fill="hold"/>
                                        <p:tgtEl>
                                          <p:spTgt spid="31"/>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3000" fill="hold"/>
                                        <p:tgtEl>
                                          <p:spTgt spid="31"/>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32"/>
                                        </p:tgtEl>
                                        <p:attrNameLst>
                                          <p:attrName>style.visibility</p:attrName>
                                        </p:attrNameLst>
                                      </p:cBhvr>
                                      <p:to>
                                        <p:strVal val="visible"/>
                                      </p:to>
                                    </p:set>
                                    <p:animEffect transition="in" filter="plus(in)">
                                      <p:cBhvr>
                                        <p:cTn id="253" dur="3000"/>
                                        <p:tgtEl>
                                          <p:spTgt spid="32"/>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32"/>
                                        </p:tgtEl>
                                        <p:attrNameLst>
                                          <p:attrName>style.visibility</p:attrName>
                                        </p:attrNameLst>
                                      </p:cBhvr>
                                      <p:to>
                                        <p:strVal val="visible"/>
                                      </p:to>
                                    </p:set>
                                    <p:anim calcmode="lin" valueType="num">
                                      <p:cBhvr additive="base">
                                        <p:cTn id="256" dur="3000" fill="hold"/>
                                        <p:tgtEl>
                                          <p:spTgt spid="32"/>
                                        </p:tgtEl>
                                        <p:attrNameLst>
                                          <p:attrName>ppt_x</p:attrName>
                                        </p:attrNameLst>
                                      </p:cBhvr>
                                      <p:tavLst>
                                        <p:tav tm="0">
                                          <p:val>
                                            <p:strVal val="1+#ppt_w/2"/>
                                          </p:val>
                                        </p:tav>
                                        <p:tav tm="100000">
                                          <p:val>
                                            <p:strVal val="#ppt_x"/>
                                          </p:val>
                                        </p:tav>
                                      </p:tavLst>
                                    </p:anim>
                                    <p:anim calcmode="lin" valueType="num">
                                      <p:cBhvr additive="base">
                                        <p:cTn id="257" dur="3000" fill="hold"/>
                                        <p:tgtEl>
                                          <p:spTgt spid="32"/>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3000" fill="hold"/>
                                        <p:tgtEl>
                                          <p:spTgt spid="32"/>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33"/>
                                        </p:tgtEl>
                                        <p:attrNameLst>
                                          <p:attrName>style.visibility</p:attrName>
                                        </p:attrNameLst>
                                      </p:cBhvr>
                                      <p:to>
                                        <p:strVal val="visible"/>
                                      </p:to>
                                    </p:set>
                                    <p:animEffect transition="in" filter="plus(in)">
                                      <p:cBhvr>
                                        <p:cTn id="262" dur="3000"/>
                                        <p:tgtEl>
                                          <p:spTgt spid="33"/>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additive="base">
                                        <p:cTn id="265" dur="3000" fill="hold"/>
                                        <p:tgtEl>
                                          <p:spTgt spid="33"/>
                                        </p:tgtEl>
                                        <p:attrNameLst>
                                          <p:attrName>ppt_x</p:attrName>
                                        </p:attrNameLst>
                                      </p:cBhvr>
                                      <p:tavLst>
                                        <p:tav tm="0">
                                          <p:val>
                                            <p:strVal val="1+#ppt_w/2"/>
                                          </p:val>
                                        </p:tav>
                                        <p:tav tm="100000">
                                          <p:val>
                                            <p:strVal val="#ppt_x"/>
                                          </p:val>
                                        </p:tav>
                                      </p:tavLst>
                                    </p:anim>
                                    <p:anim calcmode="lin" valueType="num">
                                      <p:cBhvr additive="base">
                                        <p:cTn id="266" dur="3000" fill="hold"/>
                                        <p:tgtEl>
                                          <p:spTgt spid="33"/>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3000" fill="hold"/>
                                        <p:tgtEl>
                                          <p:spTgt spid="33"/>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34"/>
                                        </p:tgtEl>
                                        <p:attrNameLst>
                                          <p:attrName>style.visibility</p:attrName>
                                        </p:attrNameLst>
                                      </p:cBhvr>
                                      <p:to>
                                        <p:strVal val="visible"/>
                                      </p:to>
                                    </p:set>
                                    <p:animEffect transition="in" filter="plus(in)">
                                      <p:cBhvr>
                                        <p:cTn id="271" dur="3000"/>
                                        <p:tgtEl>
                                          <p:spTgt spid="34"/>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3000" fill="hold"/>
                                        <p:tgtEl>
                                          <p:spTgt spid="34"/>
                                        </p:tgtEl>
                                        <p:attrNameLst>
                                          <p:attrName>ppt_x</p:attrName>
                                        </p:attrNameLst>
                                      </p:cBhvr>
                                      <p:tavLst>
                                        <p:tav tm="0">
                                          <p:val>
                                            <p:strVal val="1+#ppt_w/2"/>
                                          </p:val>
                                        </p:tav>
                                        <p:tav tm="100000">
                                          <p:val>
                                            <p:strVal val="#ppt_x"/>
                                          </p:val>
                                        </p:tav>
                                      </p:tavLst>
                                    </p:anim>
                                    <p:anim calcmode="lin" valueType="num">
                                      <p:cBhvr additive="base">
                                        <p:cTn id="275" dur="3000" fill="hold"/>
                                        <p:tgtEl>
                                          <p:spTgt spid="34"/>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3000" fill="hold"/>
                                        <p:tgtEl>
                                          <p:spTgt spid="34"/>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35"/>
                                        </p:tgtEl>
                                        <p:attrNameLst>
                                          <p:attrName>style.visibility</p:attrName>
                                        </p:attrNameLst>
                                      </p:cBhvr>
                                      <p:to>
                                        <p:strVal val="visible"/>
                                      </p:to>
                                    </p:set>
                                    <p:animEffect transition="in" filter="plus(in)">
                                      <p:cBhvr>
                                        <p:cTn id="280" dur="3000"/>
                                        <p:tgtEl>
                                          <p:spTgt spid="35"/>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35"/>
                                        </p:tgtEl>
                                        <p:attrNameLst>
                                          <p:attrName>style.visibility</p:attrName>
                                        </p:attrNameLst>
                                      </p:cBhvr>
                                      <p:to>
                                        <p:strVal val="visible"/>
                                      </p:to>
                                    </p:set>
                                    <p:anim calcmode="lin" valueType="num">
                                      <p:cBhvr additive="base">
                                        <p:cTn id="283" dur="3000" fill="hold"/>
                                        <p:tgtEl>
                                          <p:spTgt spid="35"/>
                                        </p:tgtEl>
                                        <p:attrNameLst>
                                          <p:attrName>ppt_x</p:attrName>
                                        </p:attrNameLst>
                                      </p:cBhvr>
                                      <p:tavLst>
                                        <p:tav tm="0">
                                          <p:val>
                                            <p:strVal val="1+#ppt_w/2"/>
                                          </p:val>
                                        </p:tav>
                                        <p:tav tm="100000">
                                          <p:val>
                                            <p:strVal val="#ppt_x"/>
                                          </p:val>
                                        </p:tav>
                                      </p:tavLst>
                                    </p:anim>
                                    <p:anim calcmode="lin" valueType="num">
                                      <p:cBhvr additive="base">
                                        <p:cTn id="284" dur="3000" fill="hold"/>
                                        <p:tgtEl>
                                          <p:spTgt spid="35"/>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3000" fill="hold"/>
                                        <p:tgtEl>
                                          <p:spTgt spid="35"/>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36"/>
                                        </p:tgtEl>
                                        <p:attrNameLst>
                                          <p:attrName>style.visibility</p:attrName>
                                        </p:attrNameLst>
                                      </p:cBhvr>
                                      <p:to>
                                        <p:strVal val="visible"/>
                                      </p:to>
                                    </p:set>
                                    <p:animEffect transition="in" filter="plus(in)">
                                      <p:cBhvr>
                                        <p:cTn id="289" dur="3000"/>
                                        <p:tgtEl>
                                          <p:spTgt spid="36"/>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36"/>
                                        </p:tgtEl>
                                        <p:attrNameLst>
                                          <p:attrName>style.visibility</p:attrName>
                                        </p:attrNameLst>
                                      </p:cBhvr>
                                      <p:to>
                                        <p:strVal val="visible"/>
                                      </p:to>
                                    </p:set>
                                    <p:anim calcmode="lin" valueType="num">
                                      <p:cBhvr additive="base">
                                        <p:cTn id="292" dur="3000" fill="hold"/>
                                        <p:tgtEl>
                                          <p:spTgt spid="36"/>
                                        </p:tgtEl>
                                        <p:attrNameLst>
                                          <p:attrName>ppt_x</p:attrName>
                                        </p:attrNameLst>
                                      </p:cBhvr>
                                      <p:tavLst>
                                        <p:tav tm="0">
                                          <p:val>
                                            <p:strVal val="1+#ppt_w/2"/>
                                          </p:val>
                                        </p:tav>
                                        <p:tav tm="100000">
                                          <p:val>
                                            <p:strVal val="#ppt_x"/>
                                          </p:val>
                                        </p:tav>
                                      </p:tavLst>
                                    </p:anim>
                                    <p:anim calcmode="lin" valueType="num">
                                      <p:cBhvr additive="base">
                                        <p:cTn id="293" dur="3000" fill="hold"/>
                                        <p:tgtEl>
                                          <p:spTgt spid="36"/>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37"/>
                                        </p:tgtEl>
                                        <p:attrNameLst>
                                          <p:attrName>style.visibility</p:attrName>
                                        </p:attrNameLst>
                                      </p:cBhvr>
                                      <p:to>
                                        <p:strVal val="visible"/>
                                      </p:to>
                                    </p:set>
                                    <p:animEffect transition="in" filter="plus(in)">
                                      <p:cBhvr>
                                        <p:cTn id="298" dur="3000"/>
                                        <p:tgtEl>
                                          <p:spTgt spid="37"/>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37"/>
                                        </p:tgtEl>
                                        <p:attrNameLst>
                                          <p:attrName>style.visibility</p:attrName>
                                        </p:attrNameLst>
                                      </p:cBhvr>
                                      <p:to>
                                        <p:strVal val="visible"/>
                                      </p:to>
                                    </p:set>
                                    <p:anim calcmode="lin" valueType="num">
                                      <p:cBhvr additive="base">
                                        <p:cTn id="301" dur="3000" fill="hold"/>
                                        <p:tgtEl>
                                          <p:spTgt spid="37"/>
                                        </p:tgtEl>
                                        <p:attrNameLst>
                                          <p:attrName>ppt_x</p:attrName>
                                        </p:attrNameLst>
                                      </p:cBhvr>
                                      <p:tavLst>
                                        <p:tav tm="0">
                                          <p:val>
                                            <p:strVal val="1+#ppt_w/2"/>
                                          </p:val>
                                        </p:tav>
                                        <p:tav tm="100000">
                                          <p:val>
                                            <p:strVal val="#ppt_x"/>
                                          </p:val>
                                        </p:tav>
                                      </p:tavLst>
                                    </p:anim>
                                    <p:anim calcmode="lin" valueType="num">
                                      <p:cBhvr additive="base">
                                        <p:cTn id="302" dur="3000" fill="hold"/>
                                        <p:tgtEl>
                                          <p:spTgt spid="37"/>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3000" fill="hold"/>
                                        <p:tgtEl>
                                          <p:spTgt spid="37"/>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plus(in)">
                                      <p:cBhvr>
                                        <p:cTn id="307" dur="3000"/>
                                        <p:tgtEl>
                                          <p:spTgt spid="38"/>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additive="base">
                                        <p:cTn id="310" dur="3000" fill="hold"/>
                                        <p:tgtEl>
                                          <p:spTgt spid="38"/>
                                        </p:tgtEl>
                                        <p:attrNameLst>
                                          <p:attrName>ppt_x</p:attrName>
                                        </p:attrNameLst>
                                      </p:cBhvr>
                                      <p:tavLst>
                                        <p:tav tm="0">
                                          <p:val>
                                            <p:strVal val="1+#ppt_w/2"/>
                                          </p:val>
                                        </p:tav>
                                        <p:tav tm="100000">
                                          <p:val>
                                            <p:strVal val="#ppt_x"/>
                                          </p:val>
                                        </p:tav>
                                      </p:tavLst>
                                    </p:anim>
                                    <p:anim calcmode="lin" valueType="num">
                                      <p:cBhvr additive="base">
                                        <p:cTn id="311" dur="3000" fill="hold"/>
                                        <p:tgtEl>
                                          <p:spTgt spid="38"/>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3000" fill="hold"/>
                                        <p:tgtEl>
                                          <p:spTgt spid="38"/>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9"/>
                                        </p:tgtEl>
                                        <p:attrNameLst>
                                          <p:attrName>style.visibility</p:attrName>
                                        </p:attrNameLst>
                                      </p:cBhvr>
                                      <p:to>
                                        <p:strVal val="visible"/>
                                      </p:to>
                                    </p:set>
                                    <p:animEffect transition="in" filter="plus(in)">
                                      <p:cBhvr>
                                        <p:cTn id="316" dur="3000"/>
                                        <p:tgtEl>
                                          <p:spTgt spid="39"/>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39"/>
                                        </p:tgtEl>
                                        <p:attrNameLst>
                                          <p:attrName>style.visibility</p:attrName>
                                        </p:attrNameLst>
                                      </p:cBhvr>
                                      <p:to>
                                        <p:strVal val="visible"/>
                                      </p:to>
                                    </p:set>
                                    <p:anim calcmode="lin" valueType="num">
                                      <p:cBhvr additive="base">
                                        <p:cTn id="319" dur="3000" fill="hold"/>
                                        <p:tgtEl>
                                          <p:spTgt spid="39"/>
                                        </p:tgtEl>
                                        <p:attrNameLst>
                                          <p:attrName>ppt_x</p:attrName>
                                        </p:attrNameLst>
                                      </p:cBhvr>
                                      <p:tavLst>
                                        <p:tav tm="0">
                                          <p:val>
                                            <p:strVal val="1+#ppt_w/2"/>
                                          </p:val>
                                        </p:tav>
                                        <p:tav tm="100000">
                                          <p:val>
                                            <p:strVal val="#ppt_x"/>
                                          </p:val>
                                        </p:tav>
                                      </p:tavLst>
                                    </p:anim>
                                    <p:anim calcmode="lin" valueType="num">
                                      <p:cBhvr additive="base">
                                        <p:cTn id="320" dur="3000" fill="hold"/>
                                        <p:tgtEl>
                                          <p:spTgt spid="39"/>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3000" fill="hold"/>
                                        <p:tgtEl>
                                          <p:spTgt spid="39"/>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plus(in)">
                                      <p:cBhvr>
                                        <p:cTn id="325" dur="3000"/>
                                        <p:tgtEl>
                                          <p:spTgt spid="40"/>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40"/>
                                        </p:tgtEl>
                                        <p:attrNameLst>
                                          <p:attrName>style.visibility</p:attrName>
                                        </p:attrNameLst>
                                      </p:cBhvr>
                                      <p:to>
                                        <p:strVal val="visible"/>
                                      </p:to>
                                    </p:set>
                                    <p:anim calcmode="lin" valueType="num">
                                      <p:cBhvr additive="base">
                                        <p:cTn id="328" dur="3000" fill="hold"/>
                                        <p:tgtEl>
                                          <p:spTgt spid="40"/>
                                        </p:tgtEl>
                                        <p:attrNameLst>
                                          <p:attrName>ppt_x</p:attrName>
                                        </p:attrNameLst>
                                      </p:cBhvr>
                                      <p:tavLst>
                                        <p:tav tm="0">
                                          <p:val>
                                            <p:strVal val="1+#ppt_w/2"/>
                                          </p:val>
                                        </p:tav>
                                        <p:tav tm="100000">
                                          <p:val>
                                            <p:strVal val="#ppt_x"/>
                                          </p:val>
                                        </p:tav>
                                      </p:tavLst>
                                    </p:anim>
                                    <p:anim calcmode="lin" valueType="num">
                                      <p:cBhvr additive="base">
                                        <p:cTn id="329" dur="3000" fill="hold"/>
                                        <p:tgtEl>
                                          <p:spTgt spid="40"/>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0-ppt_w/2"/>
                                          </p:val>
                                        </p:tav>
                                      </p:tavLst>
                                    </p:anim>
                                    <p:anim calcmode="lin" valueType="num">
                                      <p:cBhvr additive="base">
                                        <p:cTn id="335" dur="3000"/>
                                        <p:tgtEl>
                                          <p:spTgt spid="5"/>
                                        </p:tgtEl>
                                        <p:attrNameLst>
                                          <p:attrName>ppt_y</p:attrName>
                                        </p:attrNameLst>
                                      </p:cBhvr>
                                      <p:tavLst>
                                        <p:tav tm="0">
                                          <p:val>
                                            <p:strVal val="ppt_y"/>
                                          </p:val>
                                        </p:tav>
                                        <p:tav tm="100000">
                                          <p:val>
                                            <p:strVal val="ppt_y"/>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6"/>
                                        </p:tgtEl>
                                        <p:attrNameLst>
                                          <p:attrName>ppt_x</p:attrName>
                                        </p:attrNameLst>
                                      </p:cBhvr>
                                      <p:tavLst>
                                        <p:tav tm="0">
                                          <p:val>
                                            <p:strVal val="ppt_x"/>
                                          </p:val>
                                        </p:tav>
                                        <p:tav tm="100000">
                                          <p:val>
                                            <p:strVal val="0-ppt_w/2"/>
                                          </p:val>
                                        </p:tav>
                                      </p:tavLst>
                                    </p:anim>
                                    <p:anim calcmode="lin" valueType="num">
                                      <p:cBhvr additive="base">
                                        <p:cTn id="339" dur="3000"/>
                                        <p:tgtEl>
                                          <p:spTgt spid="6"/>
                                        </p:tgtEl>
                                        <p:attrNameLst>
                                          <p:attrName>ppt_y</p:attrName>
                                        </p:attrNameLst>
                                      </p:cBhvr>
                                      <p:tavLst>
                                        <p:tav tm="0">
                                          <p:val>
                                            <p:strVal val="ppt_y"/>
                                          </p:val>
                                        </p:tav>
                                        <p:tav tm="100000">
                                          <p:val>
                                            <p:strVal val="ppt_y"/>
                                          </p:val>
                                        </p:tav>
                                      </p:tavLst>
                                    </p:anim>
                                    <p:set>
                                      <p:cBhvr>
                                        <p:cTn id="340" dur="1" fill="hold">
                                          <p:stCondLst>
                                            <p:cond delay="2999"/>
                                          </p:stCondLst>
                                        </p:cTn>
                                        <p:tgtEl>
                                          <p:spTgt spid="6"/>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0-ppt_w/2"/>
                                          </p:val>
                                        </p:tav>
                                      </p:tavLst>
                                    </p:anim>
                                    <p:anim calcmode="lin" valueType="num">
                                      <p:cBhvr additive="base">
                                        <p:cTn id="343" dur="3000"/>
                                        <p:tgtEl>
                                          <p:spTgt spid="7"/>
                                        </p:tgtEl>
                                        <p:attrNameLst>
                                          <p:attrName>ppt_y</p:attrName>
                                        </p:attrNameLst>
                                      </p:cBhvr>
                                      <p:tavLst>
                                        <p:tav tm="0">
                                          <p:val>
                                            <p:strVal val="ppt_y"/>
                                          </p:val>
                                        </p:tav>
                                        <p:tav tm="100000">
                                          <p:val>
                                            <p:strVal val="ppt_y"/>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8"/>
                                        </p:tgtEl>
                                        <p:attrNameLst>
                                          <p:attrName>ppt_x</p:attrName>
                                        </p:attrNameLst>
                                      </p:cBhvr>
                                      <p:tavLst>
                                        <p:tav tm="0">
                                          <p:val>
                                            <p:strVal val="ppt_x"/>
                                          </p:val>
                                        </p:tav>
                                        <p:tav tm="100000">
                                          <p:val>
                                            <p:strVal val="0-ppt_w/2"/>
                                          </p:val>
                                        </p:tav>
                                      </p:tavLst>
                                    </p:anim>
                                    <p:anim calcmode="lin" valueType="num">
                                      <p:cBhvr additive="base">
                                        <p:cTn id="347" dur="3000"/>
                                        <p:tgtEl>
                                          <p:spTgt spid="8"/>
                                        </p:tgtEl>
                                        <p:attrNameLst>
                                          <p:attrName>ppt_y</p:attrName>
                                        </p:attrNameLst>
                                      </p:cBhvr>
                                      <p:tavLst>
                                        <p:tav tm="0">
                                          <p:val>
                                            <p:strVal val="ppt_y"/>
                                          </p:val>
                                        </p:tav>
                                        <p:tav tm="100000">
                                          <p:val>
                                            <p:strVal val="ppt_y"/>
                                          </p:val>
                                        </p:tav>
                                      </p:tavLst>
                                    </p:anim>
                                    <p:set>
                                      <p:cBhvr>
                                        <p:cTn id="348" dur="1" fill="hold">
                                          <p:stCondLst>
                                            <p:cond delay="2999"/>
                                          </p:stCondLst>
                                        </p:cTn>
                                        <p:tgtEl>
                                          <p:spTgt spid="8"/>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9"/>
                                        </p:tgtEl>
                                        <p:attrNameLst>
                                          <p:attrName>ppt_x</p:attrName>
                                        </p:attrNameLst>
                                      </p:cBhvr>
                                      <p:tavLst>
                                        <p:tav tm="0">
                                          <p:val>
                                            <p:strVal val="ppt_x"/>
                                          </p:val>
                                        </p:tav>
                                        <p:tav tm="100000">
                                          <p:val>
                                            <p:strVal val="0-ppt_w/2"/>
                                          </p:val>
                                        </p:tav>
                                      </p:tavLst>
                                    </p:anim>
                                    <p:anim calcmode="lin" valueType="num">
                                      <p:cBhvr additive="base">
                                        <p:cTn id="351" dur="3000"/>
                                        <p:tgtEl>
                                          <p:spTgt spid="9"/>
                                        </p:tgtEl>
                                        <p:attrNameLst>
                                          <p:attrName>ppt_y</p:attrName>
                                        </p:attrNameLst>
                                      </p:cBhvr>
                                      <p:tavLst>
                                        <p:tav tm="0">
                                          <p:val>
                                            <p:strVal val="ppt_y"/>
                                          </p:val>
                                        </p:tav>
                                        <p:tav tm="100000">
                                          <p:val>
                                            <p:strVal val="ppt_y"/>
                                          </p:val>
                                        </p:tav>
                                      </p:tavLst>
                                    </p:anim>
                                    <p:set>
                                      <p:cBhvr>
                                        <p:cTn id="352" dur="1" fill="hold">
                                          <p:stCondLst>
                                            <p:cond delay="2999"/>
                                          </p:stCondLst>
                                        </p:cTn>
                                        <p:tgtEl>
                                          <p:spTgt spid="9"/>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0"/>
                                        </p:tgtEl>
                                        <p:attrNameLst>
                                          <p:attrName>ppt_x</p:attrName>
                                        </p:attrNameLst>
                                      </p:cBhvr>
                                      <p:tavLst>
                                        <p:tav tm="0">
                                          <p:val>
                                            <p:strVal val="ppt_x"/>
                                          </p:val>
                                        </p:tav>
                                        <p:tav tm="100000">
                                          <p:val>
                                            <p:strVal val="0-ppt_w/2"/>
                                          </p:val>
                                        </p:tav>
                                      </p:tavLst>
                                    </p:anim>
                                    <p:anim calcmode="lin" valueType="num">
                                      <p:cBhvr additive="base">
                                        <p:cTn id="355" dur="3000"/>
                                        <p:tgtEl>
                                          <p:spTgt spid="10"/>
                                        </p:tgtEl>
                                        <p:attrNameLst>
                                          <p:attrName>ppt_y</p:attrName>
                                        </p:attrNameLst>
                                      </p:cBhvr>
                                      <p:tavLst>
                                        <p:tav tm="0">
                                          <p:val>
                                            <p:strVal val="ppt_y"/>
                                          </p:val>
                                        </p:tav>
                                        <p:tav tm="100000">
                                          <p:val>
                                            <p:strVal val="ppt_y"/>
                                          </p:val>
                                        </p:tav>
                                      </p:tavLst>
                                    </p:anim>
                                    <p:set>
                                      <p:cBhvr>
                                        <p:cTn id="356" dur="1" fill="hold">
                                          <p:stCondLst>
                                            <p:cond delay="2999"/>
                                          </p:stCondLst>
                                        </p:cTn>
                                        <p:tgtEl>
                                          <p:spTgt spid="1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11"/>
                                        </p:tgtEl>
                                        <p:attrNameLst>
                                          <p:attrName>ppt_x</p:attrName>
                                        </p:attrNameLst>
                                      </p:cBhvr>
                                      <p:tavLst>
                                        <p:tav tm="0">
                                          <p:val>
                                            <p:strVal val="ppt_x"/>
                                          </p:val>
                                        </p:tav>
                                        <p:tav tm="100000">
                                          <p:val>
                                            <p:strVal val="0-ppt_w/2"/>
                                          </p:val>
                                        </p:tav>
                                      </p:tavLst>
                                    </p:anim>
                                    <p:anim calcmode="lin" valueType="num">
                                      <p:cBhvr additive="base">
                                        <p:cTn id="359" dur="3000"/>
                                        <p:tgtEl>
                                          <p:spTgt spid="11"/>
                                        </p:tgtEl>
                                        <p:attrNameLst>
                                          <p:attrName>ppt_y</p:attrName>
                                        </p:attrNameLst>
                                      </p:cBhvr>
                                      <p:tavLst>
                                        <p:tav tm="0">
                                          <p:val>
                                            <p:strVal val="ppt_y"/>
                                          </p:val>
                                        </p:tav>
                                        <p:tav tm="100000">
                                          <p:val>
                                            <p:strVal val="ppt_y"/>
                                          </p:val>
                                        </p:tav>
                                      </p:tavLst>
                                    </p:anim>
                                    <p:set>
                                      <p:cBhvr>
                                        <p:cTn id="360" dur="1" fill="hold">
                                          <p:stCondLst>
                                            <p:cond delay="2999"/>
                                          </p:stCondLst>
                                        </p:cTn>
                                        <p:tgtEl>
                                          <p:spTgt spid="11"/>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12"/>
                                        </p:tgtEl>
                                        <p:attrNameLst>
                                          <p:attrName>ppt_x</p:attrName>
                                        </p:attrNameLst>
                                      </p:cBhvr>
                                      <p:tavLst>
                                        <p:tav tm="0">
                                          <p:val>
                                            <p:strVal val="ppt_x"/>
                                          </p:val>
                                        </p:tav>
                                        <p:tav tm="100000">
                                          <p:val>
                                            <p:strVal val="0-ppt_w/2"/>
                                          </p:val>
                                        </p:tav>
                                      </p:tavLst>
                                    </p:anim>
                                    <p:anim calcmode="lin" valueType="num">
                                      <p:cBhvr additive="base">
                                        <p:cTn id="363" dur="3000"/>
                                        <p:tgtEl>
                                          <p:spTgt spid="12"/>
                                        </p:tgtEl>
                                        <p:attrNameLst>
                                          <p:attrName>ppt_y</p:attrName>
                                        </p:attrNameLst>
                                      </p:cBhvr>
                                      <p:tavLst>
                                        <p:tav tm="0">
                                          <p:val>
                                            <p:strVal val="ppt_y"/>
                                          </p:val>
                                        </p:tav>
                                        <p:tav tm="100000">
                                          <p:val>
                                            <p:strVal val="ppt_y"/>
                                          </p:val>
                                        </p:tav>
                                      </p:tavLst>
                                    </p:anim>
                                    <p:set>
                                      <p:cBhvr>
                                        <p:cTn id="364" dur="1" fill="hold">
                                          <p:stCondLst>
                                            <p:cond delay="2999"/>
                                          </p:stCondLst>
                                        </p:cTn>
                                        <p:tgtEl>
                                          <p:spTgt spid="12"/>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13"/>
                                        </p:tgtEl>
                                        <p:attrNameLst>
                                          <p:attrName>ppt_x</p:attrName>
                                        </p:attrNameLst>
                                      </p:cBhvr>
                                      <p:tavLst>
                                        <p:tav tm="0">
                                          <p:val>
                                            <p:strVal val="ppt_x"/>
                                          </p:val>
                                        </p:tav>
                                        <p:tav tm="100000">
                                          <p:val>
                                            <p:strVal val="0-ppt_w/2"/>
                                          </p:val>
                                        </p:tav>
                                      </p:tavLst>
                                    </p:anim>
                                    <p:anim calcmode="lin" valueType="num">
                                      <p:cBhvr additive="base">
                                        <p:cTn id="367" dur="3000"/>
                                        <p:tgtEl>
                                          <p:spTgt spid="13"/>
                                        </p:tgtEl>
                                        <p:attrNameLst>
                                          <p:attrName>ppt_y</p:attrName>
                                        </p:attrNameLst>
                                      </p:cBhvr>
                                      <p:tavLst>
                                        <p:tav tm="0">
                                          <p:val>
                                            <p:strVal val="ppt_y"/>
                                          </p:val>
                                        </p:tav>
                                        <p:tav tm="100000">
                                          <p:val>
                                            <p:strVal val="ppt_y"/>
                                          </p:val>
                                        </p:tav>
                                      </p:tavLst>
                                    </p:anim>
                                    <p:set>
                                      <p:cBhvr>
                                        <p:cTn id="368" dur="1" fill="hold">
                                          <p:stCondLst>
                                            <p:cond delay="2999"/>
                                          </p:stCondLst>
                                        </p:cTn>
                                        <p:tgtEl>
                                          <p:spTgt spid="13"/>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14"/>
                                        </p:tgtEl>
                                        <p:attrNameLst>
                                          <p:attrName>ppt_x</p:attrName>
                                        </p:attrNameLst>
                                      </p:cBhvr>
                                      <p:tavLst>
                                        <p:tav tm="0">
                                          <p:val>
                                            <p:strVal val="ppt_x"/>
                                          </p:val>
                                        </p:tav>
                                        <p:tav tm="100000">
                                          <p:val>
                                            <p:strVal val="0-ppt_w/2"/>
                                          </p:val>
                                        </p:tav>
                                      </p:tavLst>
                                    </p:anim>
                                    <p:anim calcmode="lin" valueType="num">
                                      <p:cBhvr additive="base">
                                        <p:cTn id="371" dur="3000"/>
                                        <p:tgtEl>
                                          <p:spTgt spid="14"/>
                                        </p:tgtEl>
                                        <p:attrNameLst>
                                          <p:attrName>ppt_y</p:attrName>
                                        </p:attrNameLst>
                                      </p:cBhvr>
                                      <p:tavLst>
                                        <p:tav tm="0">
                                          <p:val>
                                            <p:strVal val="ppt_y"/>
                                          </p:val>
                                        </p:tav>
                                        <p:tav tm="100000">
                                          <p:val>
                                            <p:strVal val="ppt_y"/>
                                          </p:val>
                                        </p:tav>
                                      </p:tavLst>
                                    </p:anim>
                                    <p:set>
                                      <p:cBhvr>
                                        <p:cTn id="372" dur="1" fill="hold">
                                          <p:stCondLst>
                                            <p:cond delay="2999"/>
                                          </p:stCondLst>
                                        </p:cTn>
                                        <p:tgtEl>
                                          <p:spTgt spid="14"/>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15"/>
                                        </p:tgtEl>
                                        <p:attrNameLst>
                                          <p:attrName>ppt_x</p:attrName>
                                        </p:attrNameLst>
                                      </p:cBhvr>
                                      <p:tavLst>
                                        <p:tav tm="0">
                                          <p:val>
                                            <p:strVal val="ppt_x"/>
                                          </p:val>
                                        </p:tav>
                                        <p:tav tm="100000">
                                          <p:val>
                                            <p:strVal val="0-ppt_w/2"/>
                                          </p:val>
                                        </p:tav>
                                      </p:tavLst>
                                    </p:anim>
                                    <p:anim calcmode="lin" valueType="num">
                                      <p:cBhvr additive="base">
                                        <p:cTn id="375" dur="3000"/>
                                        <p:tgtEl>
                                          <p:spTgt spid="15"/>
                                        </p:tgtEl>
                                        <p:attrNameLst>
                                          <p:attrName>ppt_y</p:attrName>
                                        </p:attrNameLst>
                                      </p:cBhvr>
                                      <p:tavLst>
                                        <p:tav tm="0">
                                          <p:val>
                                            <p:strVal val="ppt_y"/>
                                          </p:val>
                                        </p:tav>
                                        <p:tav tm="100000">
                                          <p:val>
                                            <p:strVal val="ppt_y"/>
                                          </p:val>
                                        </p:tav>
                                      </p:tavLst>
                                    </p:anim>
                                    <p:set>
                                      <p:cBhvr>
                                        <p:cTn id="376" dur="1" fill="hold">
                                          <p:stCondLst>
                                            <p:cond delay="2999"/>
                                          </p:stCondLst>
                                        </p:cTn>
                                        <p:tgtEl>
                                          <p:spTgt spid="1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16"/>
                                        </p:tgtEl>
                                        <p:attrNameLst>
                                          <p:attrName>ppt_x</p:attrName>
                                        </p:attrNameLst>
                                      </p:cBhvr>
                                      <p:tavLst>
                                        <p:tav tm="0">
                                          <p:val>
                                            <p:strVal val="ppt_x"/>
                                          </p:val>
                                        </p:tav>
                                        <p:tav tm="100000">
                                          <p:val>
                                            <p:strVal val="0-ppt_w/2"/>
                                          </p:val>
                                        </p:tav>
                                      </p:tavLst>
                                    </p:anim>
                                    <p:anim calcmode="lin" valueType="num">
                                      <p:cBhvr additive="base">
                                        <p:cTn id="379" dur="3000"/>
                                        <p:tgtEl>
                                          <p:spTgt spid="16"/>
                                        </p:tgtEl>
                                        <p:attrNameLst>
                                          <p:attrName>ppt_y</p:attrName>
                                        </p:attrNameLst>
                                      </p:cBhvr>
                                      <p:tavLst>
                                        <p:tav tm="0">
                                          <p:val>
                                            <p:strVal val="ppt_y"/>
                                          </p:val>
                                        </p:tav>
                                        <p:tav tm="100000">
                                          <p:val>
                                            <p:strVal val="ppt_y"/>
                                          </p:val>
                                        </p:tav>
                                      </p:tavLst>
                                    </p:anim>
                                    <p:set>
                                      <p:cBhvr>
                                        <p:cTn id="380" dur="1" fill="hold">
                                          <p:stCondLst>
                                            <p:cond delay="2999"/>
                                          </p:stCondLst>
                                        </p:cTn>
                                        <p:tgtEl>
                                          <p:spTgt spid="16"/>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17"/>
                                        </p:tgtEl>
                                        <p:attrNameLst>
                                          <p:attrName>ppt_x</p:attrName>
                                        </p:attrNameLst>
                                      </p:cBhvr>
                                      <p:tavLst>
                                        <p:tav tm="0">
                                          <p:val>
                                            <p:strVal val="ppt_x"/>
                                          </p:val>
                                        </p:tav>
                                        <p:tav tm="100000">
                                          <p:val>
                                            <p:strVal val="0-ppt_w/2"/>
                                          </p:val>
                                        </p:tav>
                                      </p:tavLst>
                                    </p:anim>
                                    <p:anim calcmode="lin" valueType="num">
                                      <p:cBhvr additive="base">
                                        <p:cTn id="383" dur="3000"/>
                                        <p:tgtEl>
                                          <p:spTgt spid="17"/>
                                        </p:tgtEl>
                                        <p:attrNameLst>
                                          <p:attrName>ppt_y</p:attrName>
                                        </p:attrNameLst>
                                      </p:cBhvr>
                                      <p:tavLst>
                                        <p:tav tm="0">
                                          <p:val>
                                            <p:strVal val="ppt_y"/>
                                          </p:val>
                                        </p:tav>
                                        <p:tav tm="100000">
                                          <p:val>
                                            <p:strVal val="ppt_y"/>
                                          </p:val>
                                        </p:tav>
                                      </p:tavLst>
                                    </p:anim>
                                    <p:set>
                                      <p:cBhvr>
                                        <p:cTn id="384" dur="1" fill="hold">
                                          <p:stCondLst>
                                            <p:cond delay="2999"/>
                                          </p:stCondLst>
                                        </p:cTn>
                                        <p:tgtEl>
                                          <p:spTgt spid="17"/>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18"/>
                                        </p:tgtEl>
                                        <p:attrNameLst>
                                          <p:attrName>ppt_x</p:attrName>
                                        </p:attrNameLst>
                                      </p:cBhvr>
                                      <p:tavLst>
                                        <p:tav tm="0">
                                          <p:val>
                                            <p:strVal val="ppt_x"/>
                                          </p:val>
                                        </p:tav>
                                        <p:tav tm="100000">
                                          <p:val>
                                            <p:strVal val="0-ppt_w/2"/>
                                          </p:val>
                                        </p:tav>
                                      </p:tavLst>
                                    </p:anim>
                                    <p:anim calcmode="lin" valueType="num">
                                      <p:cBhvr additive="base">
                                        <p:cTn id="387" dur="3000"/>
                                        <p:tgtEl>
                                          <p:spTgt spid="18"/>
                                        </p:tgtEl>
                                        <p:attrNameLst>
                                          <p:attrName>ppt_y</p:attrName>
                                        </p:attrNameLst>
                                      </p:cBhvr>
                                      <p:tavLst>
                                        <p:tav tm="0">
                                          <p:val>
                                            <p:strVal val="ppt_y"/>
                                          </p:val>
                                        </p:tav>
                                        <p:tav tm="100000">
                                          <p:val>
                                            <p:strVal val="ppt_y"/>
                                          </p:val>
                                        </p:tav>
                                      </p:tavLst>
                                    </p:anim>
                                    <p:set>
                                      <p:cBhvr>
                                        <p:cTn id="388" dur="1" fill="hold">
                                          <p:stCondLst>
                                            <p:cond delay="2999"/>
                                          </p:stCondLst>
                                        </p:cTn>
                                        <p:tgtEl>
                                          <p:spTgt spid="18"/>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19"/>
                                        </p:tgtEl>
                                        <p:attrNameLst>
                                          <p:attrName>ppt_x</p:attrName>
                                        </p:attrNameLst>
                                      </p:cBhvr>
                                      <p:tavLst>
                                        <p:tav tm="0">
                                          <p:val>
                                            <p:strVal val="ppt_x"/>
                                          </p:val>
                                        </p:tav>
                                        <p:tav tm="100000">
                                          <p:val>
                                            <p:strVal val="0-ppt_w/2"/>
                                          </p:val>
                                        </p:tav>
                                      </p:tavLst>
                                    </p:anim>
                                    <p:anim calcmode="lin" valueType="num">
                                      <p:cBhvr additive="base">
                                        <p:cTn id="391" dur="3000"/>
                                        <p:tgtEl>
                                          <p:spTgt spid="19"/>
                                        </p:tgtEl>
                                        <p:attrNameLst>
                                          <p:attrName>ppt_y</p:attrName>
                                        </p:attrNameLst>
                                      </p:cBhvr>
                                      <p:tavLst>
                                        <p:tav tm="0">
                                          <p:val>
                                            <p:strVal val="ppt_y"/>
                                          </p:val>
                                        </p:tav>
                                        <p:tav tm="100000">
                                          <p:val>
                                            <p:strVal val="ppt_y"/>
                                          </p:val>
                                        </p:tav>
                                      </p:tavLst>
                                    </p:anim>
                                    <p:set>
                                      <p:cBhvr>
                                        <p:cTn id="392" dur="1" fill="hold">
                                          <p:stCondLst>
                                            <p:cond delay="2999"/>
                                          </p:stCondLst>
                                        </p:cTn>
                                        <p:tgtEl>
                                          <p:spTgt spid="19"/>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0"/>
                                        </p:tgtEl>
                                        <p:attrNameLst>
                                          <p:attrName>ppt_x</p:attrName>
                                        </p:attrNameLst>
                                      </p:cBhvr>
                                      <p:tavLst>
                                        <p:tav tm="0">
                                          <p:val>
                                            <p:strVal val="ppt_x"/>
                                          </p:val>
                                        </p:tav>
                                        <p:tav tm="100000">
                                          <p:val>
                                            <p:strVal val="0-ppt_w/2"/>
                                          </p:val>
                                        </p:tav>
                                      </p:tavLst>
                                    </p:anim>
                                    <p:anim calcmode="lin" valueType="num">
                                      <p:cBhvr additive="base">
                                        <p:cTn id="395" dur="3000"/>
                                        <p:tgtEl>
                                          <p:spTgt spid="20"/>
                                        </p:tgtEl>
                                        <p:attrNameLst>
                                          <p:attrName>ppt_y</p:attrName>
                                        </p:attrNameLst>
                                      </p:cBhvr>
                                      <p:tavLst>
                                        <p:tav tm="0">
                                          <p:val>
                                            <p:strVal val="ppt_y"/>
                                          </p:val>
                                        </p:tav>
                                        <p:tav tm="100000">
                                          <p:val>
                                            <p:strVal val="ppt_y"/>
                                          </p:val>
                                        </p:tav>
                                      </p:tavLst>
                                    </p:anim>
                                    <p:set>
                                      <p:cBhvr>
                                        <p:cTn id="396" dur="1" fill="hold">
                                          <p:stCondLst>
                                            <p:cond delay="2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21"/>
                                        </p:tgtEl>
                                        <p:attrNameLst>
                                          <p:attrName>ppt_x</p:attrName>
                                        </p:attrNameLst>
                                      </p:cBhvr>
                                      <p:tavLst>
                                        <p:tav tm="0">
                                          <p:val>
                                            <p:strVal val="ppt_x"/>
                                          </p:val>
                                        </p:tav>
                                        <p:tav tm="100000">
                                          <p:val>
                                            <p:strVal val="0-ppt_w/2"/>
                                          </p:val>
                                        </p:tav>
                                      </p:tavLst>
                                    </p:anim>
                                    <p:anim calcmode="lin" valueType="num">
                                      <p:cBhvr additive="base">
                                        <p:cTn id="399" dur="3000"/>
                                        <p:tgtEl>
                                          <p:spTgt spid="21"/>
                                        </p:tgtEl>
                                        <p:attrNameLst>
                                          <p:attrName>ppt_y</p:attrName>
                                        </p:attrNameLst>
                                      </p:cBhvr>
                                      <p:tavLst>
                                        <p:tav tm="0">
                                          <p:val>
                                            <p:strVal val="ppt_y"/>
                                          </p:val>
                                        </p:tav>
                                        <p:tav tm="100000">
                                          <p:val>
                                            <p:strVal val="ppt_y"/>
                                          </p:val>
                                        </p:tav>
                                      </p:tavLst>
                                    </p:anim>
                                    <p:set>
                                      <p:cBhvr>
                                        <p:cTn id="400" dur="1" fill="hold">
                                          <p:stCondLst>
                                            <p:cond delay="2999"/>
                                          </p:stCondLst>
                                        </p:cTn>
                                        <p:tgtEl>
                                          <p:spTgt spid="21"/>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22"/>
                                        </p:tgtEl>
                                        <p:attrNameLst>
                                          <p:attrName>ppt_x</p:attrName>
                                        </p:attrNameLst>
                                      </p:cBhvr>
                                      <p:tavLst>
                                        <p:tav tm="0">
                                          <p:val>
                                            <p:strVal val="ppt_x"/>
                                          </p:val>
                                        </p:tav>
                                        <p:tav tm="100000">
                                          <p:val>
                                            <p:strVal val="0-ppt_w/2"/>
                                          </p:val>
                                        </p:tav>
                                      </p:tavLst>
                                    </p:anim>
                                    <p:anim calcmode="lin" valueType="num">
                                      <p:cBhvr additive="base">
                                        <p:cTn id="403" dur="3000"/>
                                        <p:tgtEl>
                                          <p:spTgt spid="22"/>
                                        </p:tgtEl>
                                        <p:attrNameLst>
                                          <p:attrName>ppt_y</p:attrName>
                                        </p:attrNameLst>
                                      </p:cBhvr>
                                      <p:tavLst>
                                        <p:tav tm="0">
                                          <p:val>
                                            <p:strVal val="ppt_y"/>
                                          </p:val>
                                        </p:tav>
                                        <p:tav tm="100000">
                                          <p:val>
                                            <p:strVal val="ppt_y"/>
                                          </p:val>
                                        </p:tav>
                                      </p:tavLst>
                                    </p:anim>
                                    <p:set>
                                      <p:cBhvr>
                                        <p:cTn id="404" dur="1" fill="hold">
                                          <p:stCondLst>
                                            <p:cond delay="2999"/>
                                          </p:stCondLst>
                                        </p:cTn>
                                        <p:tgtEl>
                                          <p:spTgt spid="22"/>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23"/>
                                        </p:tgtEl>
                                        <p:attrNameLst>
                                          <p:attrName>ppt_x</p:attrName>
                                        </p:attrNameLst>
                                      </p:cBhvr>
                                      <p:tavLst>
                                        <p:tav tm="0">
                                          <p:val>
                                            <p:strVal val="ppt_x"/>
                                          </p:val>
                                        </p:tav>
                                        <p:tav tm="100000">
                                          <p:val>
                                            <p:strVal val="1+ppt_w/2"/>
                                          </p:val>
                                        </p:tav>
                                      </p:tavLst>
                                    </p:anim>
                                    <p:anim calcmode="lin" valueType="num">
                                      <p:cBhvr additive="base">
                                        <p:cTn id="407" dur="3000"/>
                                        <p:tgtEl>
                                          <p:spTgt spid="23"/>
                                        </p:tgtEl>
                                        <p:attrNameLst>
                                          <p:attrName>ppt_y</p:attrName>
                                        </p:attrNameLst>
                                      </p:cBhvr>
                                      <p:tavLst>
                                        <p:tav tm="0">
                                          <p:val>
                                            <p:strVal val="ppt_y"/>
                                          </p:val>
                                        </p:tav>
                                        <p:tav tm="100000">
                                          <p:val>
                                            <p:strVal val="ppt_y"/>
                                          </p:val>
                                        </p:tav>
                                      </p:tavLst>
                                    </p:anim>
                                    <p:set>
                                      <p:cBhvr>
                                        <p:cTn id="408" dur="1" fill="hold">
                                          <p:stCondLst>
                                            <p:cond delay="2999"/>
                                          </p:stCondLst>
                                        </p:cTn>
                                        <p:tgtEl>
                                          <p:spTgt spid="23"/>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24"/>
                                        </p:tgtEl>
                                        <p:attrNameLst>
                                          <p:attrName>ppt_x</p:attrName>
                                        </p:attrNameLst>
                                      </p:cBhvr>
                                      <p:tavLst>
                                        <p:tav tm="0">
                                          <p:val>
                                            <p:strVal val="ppt_x"/>
                                          </p:val>
                                        </p:tav>
                                        <p:tav tm="100000">
                                          <p:val>
                                            <p:strVal val="1+ppt_w/2"/>
                                          </p:val>
                                        </p:tav>
                                      </p:tavLst>
                                    </p:anim>
                                    <p:anim calcmode="lin" valueType="num">
                                      <p:cBhvr additive="base">
                                        <p:cTn id="411" dur="3000"/>
                                        <p:tgtEl>
                                          <p:spTgt spid="24"/>
                                        </p:tgtEl>
                                        <p:attrNameLst>
                                          <p:attrName>ppt_y</p:attrName>
                                        </p:attrNameLst>
                                      </p:cBhvr>
                                      <p:tavLst>
                                        <p:tav tm="0">
                                          <p:val>
                                            <p:strVal val="ppt_y"/>
                                          </p:val>
                                        </p:tav>
                                        <p:tav tm="100000">
                                          <p:val>
                                            <p:strVal val="ppt_y"/>
                                          </p:val>
                                        </p:tav>
                                      </p:tavLst>
                                    </p:anim>
                                    <p:set>
                                      <p:cBhvr>
                                        <p:cTn id="412" dur="1" fill="hold">
                                          <p:stCondLst>
                                            <p:cond delay="2999"/>
                                          </p:stCondLst>
                                        </p:cTn>
                                        <p:tgtEl>
                                          <p:spTgt spid="24"/>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25"/>
                                        </p:tgtEl>
                                        <p:attrNameLst>
                                          <p:attrName>ppt_x</p:attrName>
                                        </p:attrNameLst>
                                      </p:cBhvr>
                                      <p:tavLst>
                                        <p:tav tm="0">
                                          <p:val>
                                            <p:strVal val="ppt_x"/>
                                          </p:val>
                                        </p:tav>
                                        <p:tav tm="100000">
                                          <p:val>
                                            <p:strVal val="1+ppt_w/2"/>
                                          </p:val>
                                        </p:tav>
                                      </p:tavLst>
                                    </p:anim>
                                    <p:anim calcmode="lin" valueType="num">
                                      <p:cBhvr additive="base">
                                        <p:cTn id="415" dur="3000"/>
                                        <p:tgtEl>
                                          <p:spTgt spid="25"/>
                                        </p:tgtEl>
                                        <p:attrNameLst>
                                          <p:attrName>ppt_y</p:attrName>
                                        </p:attrNameLst>
                                      </p:cBhvr>
                                      <p:tavLst>
                                        <p:tav tm="0">
                                          <p:val>
                                            <p:strVal val="ppt_y"/>
                                          </p:val>
                                        </p:tav>
                                        <p:tav tm="100000">
                                          <p:val>
                                            <p:strVal val="ppt_y"/>
                                          </p:val>
                                        </p:tav>
                                      </p:tavLst>
                                    </p:anim>
                                    <p:set>
                                      <p:cBhvr>
                                        <p:cTn id="416" dur="1" fill="hold">
                                          <p:stCondLst>
                                            <p:cond delay="2999"/>
                                          </p:stCondLst>
                                        </p:cTn>
                                        <p:tgtEl>
                                          <p:spTgt spid="25"/>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26"/>
                                        </p:tgtEl>
                                        <p:attrNameLst>
                                          <p:attrName>ppt_x</p:attrName>
                                        </p:attrNameLst>
                                      </p:cBhvr>
                                      <p:tavLst>
                                        <p:tav tm="0">
                                          <p:val>
                                            <p:strVal val="ppt_x"/>
                                          </p:val>
                                        </p:tav>
                                        <p:tav tm="100000">
                                          <p:val>
                                            <p:strVal val="1+ppt_w/2"/>
                                          </p:val>
                                        </p:tav>
                                      </p:tavLst>
                                    </p:anim>
                                    <p:anim calcmode="lin" valueType="num">
                                      <p:cBhvr additive="base">
                                        <p:cTn id="419" dur="3000"/>
                                        <p:tgtEl>
                                          <p:spTgt spid="26"/>
                                        </p:tgtEl>
                                        <p:attrNameLst>
                                          <p:attrName>ppt_y</p:attrName>
                                        </p:attrNameLst>
                                      </p:cBhvr>
                                      <p:tavLst>
                                        <p:tav tm="0">
                                          <p:val>
                                            <p:strVal val="ppt_y"/>
                                          </p:val>
                                        </p:tav>
                                        <p:tav tm="100000">
                                          <p:val>
                                            <p:strVal val="ppt_y"/>
                                          </p:val>
                                        </p:tav>
                                      </p:tavLst>
                                    </p:anim>
                                    <p:set>
                                      <p:cBhvr>
                                        <p:cTn id="420" dur="1" fill="hold">
                                          <p:stCondLst>
                                            <p:cond delay="2999"/>
                                          </p:stCondLst>
                                        </p:cTn>
                                        <p:tgtEl>
                                          <p:spTgt spid="26"/>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27"/>
                                        </p:tgtEl>
                                        <p:attrNameLst>
                                          <p:attrName>ppt_x</p:attrName>
                                        </p:attrNameLst>
                                      </p:cBhvr>
                                      <p:tavLst>
                                        <p:tav tm="0">
                                          <p:val>
                                            <p:strVal val="ppt_x"/>
                                          </p:val>
                                        </p:tav>
                                        <p:tav tm="100000">
                                          <p:val>
                                            <p:strVal val="1+ppt_w/2"/>
                                          </p:val>
                                        </p:tav>
                                      </p:tavLst>
                                    </p:anim>
                                    <p:anim calcmode="lin" valueType="num">
                                      <p:cBhvr additive="base">
                                        <p:cTn id="423" dur="3000"/>
                                        <p:tgtEl>
                                          <p:spTgt spid="27"/>
                                        </p:tgtEl>
                                        <p:attrNameLst>
                                          <p:attrName>ppt_y</p:attrName>
                                        </p:attrNameLst>
                                      </p:cBhvr>
                                      <p:tavLst>
                                        <p:tav tm="0">
                                          <p:val>
                                            <p:strVal val="ppt_y"/>
                                          </p:val>
                                        </p:tav>
                                        <p:tav tm="100000">
                                          <p:val>
                                            <p:strVal val="ppt_y"/>
                                          </p:val>
                                        </p:tav>
                                      </p:tavLst>
                                    </p:anim>
                                    <p:set>
                                      <p:cBhvr>
                                        <p:cTn id="424" dur="1" fill="hold">
                                          <p:stCondLst>
                                            <p:cond delay="2999"/>
                                          </p:stCondLst>
                                        </p:cTn>
                                        <p:tgtEl>
                                          <p:spTgt spid="27"/>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28"/>
                                        </p:tgtEl>
                                        <p:attrNameLst>
                                          <p:attrName>ppt_x</p:attrName>
                                        </p:attrNameLst>
                                      </p:cBhvr>
                                      <p:tavLst>
                                        <p:tav tm="0">
                                          <p:val>
                                            <p:strVal val="ppt_x"/>
                                          </p:val>
                                        </p:tav>
                                        <p:tav tm="100000">
                                          <p:val>
                                            <p:strVal val="1+ppt_w/2"/>
                                          </p:val>
                                        </p:tav>
                                      </p:tavLst>
                                    </p:anim>
                                    <p:anim calcmode="lin" valueType="num">
                                      <p:cBhvr additive="base">
                                        <p:cTn id="427" dur="3000"/>
                                        <p:tgtEl>
                                          <p:spTgt spid="28"/>
                                        </p:tgtEl>
                                        <p:attrNameLst>
                                          <p:attrName>ppt_y</p:attrName>
                                        </p:attrNameLst>
                                      </p:cBhvr>
                                      <p:tavLst>
                                        <p:tav tm="0">
                                          <p:val>
                                            <p:strVal val="ppt_y"/>
                                          </p:val>
                                        </p:tav>
                                        <p:tav tm="100000">
                                          <p:val>
                                            <p:strVal val="ppt_y"/>
                                          </p:val>
                                        </p:tav>
                                      </p:tavLst>
                                    </p:anim>
                                    <p:set>
                                      <p:cBhvr>
                                        <p:cTn id="428" dur="1" fill="hold">
                                          <p:stCondLst>
                                            <p:cond delay="2999"/>
                                          </p:stCondLst>
                                        </p:cTn>
                                        <p:tgtEl>
                                          <p:spTgt spid="28"/>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29"/>
                                        </p:tgtEl>
                                        <p:attrNameLst>
                                          <p:attrName>ppt_x</p:attrName>
                                        </p:attrNameLst>
                                      </p:cBhvr>
                                      <p:tavLst>
                                        <p:tav tm="0">
                                          <p:val>
                                            <p:strVal val="ppt_x"/>
                                          </p:val>
                                        </p:tav>
                                        <p:tav tm="100000">
                                          <p:val>
                                            <p:strVal val="1+ppt_w/2"/>
                                          </p:val>
                                        </p:tav>
                                      </p:tavLst>
                                    </p:anim>
                                    <p:anim calcmode="lin" valueType="num">
                                      <p:cBhvr additive="base">
                                        <p:cTn id="431" dur="3000"/>
                                        <p:tgtEl>
                                          <p:spTgt spid="29"/>
                                        </p:tgtEl>
                                        <p:attrNameLst>
                                          <p:attrName>ppt_y</p:attrName>
                                        </p:attrNameLst>
                                      </p:cBhvr>
                                      <p:tavLst>
                                        <p:tav tm="0">
                                          <p:val>
                                            <p:strVal val="ppt_y"/>
                                          </p:val>
                                        </p:tav>
                                        <p:tav tm="100000">
                                          <p:val>
                                            <p:strVal val="ppt_y"/>
                                          </p:val>
                                        </p:tav>
                                      </p:tavLst>
                                    </p:anim>
                                    <p:set>
                                      <p:cBhvr>
                                        <p:cTn id="432" dur="1" fill="hold">
                                          <p:stCondLst>
                                            <p:cond delay="2999"/>
                                          </p:stCondLst>
                                        </p:cTn>
                                        <p:tgtEl>
                                          <p:spTgt spid="29"/>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30"/>
                                        </p:tgtEl>
                                        <p:attrNameLst>
                                          <p:attrName>ppt_x</p:attrName>
                                        </p:attrNameLst>
                                      </p:cBhvr>
                                      <p:tavLst>
                                        <p:tav tm="0">
                                          <p:val>
                                            <p:strVal val="ppt_x"/>
                                          </p:val>
                                        </p:tav>
                                        <p:tav tm="100000">
                                          <p:val>
                                            <p:strVal val="1+ppt_w/2"/>
                                          </p:val>
                                        </p:tav>
                                      </p:tavLst>
                                    </p:anim>
                                    <p:anim calcmode="lin" valueType="num">
                                      <p:cBhvr additive="base">
                                        <p:cTn id="435" dur="3000"/>
                                        <p:tgtEl>
                                          <p:spTgt spid="30"/>
                                        </p:tgtEl>
                                        <p:attrNameLst>
                                          <p:attrName>ppt_y</p:attrName>
                                        </p:attrNameLst>
                                      </p:cBhvr>
                                      <p:tavLst>
                                        <p:tav tm="0">
                                          <p:val>
                                            <p:strVal val="ppt_y"/>
                                          </p:val>
                                        </p:tav>
                                        <p:tav tm="100000">
                                          <p:val>
                                            <p:strVal val="ppt_y"/>
                                          </p:val>
                                        </p:tav>
                                      </p:tavLst>
                                    </p:anim>
                                    <p:set>
                                      <p:cBhvr>
                                        <p:cTn id="436" dur="1" fill="hold">
                                          <p:stCondLst>
                                            <p:cond delay="2999"/>
                                          </p:stCondLst>
                                        </p:cTn>
                                        <p:tgtEl>
                                          <p:spTgt spid="3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31"/>
                                        </p:tgtEl>
                                        <p:attrNameLst>
                                          <p:attrName>ppt_x</p:attrName>
                                        </p:attrNameLst>
                                      </p:cBhvr>
                                      <p:tavLst>
                                        <p:tav tm="0">
                                          <p:val>
                                            <p:strVal val="ppt_x"/>
                                          </p:val>
                                        </p:tav>
                                        <p:tav tm="100000">
                                          <p:val>
                                            <p:strVal val="1+ppt_w/2"/>
                                          </p:val>
                                        </p:tav>
                                      </p:tavLst>
                                    </p:anim>
                                    <p:anim calcmode="lin" valueType="num">
                                      <p:cBhvr additive="base">
                                        <p:cTn id="439" dur="3000"/>
                                        <p:tgtEl>
                                          <p:spTgt spid="31"/>
                                        </p:tgtEl>
                                        <p:attrNameLst>
                                          <p:attrName>ppt_y</p:attrName>
                                        </p:attrNameLst>
                                      </p:cBhvr>
                                      <p:tavLst>
                                        <p:tav tm="0">
                                          <p:val>
                                            <p:strVal val="ppt_y"/>
                                          </p:val>
                                        </p:tav>
                                        <p:tav tm="100000">
                                          <p:val>
                                            <p:strVal val="ppt_y"/>
                                          </p:val>
                                        </p:tav>
                                      </p:tavLst>
                                    </p:anim>
                                    <p:set>
                                      <p:cBhvr>
                                        <p:cTn id="440" dur="1" fill="hold">
                                          <p:stCondLst>
                                            <p:cond delay="2999"/>
                                          </p:stCondLst>
                                        </p:cTn>
                                        <p:tgtEl>
                                          <p:spTgt spid="31"/>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32"/>
                                        </p:tgtEl>
                                        <p:attrNameLst>
                                          <p:attrName>ppt_x</p:attrName>
                                        </p:attrNameLst>
                                      </p:cBhvr>
                                      <p:tavLst>
                                        <p:tav tm="0">
                                          <p:val>
                                            <p:strVal val="ppt_x"/>
                                          </p:val>
                                        </p:tav>
                                        <p:tav tm="100000">
                                          <p:val>
                                            <p:strVal val="1+ppt_w/2"/>
                                          </p:val>
                                        </p:tav>
                                      </p:tavLst>
                                    </p:anim>
                                    <p:anim calcmode="lin" valueType="num">
                                      <p:cBhvr additive="base">
                                        <p:cTn id="443" dur="3000"/>
                                        <p:tgtEl>
                                          <p:spTgt spid="32"/>
                                        </p:tgtEl>
                                        <p:attrNameLst>
                                          <p:attrName>ppt_y</p:attrName>
                                        </p:attrNameLst>
                                      </p:cBhvr>
                                      <p:tavLst>
                                        <p:tav tm="0">
                                          <p:val>
                                            <p:strVal val="ppt_y"/>
                                          </p:val>
                                        </p:tav>
                                        <p:tav tm="100000">
                                          <p:val>
                                            <p:strVal val="ppt_y"/>
                                          </p:val>
                                        </p:tav>
                                      </p:tavLst>
                                    </p:anim>
                                    <p:set>
                                      <p:cBhvr>
                                        <p:cTn id="444" dur="1" fill="hold">
                                          <p:stCondLst>
                                            <p:cond delay="2999"/>
                                          </p:stCondLst>
                                        </p:cTn>
                                        <p:tgtEl>
                                          <p:spTgt spid="32"/>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33"/>
                                        </p:tgtEl>
                                        <p:attrNameLst>
                                          <p:attrName>ppt_x</p:attrName>
                                        </p:attrNameLst>
                                      </p:cBhvr>
                                      <p:tavLst>
                                        <p:tav tm="0">
                                          <p:val>
                                            <p:strVal val="ppt_x"/>
                                          </p:val>
                                        </p:tav>
                                        <p:tav tm="100000">
                                          <p:val>
                                            <p:strVal val="1+ppt_w/2"/>
                                          </p:val>
                                        </p:tav>
                                      </p:tavLst>
                                    </p:anim>
                                    <p:anim calcmode="lin" valueType="num">
                                      <p:cBhvr additive="base">
                                        <p:cTn id="447" dur="3000"/>
                                        <p:tgtEl>
                                          <p:spTgt spid="33"/>
                                        </p:tgtEl>
                                        <p:attrNameLst>
                                          <p:attrName>ppt_y</p:attrName>
                                        </p:attrNameLst>
                                      </p:cBhvr>
                                      <p:tavLst>
                                        <p:tav tm="0">
                                          <p:val>
                                            <p:strVal val="ppt_y"/>
                                          </p:val>
                                        </p:tav>
                                        <p:tav tm="100000">
                                          <p:val>
                                            <p:strVal val="ppt_y"/>
                                          </p:val>
                                        </p:tav>
                                      </p:tavLst>
                                    </p:anim>
                                    <p:set>
                                      <p:cBhvr>
                                        <p:cTn id="448" dur="1" fill="hold">
                                          <p:stCondLst>
                                            <p:cond delay="2999"/>
                                          </p:stCondLst>
                                        </p:cTn>
                                        <p:tgtEl>
                                          <p:spTgt spid="33"/>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34"/>
                                        </p:tgtEl>
                                        <p:attrNameLst>
                                          <p:attrName>ppt_x</p:attrName>
                                        </p:attrNameLst>
                                      </p:cBhvr>
                                      <p:tavLst>
                                        <p:tav tm="0">
                                          <p:val>
                                            <p:strVal val="ppt_x"/>
                                          </p:val>
                                        </p:tav>
                                        <p:tav tm="100000">
                                          <p:val>
                                            <p:strVal val="1+ppt_w/2"/>
                                          </p:val>
                                        </p:tav>
                                      </p:tavLst>
                                    </p:anim>
                                    <p:anim calcmode="lin" valueType="num">
                                      <p:cBhvr additive="base">
                                        <p:cTn id="451" dur="3000"/>
                                        <p:tgtEl>
                                          <p:spTgt spid="34"/>
                                        </p:tgtEl>
                                        <p:attrNameLst>
                                          <p:attrName>ppt_y</p:attrName>
                                        </p:attrNameLst>
                                      </p:cBhvr>
                                      <p:tavLst>
                                        <p:tav tm="0">
                                          <p:val>
                                            <p:strVal val="ppt_y"/>
                                          </p:val>
                                        </p:tav>
                                        <p:tav tm="100000">
                                          <p:val>
                                            <p:strVal val="ppt_y"/>
                                          </p:val>
                                        </p:tav>
                                      </p:tavLst>
                                    </p:anim>
                                    <p:set>
                                      <p:cBhvr>
                                        <p:cTn id="452" dur="1" fill="hold">
                                          <p:stCondLst>
                                            <p:cond delay="2999"/>
                                          </p:stCondLst>
                                        </p:cTn>
                                        <p:tgtEl>
                                          <p:spTgt spid="34"/>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5"/>
                                        </p:tgtEl>
                                        <p:attrNameLst>
                                          <p:attrName>ppt_x</p:attrName>
                                        </p:attrNameLst>
                                      </p:cBhvr>
                                      <p:tavLst>
                                        <p:tav tm="0">
                                          <p:val>
                                            <p:strVal val="ppt_x"/>
                                          </p:val>
                                        </p:tav>
                                        <p:tav tm="100000">
                                          <p:val>
                                            <p:strVal val="1+ppt_w/2"/>
                                          </p:val>
                                        </p:tav>
                                      </p:tavLst>
                                    </p:anim>
                                    <p:anim calcmode="lin" valueType="num">
                                      <p:cBhvr additive="base">
                                        <p:cTn id="455" dur="3000"/>
                                        <p:tgtEl>
                                          <p:spTgt spid="35"/>
                                        </p:tgtEl>
                                        <p:attrNameLst>
                                          <p:attrName>ppt_y</p:attrName>
                                        </p:attrNameLst>
                                      </p:cBhvr>
                                      <p:tavLst>
                                        <p:tav tm="0">
                                          <p:val>
                                            <p:strVal val="ppt_y"/>
                                          </p:val>
                                        </p:tav>
                                        <p:tav tm="100000">
                                          <p:val>
                                            <p:strVal val="ppt_y"/>
                                          </p:val>
                                        </p:tav>
                                      </p:tavLst>
                                    </p:anim>
                                    <p:set>
                                      <p:cBhvr>
                                        <p:cTn id="456" dur="1" fill="hold">
                                          <p:stCondLst>
                                            <p:cond delay="2999"/>
                                          </p:stCondLst>
                                        </p:cTn>
                                        <p:tgtEl>
                                          <p:spTgt spid="35"/>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6"/>
                                        </p:tgtEl>
                                        <p:attrNameLst>
                                          <p:attrName>ppt_x</p:attrName>
                                        </p:attrNameLst>
                                      </p:cBhvr>
                                      <p:tavLst>
                                        <p:tav tm="0">
                                          <p:val>
                                            <p:strVal val="ppt_x"/>
                                          </p:val>
                                        </p:tav>
                                        <p:tav tm="100000">
                                          <p:val>
                                            <p:strVal val="1+ppt_w/2"/>
                                          </p:val>
                                        </p:tav>
                                      </p:tavLst>
                                    </p:anim>
                                    <p:anim calcmode="lin" valueType="num">
                                      <p:cBhvr additive="base">
                                        <p:cTn id="459" dur="3000"/>
                                        <p:tgtEl>
                                          <p:spTgt spid="36"/>
                                        </p:tgtEl>
                                        <p:attrNameLst>
                                          <p:attrName>ppt_y</p:attrName>
                                        </p:attrNameLst>
                                      </p:cBhvr>
                                      <p:tavLst>
                                        <p:tav tm="0">
                                          <p:val>
                                            <p:strVal val="ppt_y"/>
                                          </p:val>
                                        </p:tav>
                                        <p:tav tm="100000">
                                          <p:val>
                                            <p:strVal val="ppt_y"/>
                                          </p:val>
                                        </p:tav>
                                      </p:tavLst>
                                    </p:anim>
                                    <p:set>
                                      <p:cBhvr>
                                        <p:cTn id="460" dur="1" fill="hold">
                                          <p:stCondLst>
                                            <p:cond delay="2999"/>
                                          </p:stCondLst>
                                        </p:cTn>
                                        <p:tgtEl>
                                          <p:spTgt spid="36"/>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7"/>
                                        </p:tgtEl>
                                        <p:attrNameLst>
                                          <p:attrName>ppt_x</p:attrName>
                                        </p:attrNameLst>
                                      </p:cBhvr>
                                      <p:tavLst>
                                        <p:tav tm="0">
                                          <p:val>
                                            <p:strVal val="ppt_x"/>
                                          </p:val>
                                        </p:tav>
                                        <p:tav tm="100000">
                                          <p:val>
                                            <p:strVal val="1+ppt_w/2"/>
                                          </p:val>
                                        </p:tav>
                                      </p:tavLst>
                                    </p:anim>
                                    <p:anim calcmode="lin" valueType="num">
                                      <p:cBhvr additive="base">
                                        <p:cTn id="463" dur="3000"/>
                                        <p:tgtEl>
                                          <p:spTgt spid="37"/>
                                        </p:tgtEl>
                                        <p:attrNameLst>
                                          <p:attrName>ppt_y</p:attrName>
                                        </p:attrNameLst>
                                      </p:cBhvr>
                                      <p:tavLst>
                                        <p:tav tm="0">
                                          <p:val>
                                            <p:strVal val="ppt_y"/>
                                          </p:val>
                                        </p:tav>
                                        <p:tav tm="100000">
                                          <p:val>
                                            <p:strVal val="ppt_y"/>
                                          </p:val>
                                        </p:tav>
                                      </p:tavLst>
                                    </p:anim>
                                    <p:set>
                                      <p:cBhvr>
                                        <p:cTn id="464" dur="1" fill="hold">
                                          <p:stCondLst>
                                            <p:cond delay="2999"/>
                                          </p:stCondLst>
                                        </p:cTn>
                                        <p:tgtEl>
                                          <p:spTgt spid="37"/>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38"/>
                                        </p:tgtEl>
                                        <p:attrNameLst>
                                          <p:attrName>ppt_x</p:attrName>
                                        </p:attrNameLst>
                                      </p:cBhvr>
                                      <p:tavLst>
                                        <p:tav tm="0">
                                          <p:val>
                                            <p:strVal val="ppt_x"/>
                                          </p:val>
                                        </p:tav>
                                        <p:tav tm="100000">
                                          <p:val>
                                            <p:strVal val="1+ppt_w/2"/>
                                          </p:val>
                                        </p:tav>
                                      </p:tavLst>
                                    </p:anim>
                                    <p:anim calcmode="lin" valueType="num">
                                      <p:cBhvr additive="base">
                                        <p:cTn id="467" dur="3000"/>
                                        <p:tgtEl>
                                          <p:spTgt spid="38"/>
                                        </p:tgtEl>
                                        <p:attrNameLst>
                                          <p:attrName>ppt_y</p:attrName>
                                        </p:attrNameLst>
                                      </p:cBhvr>
                                      <p:tavLst>
                                        <p:tav tm="0">
                                          <p:val>
                                            <p:strVal val="ppt_y"/>
                                          </p:val>
                                        </p:tav>
                                        <p:tav tm="100000">
                                          <p:val>
                                            <p:strVal val="ppt_y"/>
                                          </p:val>
                                        </p:tav>
                                      </p:tavLst>
                                    </p:anim>
                                    <p:set>
                                      <p:cBhvr>
                                        <p:cTn id="468" dur="1" fill="hold">
                                          <p:stCondLst>
                                            <p:cond delay="2999"/>
                                          </p:stCondLst>
                                        </p:cTn>
                                        <p:tgtEl>
                                          <p:spTgt spid="38"/>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39"/>
                                        </p:tgtEl>
                                        <p:attrNameLst>
                                          <p:attrName>ppt_x</p:attrName>
                                        </p:attrNameLst>
                                      </p:cBhvr>
                                      <p:tavLst>
                                        <p:tav tm="0">
                                          <p:val>
                                            <p:strVal val="ppt_x"/>
                                          </p:val>
                                        </p:tav>
                                        <p:tav tm="100000">
                                          <p:val>
                                            <p:strVal val="1+ppt_w/2"/>
                                          </p:val>
                                        </p:tav>
                                      </p:tavLst>
                                    </p:anim>
                                    <p:anim calcmode="lin" valueType="num">
                                      <p:cBhvr additive="base">
                                        <p:cTn id="471" dur="3000"/>
                                        <p:tgtEl>
                                          <p:spTgt spid="39"/>
                                        </p:tgtEl>
                                        <p:attrNameLst>
                                          <p:attrName>ppt_y</p:attrName>
                                        </p:attrNameLst>
                                      </p:cBhvr>
                                      <p:tavLst>
                                        <p:tav tm="0">
                                          <p:val>
                                            <p:strVal val="ppt_y"/>
                                          </p:val>
                                        </p:tav>
                                        <p:tav tm="100000">
                                          <p:val>
                                            <p:strVal val="ppt_y"/>
                                          </p:val>
                                        </p:tav>
                                      </p:tavLst>
                                    </p:anim>
                                    <p:set>
                                      <p:cBhvr>
                                        <p:cTn id="472" dur="1" fill="hold">
                                          <p:stCondLst>
                                            <p:cond delay="2999"/>
                                          </p:stCondLst>
                                        </p:cTn>
                                        <p:tgtEl>
                                          <p:spTgt spid="39"/>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1+ppt_w/2"/>
                                          </p:val>
                                        </p:tav>
                                      </p:tavLst>
                                    </p:anim>
                                    <p:anim calcmode="lin" valueType="num">
                                      <p:cBhvr additive="base">
                                        <p:cTn id="475" dur="3000"/>
                                        <p:tgtEl>
                                          <p:spTgt spid="40"/>
                                        </p:tgtEl>
                                        <p:attrNameLst>
                                          <p:attrName>ppt_y</p:attrName>
                                        </p:attrNameLst>
                                      </p:cBhvr>
                                      <p:tavLst>
                                        <p:tav tm="0">
                                          <p:val>
                                            <p:strVal val="ppt_y"/>
                                          </p:val>
                                        </p:tav>
                                        <p:tav tm="100000">
                                          <p:val>
                                            <p:strVal val="ppt_y"/>
                                          </p:val>
                                        </p:tav>
                                      </p:tavLst>
                                    </p:anim>
                                    <p:set>
                                      <p:cBhvr>
                                        <p:cTn id="476" dur="1" fill="hold">
                                          <p:stCondLst>
                                            <p:cond delay="2999"/>
                                          </p:stCondLst>
                                        </p:cTn>
                                        <p:tgtEl>
                                          <p:spTgt spid="40"/>
                                        </p:tgtEl>
                                        <p:attrNameLst>
                                          <p:attrName>style.visibility</p:attrName>
                                        </p:attrNameLst>
                                      </p:cBhvr>
                                      <p:to>
                                        <p:strVal val="hidden"/>
                                      </p:to>
                                    </p:set>
                                  </p:childTnLst>
                                </p:cTn>
                              </p:par>
                              <p:par>
                                <p:cTn id="477" presetID="23" presetClass="entr" presetSubtype="16"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fltVal val="0"/>
                                          </p:val>
                                        </p:tav>
                                        <p:tav tm="100000">
                                          <p:val>
                                            <p:strVal val="#ppt_w"/>
                                          </p:val>
                                        </p:tav>
                                      </p:tavLst>
                                    </p:anim>
                                    <p:anim calcmode="lin" valueType="num">
                                      <p:cBhvr>
                                        <p:cTn id="480" dur="3000" fill="hold"/>
                                        <p:tgtEl>
                                          <p:spTgt spid="4"/>
                                        </p:tgtEl>
                                        <p:attrNameLst>
                                          <p:attrName>ppt_h</p:attrName>
                                        </p:attrNameLst>
                                      </p:cBhvr>
                                      <p:tavLst>
                                        <p:tav tm="0">
                                          <p:val>
                                            <p:fltVal val="0"/>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n_image_2.size.st-regis-bora-bora-resort-bora-bora-french-polynesia-110155-3.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231600">
            <a:off x="3745402" y="1739423"/>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45000">
                <a:srgbClr val="03D4A8">
                  <a:alpha val="5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fltVal val="0"/>
                                          </p:val>
                                        </p:tav>
                                        <p:tav tm="100000">
                                          <p:val>
                                            <p:strVal val="#ppt_w"/>
                                          </p:val>
                                        </p:tav>
                                      </p:tavLst>
                                    </p:anim>
                                    <p:anim calcmode="lin" valueType="num">
                                      <p:cBhvr>
                                        <p:cTn id="72" dur="2000" fill="hold"/>
                                        <p:tgtEl>
                                          <p:spTgt spid="4"/>
                                        </p:tgtEl>
                                        <p:attrNameLst>
                                          <p:attrName>ppt_h</p:attrName>
                                        </p:attrNameLst>
                                      </p:cBhvr>
                                      <p:tavLst>
                                        <p:tav tm="0">
                                          <p:val>
                                            <p:fltVal val="0"/>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SCN1395-1024x768.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4143372" y="2928934"/>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0-#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3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1+#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3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0-#ppt_w/2"/>
                                          </p:val>
                                        </p:tav>
                                        <p:tav tm="100000">
                                          <p:val>
                                            <p:strVal val="#ppt_x"/>
                                          </p:val>
                                        </p:tav>
                                      </p:tavLst>
                                    </p:anim>
                                    <p:anim calcmode="lin" valueType="num">
                                      <p:cBhvr additive="base">
                                        <p:cTn id="140" dur="3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1+#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3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0-#ppt_w/2"/>
                                          </p:val>
                                        </p:tav>
                                        <p:tav tm="100000">
                                          <p:val>
                                            <p:strVal val="#ppt_x"/>
                                          </p:val>
                                        </p:tav>
                                      </p:tavLst>
                                    </p:anim>
                                    <p:anim calcmode="lin" valueType="num">
                                      <p:cBhvr additive="base">
                                        <p:cTn id="161" dur="3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3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1+#ppt_w/2"/>
                                          </p:val>
                                        </p:tav>
                                        <p:tav tm="100000">
                                          <p:val>
                                            <p:strVal val="#ppt_x"/>
                                          </p:val>
                                        </p:tav>
                                      </p:tavLst>
                                    </p:anim>
                                    <p:anim calcmode="lin" valueType="num">
                                      <p:cBhvr additive="base">
                                        <p:cTn id="175" dur="3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3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3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3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3000" fill="hold"/>
                                        <p:tgtEl>
                                          <p:spTgt spid="31"/>
                                        </p:tgtEl>
                                        <p:attrNameLst>
                                          <p:attrName>ppt_x</p:attrName>
                                        </p:attrNameLst>
                                      </p:cBhvr>
                                      <p:tavLst>
                                        <p:tav tm="0">
                                          <p:val>
                                            <p:strVal val="#ppt_x"/>
                                          </p:val>
                                        </p:tav>
                                        <p:tav tm="100000">
                                          <p:val>
                                            <p:strVal val="#ppt_x"/>
                                          </p:val>
                                        </p:tav>
                                      </p:tavLst>
                                    </p:anim>
                                    <p:anim calcmode="lin" valueType="num">
                                      <p:cBhvr additive="base">
                                        <p:cTn id="196" dur="3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3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3000" fill="hold"/>
                                        <p:tgtEl>
                                          <p:spTgt spid="32"/>
                                        </p:tgtEl>
                                        <p:attrNameLst>
                                          <p:attrName>ppt_x</p:attrName>
                                        </p:attrNameLst>
                                      </p:cBhvr>
                                      <p:tavLst>
                                        <p:tav tm="0">
                                          <p:val>
                                            <p:strVal val="1+#ppt_w/2"/>
                                          </p:val>
                                        </p:tav>
                                        <p:tav tm="100000">
                                          <p:val>
                                            <p:strVal val="#ppt_x"/>
                                          </p:val>
                                        </p:tav>
                                      </p:tavLst>
                                    </p:anim>
                                    <p:anim calcmode="lin" valueType="num">
                                      <p:cBhvr additive="base">
                                        <p:cTn id="203" dur="3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3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3000" fill="hold"/>
                                        <p:tgtEl>
                                          <p:spTgt spid="33"/>
                                        </p:tgtEl>
                                        <p:attrNameLst>
                                          <p:attrName>ppt_x</p:attrName>
                                        </p:attrNameLst>
                                      </p:cBhvr>
                                      <p:tavLst>
                                        <p:tav tm="0">
                                          <p:val>
                                            <p:strVal val="#ppt_x"/>
                                          </p:val>
                                        </p:tav>
                                        <p:tav tm="100000">
                                          <p:val>
                                            <p:strVal val="#ppt_x"/>
                                          </p:val>
                                        </p:tav>
                                      </p:tavLst>
                                    </p:anim>
                                    <p:anim calcmode="lin" valueType="num">
                                      <p:cBhvr additive="base">
                                        <p:cTn id="210" dur="3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3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3000" fill="hold"/>
                                        <p:tgtEl>
                                          <p:spTgt spid="34"/>
                                        </p:tgtEl>
                                        <p:attrNameLst>
                                          <p:attrName>ppt_x</p:attrName>
                                        </p:attrNameLst>
                                      </p:cBhvr>
                                      <p:tavLst>
                                        <p:tav tm="0">
                                          <p:val>
                                            <p:strVal val="0-#ppt_w/2"/>
                                          </p:val>
                                        </p:tav>
                                        <p:tav tm="100000">
                                          <p:val>
                                            <p:strVal val="#ppt_x"/>
                                          </p:val>
                                        </p:tav>
                                      </p:tavLst>
                                    </p:anim>
                                    <p:anim calcmode="lin" valueType="num">
                                      <p:cBhvr additive="base">
                                        <p:cTn id="217" dur="3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3000" fill="hold"/>
                                        <p:tgtEl>
                                          <p:spTgt spid="35"/>
                                        </p:tgtEl>
                                        <p:attrNameLst>
                                          <p:attrName>ppt_x</p:attrName>
                                        </p:attrNameLst>
                                      </p:cBhvr>
                                      <p:tavLst>
                                        <p:tav tm="0">
                                          <p:val>
                                            <p:strVal val="#ppt_x"/>
                                          </p:val>
                                        </p:tav>
                                        <p:tav tm="100000">
                                          <p:val>
                                            <p:strVal val="#ppt_x"/>
                                          </p:val>
                                        </p:tav>
                                      </p:tavLst>
                                    </p:anim>
                                    <p:anim calcmode="lin" valueType="num">
                                      <p:cBhvr additive="base">
                                        <p:cTn id="224" dur="3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3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3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ppt_x"/>
                                          </p:val>
                                        </p:tav>
                                        <p:tav tm="100000">
                                          <p:val>
                                            <p:strVal val="#ppt_x"/>
                                          </p:val>
                                        </p:tav>
                                      </p:tavLst>
                                    </p:anim>
                                    <p:anim calcmode="lin" valueType="num">
                                      <p:cBhvr additive="base">
                                        <p:cTn id="238" dur="3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3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3000" fill="hold"/>
                                        <p:tgtEl>
                                          <p:spTgt spid="38"/>
                                        </p:tgtEl>
                                        <p:attrNameLst>
                                          <p:attrName>ppt_x</p:attrName>
                                        </p:attrNameLst>
                                      </p:cBhvr>
                                      <p:tavLst>
                                        <p:tav tm="0">
                                          <p:val>
                                            <p:strVal val="0-#ppt_w/2"/>
                                          </p:val>
                                        </p:tav>
                                        <p:tav tm="100000">
                                          <p:val>
                                            <p:strVal val="#ppt_x"/>
                                          </p:val>
                                        </p:tav>
                                      </p:tavLst>
                                    </p:anim>
                                    <p:anim calcmode="lin" valueType="num">
                                      <p:cBhvr additive="base">
                                        <p:cTn id="245" dur="3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3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3000" fill="hold"/>
                                        <p:tgtEl>
                                          <p:spTgt spid="39"/>
                                        </p:tgtEl>
                                        <p:attrNameLst>
                                          <p:attrName>ppt_x</p:attrName>
                                        </p:attrNameLst>
                                      </p:cBhvr>
                                      <p:tavLst>
                                        <p:tav tm="0">
                                          <p:val>
                                            <p:strVal val="#ppt_x"/>
                                          </p:val>
                                        </p:tav>
                                        <p:tav tm="100000">
                                          <p:val>
                                            <p:strVal val="#ppt_x"/>
                                          </p:val>
                                        </p:tav>
                                      </p:tavLst>
                                    </p:anim>
                                    <p:anim calcmode="lin" valueType="num">
                                      <p:cBhvr additive="base">
                                        <p:cTn id="252" dur="3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3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3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3000" fill="hold"/>
                                        <p:tgtEl>
                                          <p:spTgt spid="41"/>
                                        </p:tgtEl>
                                        <p:attrNameLst>
                                          <p:attrName>ppt_x</p:attrName>
                                        </p:attrNameLst>
                                      </p:cBhvr>
                                      <p:tavLst>
                                        <p:tav tm="0">
                                          <p:val>
                                            <p:strVal val="#ppt_x"/>
                                          </p:val>
                                        </p:tav>
                                        <p:tav tm="100000">
                                          <p:val>
                                            <p:strVal val="#ppt_x"/>
                                          </p:val>
                                        </p:tav>
                                      </p:tavLst>
                                    </p:anim>
                                    <p:anim calcmode="lin" valueType="num">
                                      <p:cBhvr additive="base">
                                        <p:cTn id="266" dur="3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3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ppt_x"/>
                                          </p:val>
                                        </p:tav>
                                        <p:tav tm="100000">
                                          <p:val>
                                            <p:strVal val="#ppt_x"/>
                                          </p:val>
                                        </p:tav>
                                      </p:tavLst>
                                    </p:anim>
                                    <p:anim calcmode="lin" valueType="num">
                                      <p:cBhvr additive="base">
                                        <p:cTn id="273" dur="3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3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3000" fill="hold"/>
                                        <p:tgtEl>
                                          <p:spTgt spid="43"/>
                                        </p:tgtEl>
                                        <p:attrNameLst>
                                          <p:attrName>ppt_x</p:attrName>
                                        </p:attrNameLst>
                                      </p:cBhvr>
                                      <p:tavLst>
                                        <p:tav tm="0">
                                          <p:val>
                                            <p:strVal val="1+#ppt_w/2"/>
                                          </p:val>
                                        </p:tav>
                                        <p:tav tm="100000">
                                          <p:val>
                                            <p:strVal val="#ppt_x"/>
                                          </p:val>
                                        </p:tav>
                                      </p:tavLst>
                                    </p:anim>
                                    <p:anim calcmode="lin" valueType="num">
                                      <p:cBhvr additive="base">
                                        <p:cTn id="280" dur="3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3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3000" fill="hold"/>
                                        <p:tgtEl>
                                          <p:spTgt spid="44"/>
                                        </p:tgtEl>
                                        <p:attrNameLst>
                                          <p:attrName>ppt_x</p:attrName>
                                        </p:attrNameLst>
                                      </p:cBhvr>
                                      <p:tavLst>
                                        <p:tav tm="0">
                                          <p:val>
                                            <p:strVal val="0-#ppt_w/2"/>
                                          </p:val>
                                        </p:tav>
                                        <p:tav tm="100000">
                                          <p:val>
                                            <p:strVal val="#ppt_x"/>
                                          </p:val>
                                        </p:tav>
                                      </p:tavLst>
                                    </p:anim>
                                    <p:anim calcmode="lin" valueType="num">
                                      <p:cBhvr additive="base">
                                        <p:cTn id="287" dur="3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5"/>
                                        </p:tgtEl>
                                      </p:cBhvr>
                                    </p:animEffect>
                                    <p:set>
                                      <p:cBhvr>
                                        <p:cTn id="291" dur="1" fill="hold">
                                          <p:stCondLst>
                                            <p:cond delay="2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6"/>
                                        </p:tgtEl>
                                      </p:cBhvr>
                                    </p:animEffect>
                                    <p:set>
                                      <p:cBhvr>
                                        <p:cTn id="294" dur="1" fill="hold">
                                          <p:stCondLst>
                                            <p:cond delay="2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7"/>
                                        </p:tgtEl>
                                      </p:cBhvr>
                                    </p:animEffect>
                                    <p:set>
                                      <p:cBhvr>
                                        <p:cTn id="297" dur="1" fill="hold">
                                          <p:stCondLst>
                                            <p:cond delay="2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8"/>
                                        </p:tgtEl>
                                      </p:cBhvr>
                                    </p:animEffect>
                                    <p:set>
                                      <p:cBhvr>
                                        <p:cTn id="300" dur="1" fill="hold">
                                          <p:stCondLst>
                                            <p:cond delay="2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9"/>
                                        </p:tgtEl>
                                      </p:cBhvr>
                                    </p:animEffect>
                                    <p:set>
                                      <p:cBhvr>
                                        <p:cTn id="303" dur="1" fill="hold">
                                          <p:stCondLst>
                                            <p:cond delay="2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0"/>
                                        </p:tgtEl>
                                      </p:cBhvr>
                                    </p:animEffect>
                                    <p:set>
                                      <p:cBhvr>
                                        <p:cTn id="306" dur="1" fill="hold">
                                          <p:stCondLst>
                                            <p:cond delay="2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1"/>
                                        </p:tgtEl>
                                      </p:cBhvr>
                                    </p:animEffect>
                                    <p:set>
                                      <p:cBhvr>
                                        <p:cTn id="309" dur="1" fill="hold">
                                          <p:stCondLst>
                                            <p:cond delay="2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2"/>
                                        </p:tgtEl>
                                      </p:cBhvr>
                                    </p:animEffect>
                                    <p:set>
                                      <p:cBhvr>
                                        <p:cTn id="312" dur="1" fill="hold">
                                          <p:stCondLst>
                                            <p:cond delay="2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3"/>
                                        </p:tgtEl>
                                      </p:cBhvr>
                                    </p:animEffect>
                                    <p:set>
                                      <p:cBhvr>
                                        <p:cTn id="315" dur="1" fill="hold">
                                          <p:stCondLst>
                                            <p:cond delay="2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4"/>
                                        </p:tgtEl>
                                      </p:cBhvr>
                                    </p:animEffect>
                                    <p:set>
                                      <p:cBhvr>
                                        <p:cTn id="318" dur="1" fill="hold">
                                          <p:stCondLst>
                                            <p:cond delay="2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5"/>
                                        </p:tgtEl>
                                      </p:cBhvr>
                                    </p:animEffect>
                                    <p:set>
                                      <p:cBhvr>
                                        <p:cTn id="321" dur="1" fill="hold">
                                          <p:stCondLst>
                                            <p:cond delay="2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16"/>
                                        </p:tgtEl>
                                      </p:cBhvr>
                                    </p:animEffect>
                                    <p:set>
                                      <p:cBhvr>
                                        <p:cTn id="324" dur="1" fill="hold">
                                          <p:stCondLst>
                                            <p:cond delay="2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17"/>
                                        </p:tgtEl>
                                      </p:cBhvr>
                                    </p:animEffect>
                                    <p:set>
                                      <p:cBhvr>
                                        <p:cTn id="327" dur="1" fill="hold">
                                          <p:stCondLst>
                                            <p:cond delay="2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18"/>
                                        </p:tgtEl>
                                      </p:cBhvr>
                                    </p:animEffect>
                                    <p:set>
                                      <p:cBhvr>
                                        <p:cTn id="330" dur="1" fill="hold">
                                          <p:stCondLst>
                                            <p:cond delay="2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19"/>
                                        </p:tgtEl>
                                      </p:cBhvr>
                                    </p:animEffect>
                                    <p:set>
                                      <p:cBhvr>
                                        <p:cTn id="333" dur="1" fill="hold">
                                          <p:stCondLst>
                                            <p:cond delay="2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0"/>
                                        </p:tgtEl>
                                      </p:cBhvr>
                                    </p:animEffect>
                                    <p:set>
                                      <p:cBhvr>
                                        <p:cTn id="336" dur="1" fill="hold">
                                          <p:stCondLst>
                                            <p:cond delay="2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1"/>
                                        </p:tgtEl>
                                      </p:cBhvr>
                                    </p:animEffect>
                                    <p:set>
                                      <p:cBhvr>
                                        <p:cTn id="339" dur="1" fill="hold">
                                          <p:stCondLst>
                                            <p:cond delay="2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2"/>
                                        </p:tgtEl>
                                      </p:cBhvr>
                                    </p:animEffect>
                                    <p:set>
                                      <p:cBhvr>
                                        <p:cTn id="342" dur="1" fill="hold">
                                          <p:stCondLst>
                                            <p:cond delay="2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3"/>
                                        </p:tgtEl>
                                      </p:cBhvr>
                                    </p:animEffect>
                                    <p:set>
                                      <p:cBhvr>
                                        <p:cTn id="345" dur="1" fill="hold">
                                          <p:stCondLst>
                                            <p:cond delay="2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4"/>
                                        </p:tgtEl>
                                      </p:cBhvr>
                                    </p:animEffect>
                                    <p:set>
                                      <p:cBhvr>
                                        <p:cTn id="348" dur="1" fill="hold">
                                          <p:stCondLst>
                                            <p:cond delay="2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5"/>
                                        </p:tgtEl>
                                      </p:cBhvr>
                                    </p:animEffect>
                                    <p:set>
                                      <p:cBhvr>
                                        <p:cTn id="351" dur="1" fill="hold">
                                          <p:stCondLst>
                                            <p:cond delay="2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26"/>
                                        </p:tgtEl>
                                      </p:cBhvr>
                                    </p:animEffect>
                                    <p:set>
                                      <p:cBhvr>
                                        <p:cTn id="354" dur="1" fill="hold">
                                          <p:stCondLst>
                                            <p:cond delay="2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27"/>
                                        </p:tgtEl>
                                      </p:cBhvr>
                                    </p:animEffect>
                                    <p:set>
                                      <p:cBhvr>
                                        <p:cTn id="357" dur="1" fill="hold">
                                          <p:stCondLst>
                                            <p:cond delay="2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28"/>
                                        </p:tgtEl>
                                      </p:cBhvr>
                                    </p:animEffect>
                                    <p:set>
                                      <p:cBhvr>
                                        <p:cTn id="360" dur="1" fill="hold">
                                          <p:stCondLst>
                                            <p:cond delay="2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29"/>
                                        </p:tgtEl>
                                      </p:cBhvr>
                                    </p:animEffect>
                                    <p:set>
                                      <p:cBhvr>
                                        <p:cTn id="363" dur="1" fill="hold">
                                          <p:stCondLst>
                                            <p:cond delay="2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0"/>
                                        </p:tgtEl>
                                      </p:cBhvr>
                                    </p:animEffect>
                                    <p:set>
                                      <p:cBhvr>
                                        <p:cTn id="366" dur="1" fill="hold">
                                          <p:stCondLst>
                                            <p:cond delay="2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1"/>
                                        </p:tgtEl>
                                      </p:cBhvr>
                                    </p:animEffect>
                                    <p:set>
                                      <p:cBhvr>
                                        <p:cTn id="369" dur="1" fill="hold">
                                          <p:stCondLst>
                                            <p:cond delay="2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2"/>
                                        </p:tgtEl>
                                      </p:cBhvr>
                                    </p:animEffect>
                                    <p:set>
                                      <p:cBhvr>
                                        <p:cTn id="372" dur="1" fill="hold">
                                          <p:stCondLst>
                                            <p:cond delay="2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3"/>
                                        </p:tgtEl>
                                      </p:cBhvr>
                                    </p:animEffect>
                                    <p:set>
                                      <p:cBhvr>
                                        <p:cTn id="375" dur="1" fill="hold">
                                          <p:stCondLst>
                                            <p:cond delay="2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4"/>
                                        </p:tgtEl>
                                      </p:cBhvr>
                                    </p:animEffect>
                                    <p:set>
                                      <p:cBhvr>
                                        <p:cTn id="378" dur="1" fill="hold">
                                          <p:stCondLst>
                                            <p:cond delay="2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5"/>
                                        </p:tgtEl>
                                      </p:cBhvr>
                                    </p:animEffect>
                                    <p:set>
                                      <p:cBhvr>
                                        <p:cTn id="381" dur="1" fill="hold">
                                          <p:stCondLst>
                                            <p:cond delay="2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36"/>
                                        </p:tgtEl>
                                      </p:cBhvr>
                                    </p:animEffect>
                                    <p:set>
                                      <p:cBhvr>
                                        <p:cTn id="384" dur="1" fill="hold">
                                          <p:stCondLst>
                                            <p:cond delay="2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37"/>
                                        </p:tgtEl>
                                      </p:cBhvr>
                                    </p:animEffect>
                                    <p:set>
                                      <p:cBhvr>
                                        <p:cTn id="387" dur="1" fill="hold">
                                          <p:stCondLst>
                                            <p:cond delay="2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38"/>
                                        </p:tgtEl>
                                      </p:cBhvr>
                                    </p:animEffect>
                                    <p:set>
                                      <p:cBhvr>
                                        <p:cTn id="390" dur="1" fill="hold">
                                          <p:stCondLst>
                                            <p:cond delay="2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39"/>
                                        </p:tgtEl>
                                      </p:cBhvr>
                                    </p:animEffect>
                                    <p:set>
                                      <p:cBhvr>
                                        <p:cTn id="393" dur="1" fill="hold">
                                          <p:stCondLst>
                                            <p:cond delay="2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0"/>
                                        </p:tgtEl>
                                      </p:cBhvr>
                                    </p:animEffect>
                                    <p:set>
                                      <p:cBhvr>
                                        <p:cTn id="396" dur="1" fill="hold">
                                          <p:stCondLst>
                                            <p:cond delay="2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1"/>
                                        </p:tgtEl>
                                      </p:cBhvr>
                                    </p:animEffect>
                                    <p:set>
                                      <p:cBhvr>
                                        <p:cTn id="399" dur="1" fill="hold">
                                          <p:stCondLst>
                                            <p:cond delay="2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2"/>
                                        </p:tgtEl>
                                      </p:cBhvr>
                                    </p:animEffect>
                                    <p:set>
                                      <p:cBhvr>
                                        <p:cTn id="402" dur="1" fill="hold">
                                          <p:stCondLst>
                                            <p:cond delay="2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3"/>
                                        </p:tgtEl>
                                      </p:cBhvr>
                                    </p:animEffect>
                                    <p:set>
                                      <p:cBhvr>
                                        <p:cTn id="405" dur="1" fill="hold">
                                          <p:stCondLst>
                                            <p:cond delay="2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4"/>
                                        </p:tgtEl>
                                      </p:cBhvr>
                                    </p:animEffect>
                                    <p:set>
                                      <p:cBhvr>
                                        <p:cTn id="408" dur="1" fill="hold">
                                          <p:stCondLst>
                                            <p:cond delay="2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1+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9"/>
                                        </p:tgtEl>
                                        <p:attrNameLst>
                                          <p:attrName>ppt_x</p:attrName>
                                        </p:attrNameLst>
                                      </p:cBhvr>
                                      <p:tavLst>
                                        <p:tav tm="0">
                                          <p:val>
                                            <p:strVal val="ppt_x"/>
                                          </p:val>
                                        </p:tav>
                                        <p:tav tm="100000">
                                          <p:val>
                                            <p:strVal val="ppt_x"/>
                                          </p:val>
                                        </p:tav>
                                      </p:tavLst>
                                    </p:anim>
                                    <p:anim calcmode="lin" valueType="num">
                                      <p:cBhvr additive="base">
                                        <p:cTn id="415" dur="3000"/>
                                        <p:tgtEl>
                                          <p:spTgt spid="9"/>
                                        </p:tgtEl>
                                        <p:attrNameLst>
                                          <p:attrName>ppt_y</p:attrName>
                                        </p:attrNameLst>
                                      </p:cBhvr>
                                      <p:tavLst>
                                        <p:tav tm="0">
                                          <p:val>
                                            <p:strVal val="ppt_y"/>
                                          </p:val>
                                        </p:tav>
                                        <p:tav tm="100000">
                                          <p:val>
                                            <p:strVal val="1+ppt_h/2"/>
                                          </p:val>
                                        </p:tav>
                                      </p:tavLst>
                                    </p:anim>
                                    <p:set>
                                      <p:cBhvr>
                                        <p:cTn id="416" dur="1" fill="hold">
                                          <p:stCondLst>
                                            <p:cond delay="2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3"/>
                                        </p:tgtEl>
                                        <p:attrNameLst>
                                          <p:attrName>ppt_x</p:attrName>
                                        </p:attrNameLst>
                                      </p:cBhvr>
                                      <p:tavLst>
                                        <p:tav tm="0">
                                          <p:val>
                                            <p:strVal val="ppt_x"/>
                                          </p:val>
                                        </p:tav>
                                        <p:tav tm="100000">
                                          <p:val>
                                            <p:strVal val="ppt_x"/>
                                          </p:val>
                                        </p:tav>
                                      </p:tavLst>
                                    </p:anim>
                                    <p:anim calcmode="lin" valueType="num">
                                      <p:cBhvr additive="base">
                                        <p:cTn id="419" dur="3000"/>
                                        <p:tgtEl>
                                          <p:spTgt spid="13"/>
                                        </p:tgtEl>
                                        <p:attrNameLst>
                                          <p:attrName>ppt_y</p:attrName>
                                        </p:attrNameLst>
                                      </p:cBhvr>
                                      <p:tavLst>
                                        <p:tav tm="0">
                                          <p:val>
                                            <p:strVal val="ppt_y"/>
                                          </p:val>
                                        </p:tav>
                                        <p:tav tm="100000">
                                          <p:val>
                                            <p:strVal val="1+ppt_h/2"/>
                                          </p:val>
                                        </p:tav>
                                      </p:tavLst>
                                    </p:anim>
                                    <p:set>
                                      <p:cBhvr>
                                        <p:cTn id="420" dur="1" fill="hold">
                                          <p:stCondLst>
                                            <p:cond delay="2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ppt_x"/>
                                          </p:val>
                                        </p:tav>
                                      </p:tavLst>
                                    </p:anim>
                                    <p:anim calcmode="lin" valueType="num">
                                      <p:cBhvr additive="base">
                                        <p:cTn id="423" dur="3000"/>
                                        <p:tgtEl>
                                          <p:spTgt spid="19"/>
                                        </p:tgtEl>
                                        <p:attrNameLst>
                                          <p:attrName>ppt_y</p:attrName>
                                        </p:attrNameLst>
                                      </p:cBhvr>
                                      <p:tavLst>
                                        <p:tav tm="0">
                                          <p:val>
                                            <p:strVal val="ppt_y"/>
                                          </p:val>
                                        </p:tav>
                                        <p:tav tm="100000">
                                          <p:val>
                                            <p:strVal val="1+ppt_h/2"/>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1"/>
                                        </p:tgtEl>
                                        <p:attrNameLst>
                                          <p:attrName>ppt_x</p:attrName>
                                        </p:attrNameLst>
                                      </p:cBhvr>
                                      <p:tavLst>
                                        <p:tav tm="0">
                                          <p:val>
                                            <p:strVal val="ppt_x"/>
                                          </p:val>
                                        </p:tav>
                                        <p:tav tm="100000">
                                          <p:val>
                                            <p:strVal val="ppt_x"/>
                                          </p:val>
                                        </p:tav>
                                      </p:tavLst>
                                    </p:anim>
                                    <p:anim calcmode="lin" valueType="num">
                                      <p:cBhvr additive="base">
                                        <p:cTn id="435" dur="3000"/>
                                        <p:tgtEl>
                                          <p:spTgt spid="31"/>
                                        </p:tgtEl>
                                        <p:attrNameLst>
                                          <p:attrName>ppt_y</p:attrName>
                                        </p:attrNameLst>
                                      </p:cBhvr>
                                      <p:tavLst>
                                        <p:tav tm="0">
                                          <p:val>
                                            <p:strVal val="ppt_y"/>
                                          </p:val>
                                        </p:tav>
                                        <p:tav tm="100000">
                                          <p:val>
                                            <p:strVal val="1+ppt_h/2"/>
                                          </p:val>
                                        </p:tav>
                                      </p:tavLst>
                                    </p:anim>
                                    <p:set>
                                      <p:cBhvr>
                                        <p:cTn id="436" dur="1" fill="hold">
                                          <p:stCondLst>
                                            <p:cond delay="2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5"/>
                                        </p:tgtEl>
                                        <p:attrNameLst>
                                          <p:attrName>ppt_x</p:attrName>
                                        </p:attrNameLst>
                                      </p:cBhvr>
                                      <p:tavLst>
                                        <p:tav tm="0">
                                          <p:val>
                                            <p:strVal val="ppt_x"/>
                                          </p:val>
                                        </p:tav>
                                        <p:tav tm="100000">
                                          <p:val>
                                            <p:strVal val="ppt_x"/>
                                          </p:val>
                                        </p:tav>
                                      </p:tavLst>
                                    </p:anim>
                                    <p:anim calcmode="lin" valueType="num">
                                      <p:cBhvr additive="base">
                                        <p:cTn id="439" dur="3000"/>
                                        <p:tgtEl>
                                          <p:spTgt spid="35"/>
                                        </p:tgtEl>
                                        <p:attrNameLst>
                                          <p:attrName>ppt_y</p:attrName>
                                        </p:attrNameLst>
                                      </p:cBhvr>
                                      <p:tavLst>
                                        <p:tav tm="0">
                                          <p:val>
                                            <p:strVal val="ppt_y"/>
                                          </p:val>
                                        </p:tav>
                                        <p:tav tm="100000">
                                          <p:val>
                                            <p:strVal val="1+ppt_h/2"/>
                                          </p:val>
                                        </p:tav>
                                      </p:tavLst>
                                    </p:anim>
                                    <p:set>
                                      <p:cBhvr>
                                        <p:cTn id="440" dur="1" fill="hold">
                                          <p:stCondLst>
                                            <p:cond delay="2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37"/>
                                        </p:tgtEl>
                                        <p:attrNameLst>
                                          <p:attrName>ppt_x</p:attrName>
                                        </p:attrNameLst>
                                      </p:cBhvr>
                                      <p:tavLst>
                                        <p:tav tm="0">
                                          <p:val>
                                            <p:strVal val="ppt_x"/>
                                          </p:val>
                                        </p:tav>
                                        <p:tav tm="100000">
                                          <p:val>
                                            <p:strVal val="ppt_x"/>
                                          </p:val>
                                        </p:tav>
                                      </p:tavLst>
                                    </p:anim>
                                    <p:anim calcmode="lin" valueType="num">
                                      <p:cBhvr additive="base">
                                        <p:cTn id="443" dur="3000"/>
                                        <p:tgtEl>
                                          <p:spTgt spid="37"/>
                                        </p:tgtEl>
                                        <p:attrNameLst>
                                          <p:attrName>ppt_y</p:attrName>
                                        </p:attrNameLst>
                                      </p:cBhvr>
                                      <p:tavLst>
                                        <p:tav tm="0">
                                          <p:val>
                                            <p:strVal val="ppt_y"/>
                                          </p:val>
                                        </p:tav>
                                        <p:tav tm="100000">
                                          <p:val>
                                            <p:strVal val="1+ppt_h/2"/>
                                          </p:val>
                                        </p:tav>
                                      </p:tavLst>
                                    </p:anim>
                                    <p:set>
                                      <p:cBhvr>
                                        <p:cTn id="444" dur="1" fill="hold">
                                          <p:stCondLst>
                                            <p:cond delay="2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1"/>
                                        </p:tgtEl>
                                        <p:attrNameLst>
                                          <p:attrName>ppt_x</p:attrName>
                                        </p:attrNameLst>
                                      </p:cBhvr>
                                      <p:tavLst>
                                        <p:tav tm="0">
                                          <p:val>
                                            <p:strVal val="ppt_x"/>
                                          </p:val>
                                        </p:tav>
                                        <p:tav tm="100000">
                                          <p:val>
                                            <p:strVal val="ppt_x"/>
                                          </p:val>
                                        </p:tav>
                                      </p:tavLst>
                                    </p:anim>
                                    <p:anim calcmode="lin" valueType="num">
                                      <p:cBhvr additive="base">
                                        <p:cTn id="447" dur="3000"/>
                                        <p:tgtEl>
                                          <p:spTgt spid="41"/>
                                        </p:tgtEl>
                                        <p:attrNameLst>
                                          <p:attrName>ppt_y</p:attrName>
                                        </p:attrNameLst>
                                      </p:cBhvr>
                                      <p:tavLst>
                                        <p:tav tm="0">
                                          <p:val>
                                            <p:strVal val="ppt_y"/>
                                          </p:val>
                                        </p:tav>
                                        <p:tav tm="100000">
                                          <p:val>
                                            <p:strVal val="1+ppt_h/2"/>
                                          </p:val>
                                        </p:tav>
                                      </p:tavLst>
                                    </p:anim>
                                    <p:set>
                                      <p:cBhvr>
                                        <p:cTn id="448" dur="1" fill="hold">
                                          <p:stCondLst>
                                            <p:cond delay="2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16"/>
                                        </p:tgtEl>
                                        <p:attrNameLst>
                                          <p:attrName>ppt_x</p:attrName>
                                        </p:attrNameLst>
                                      </p:cBhvr>
                                      <p:tavLst>
                                        <p:tav tm="0">
                                          <p:val>
                                            <p:strVal val="ppt_x"/>
                                          </p:val>
                                        </p:tav>
                                        <p:tav tm="100000">
                                          <p:val>
                                            <p:strVal val="ppt_x"/>
                                          </p:val>
                                        </p:tav>
                                      </p:tavLst>
                                    </p:anim>
                                    <p:anim calcmode="lin" valueType="num">
                                      <p:cBhvr additive="base">
                                        <p:cTn id="459" dur="3000"/>
                                        <p:tgtEl>
                                          <p:spTgt spid="16"/>
                                        </p:tgtEl>
                                        <p:attrNameLst>
                                          <p:attrName>ppt_y</p:attrName>
                                        </p:attrNameLst>
                                      </p:cBhvr>
                                      <p:tavLst>
                                        <p:tav tm="0">
                                          <p:val>
                                            <p:strVal val="ppt_y"/>
                                          </p:val>
                                        </p:tav>
                                        <p:tav tm="100000">
                                          <p:val>
                                            <p:strVal val="0-ppt_h/2"/>
                                          </p:val>
                                        </p:tav>
                                      </p:tavLst>
                                    </p:anim>
                                    <p:set>
                                      <p:cBhvr>
                                        <p:cTn id="460" dur="1" fill="hold">
                                          <p:stCondLst>
                                            <p:cond delay="2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1"/>
                                        </p:tgtEl>
                                        <p:attrNameLst>
                                          <p:attrName>ppt_x</p:attrName>
                                        </p:attrNameLst>
                                      </p:cBhvr>
                                      <p:tavLst>
                                        <p:tav tm="0">
                                          <p:val>
                                            <p:strVal val="ppt_x"/>
                                          </p:val>
                                        </p:tav>
                                        <p:tav tm="100000">
                                          <p:val>
                                            <p:strVal val="ppt_x"/>
                                          </p:val>
                                        </p:tav>
                                      </p:tavLst>
                                    </p:anim>
                                    <p:anim calcmode="lin" valueType="num">
                                      <p:cBhvr additive="base">
                                        <p:cTn id="467" dur="3000"/>
                                        <p:tgtEl>
                                          <p:spTgt spid="21"/>
                                        </p:tgtEl>
                                        <p:attrNameLst>
                                          <p:attrName>ppt_y</p:attrName>
                                        </p:attrNameLst>
                                      </p:cBhvr>
                                      <p:tavLst>
                                        <p:tav tm="0">
                                          <p:val>
                                            <p:strVal val="ppt_y"/>
                                          </p:val>
                                        </p:tav>
                                        <p:tav tm="100000">
                                          <p:val>
                                            <p:strVal val="0-ppt_h/2"/>
                                          </p:val>
                                        </p:tav>
                                      </p:tavLst>
                                    </p:anim>
                                    <p:set>
                                      <p:cBhvr>
                                        <p:cTn id="468" dur="1" fill="hold">
                                          <p:stCondLst>
                                            <p:cond delay="2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0-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9"/>
                                        </p:tgtEl>
                                        <p:attrNameLst>
                                          <p:attrName>ppt_x</p:attrName>
                                        </p:attrNameLst>
                                      </p:cBhvr>
                                      <p:tavLst>
                                        <p:tav tm="0">
                                          <p:val>
                                            <p:strVal val="ppt_x"/>
                                          </p:val>
                                        </p:tav>
                                        <p:tav tm="100000">
                                          <p:val>
                                            <p:strVal val="ppt_x"/>
                                          </p:val>
                                        </p:tav>
                                      </p:tavLst>
                                    </p:anim>
                                    <p:anim calcmode="lin" valueType="num">
                                      <p:cBhvr additive="base">
                                        <p:cTn id="483" dur="3000"/>
                                        <p:tgtEl>
                                          <p:spTgt spid="39"/>
                                        </p:tgtEl>
                                        <p:attrNameLst>
                                          <p:attrName>ppt_y</p:attrName>
                                        </p:attrNameLst>
                                      </p:cBhvr>
                                      <p:tavLst>
                                        <p:tav tm="0">
                                          <p:val>
                                            <p:strVal val="ppt_y"/>
                                          </p:val>
                                        </p:tav>
                                        <p:tav tm="100000">
                                          <p:val>
                                            <p:strVal val="0-ppt_h/2"/>
                                          </p:val>
                                        </p:tav>
                                      </p:tavLst>
                                    </p:anim>
                                    <p:set>
                                      <p:cBhvr>
                                        <p:cTn id="484" dur="1" fill="hold">
                                          <p:stCondLst>
                                            <p:cond delay="2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2"/>
                                        </p:tgtEl>
                                        <p:attrNameLst>
                                          <p:attrName>ppt_x</p:attrName>
                                        </p:attrNameLst>
                                      </p:cBhvr>
                                      <p:tavLst>
                                        <p:tav tm="0">
                                          <p:val>
                                            <p:strVal val="ppt_x"/>
                                          </p:val>
                                        </p:tav>
                                        <p:tav tm="100000">
                                          <p:val>
                                            <p:strVal val="ppt_x"/>
                                          </p:val>
                                        </p:tav>
                                      </p:tavLst>
                                    </p:anim>
                                    <p:anim calcmode="lin" valueType="num">
                                      <p:cBhvr additive="base">
                                        <p:cTn id="487" dur="3000"/>
                                        <p:tgtEl>
                                          <p:spTgt spid="42"/>
                                        </p:tgtEl>
                                        <p:attrNameLst>
                                          <p:attrName>ppt_y</p:attrName>
                                        </p:attrNameLst>
                                      </p:cBhvr>
                                      <p:tavLst>
                                        <p:tav tm="0">
                                          <p:val>
                                            <p:strVal val="ppt_y"/>
                                          </p:val>
                                        </p:tav>
                                        <p:tav tm="100000">
                                          <p:val>
                                            <p:strVal val="0-ppt_h/2"/>
                                          </p:val>
                                        </p:tav>
                                      </p:tavLst>
                                    </p:anim>
                                    <p:set>
                                      <p:cBhvr>
                                        <p:cTn id="488" dur="1" fill="hold">
                                          <p:stCondLst>
                                            <p:cond delay="2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7"/>
                                        </p:tgtEl>
                                        <p:attrNameLst>
                                          <p:attrName>ppt_x</p:attrName>
                                        </p:attrNameLst>
                                      </p:cBhvr>
                                      <p:tavLst>
                                        <p:tav tm="0">
                                          <p:val>
                                            <p:strVal val="ppt_x"/>
                                          </p:val>
                                        </p:tav>
                                        <p:tav tm="100000">
                                          <p:val>
                                            <p:strVal val="1+ppt_w/2"/>
                                          </p:val>
                                        </p:tav>
                                      </p:tavLst>
                                    </p:anim>
                                    <p:anim calcmode="lin" valueType="num">
                                      <p:cBhvr additive="base">
                                        <p:cTn id="491" dur="3000"/>
                                        <p:tgtEl>
                                          <p:spTgt spid="7"/>
                                        </p:tgtEl>
                                        <p:attrNameLst>
                                          <p:attrName>ppt_y</p:attrName>
                                        </p:attrNameLst>
                                      </p:cBhvr>
                                      <p:tavLst>
                                        <p:tav tm="0">
                                          <p:val>
                                            <p:strVal val="ppt_y"/>
                                          </p:val>
                                        </p:tav>
                                        <p:tav tm="100000">
                                          <p:val>
                                            <p:strVal val="ppt_y"/>
                                          </p:val>
                                        </p:tav>
                                      </p:tavLst>
                                    </p:anim>
                                    <p:set>
                                      <p:cBhvr>
                                        <p:cTn id="492" dur="1" fill="hold">
                                          <p:stCondLst>
                                            <p:cond delay="2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1+ppt_w/2"/>
                                          </p:val>
                                        </p:tav>
                                      </p:tavLst>
                                    </p:anim>
                                    <p:anim calcmode="lin" valueType="num">
                                      <p:cBhvr additive="base">
                                        <p:cTn id="495" dur="3000"/>
                                        <p:tgtEl>
                                          <p:spTgt spid="11"/>
                                        </p:tgtEl>
                                        <p:attrNameLst>
                                          <p:attrName>ppt_y</p:attrName>
                                        </p:attrNameLst>
                                      </p:cBhvr>
                                      <p:tavLst>
                                        <p:tav tm="0">
                                          <p:val>
                                            <p:strVal val="ppt_y"/>
                                          </p:val>
                                        </p:tav>
                                        <p:tav tm="100000">
                                          <p:val>
                                            <p:strVal val="ppt_y"/>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1+ppt_w/2"/>
                                          </p:val>
                                        </p:tav>
                                      </p:tavLst>
                                    </p:anim>
                                    <p:anim calcmode="lin" valueType="num">
                                      <p:cBhvr additive="base">
                                        <p:cTn id="499" dur="3000"/>
                                        <p:tgtEl>
                                          <p:spTgt spid="15"/>
                                        </p:tgtEl>
                                        <p:attrNameLst>
                                          <p:attrName>ppt_y</p:attrName>
                                        </p:attrNameLst>
                                      </p:cBhvr>
                                      <p:tavLst>
                                        <p:tav tm="0">
                                          <p:val>
                                            <p:strVal val="ppt_y"/>
                                          </p:val>
                                        </p:tav>
                                        <p:tav tm="100000">
                                          <p:val>
                                            <p:strVal val="ppt_y"/>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1+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4"/>
                                        </p:tgtEl>
                                        <p:attrNameLst>
                                          <p:attrName>ppt_x</p:attrName>
                                        </p:attrNameLst>
                                      </p:cBhvr>
                                      <p:tavLst>
                                        <p:tav tm="0">
                                          <p:val>
                                            <p:strVal val="ppt_x"/>
                                          </p:val>
                                        </p:tav>
                                        <p:tav tm="100000">
                                          <p:val>
                                            <p:strVal val="1+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1+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2"/>
                                        </p:tgtEl>
                                        <p:attrNameLst>
                                          <p:attrName>ppt_x</p:attrName>
                                        </p:attrNameLst>
                                      </p:cBhvr>
                                      <p:tavLst>
                                        <p:tav tm="0">
                                          <p:val>
                                            <p:strVal val="ppt_x"/>
                                          </p:val>
                                        </p:tav>
                                        <p:tav tm="100000">
                                          <p:val>
                                            <p:strVal val="1+ppt_w/2"/>
                                          </p:val>
                                        </p:tav>
                                      </p:tavLst>
                                    </p:anim>
                                    <p:anim calcmode="lin" valueType="num">
                                      <p:cBhvr additive="base">
                                        <p:cTn id="515" dur="3000"/>
                                        <p:tgtEl>
                                          <p:spTgt spid="32"/>
                                        </p:tgtEl>
                                        <p:attrNameLst>
                                          <p:attrName>ppt_y</p:attrName>
                                        </p:attrNameLst>
                                      </p:cBhvr>
                                      <p:tavLst>
                                        <p:tav tm="0">
                                          <p:val>
                                            <p:strVal val="ppt_y"/>
                                          </p:val>
                                        </p:tav>
                                        <p:tav tm="100000">
                                          <p:val>
                                            <p:strVal val="ppt_y"/>
                                          </p:val>
                                        </p:tav>
                                      </p:tavLst>
                                    </p:anim>
                                    <p:set>
                                      <p:cBhvr>
                                        <p:cTn id="516" dur="1" fill="hold">
                                          <p:stCondLst>
                                            <p:cond delay="2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1+ppt_w/2"/>
                                          </p:val>
                                        </p:tav>
                                      </p:tavLst>
                                    </p:anim>
                                    <p:anim calcmode="lin" valueType="num">
                                      <p:cBhvr additive="base">
                                        <p:cTn id="519" dur="3000"/>
                                        <p:tgtEl>
                                          <p:spTgt spid="36"/>
                                        </p:tgtEl>
                                        <p:attrNameLst>
                                          <p:attrName>ppt_y</p:attrName>
                                        </p:attrNameLst>
                                      </p:cBhvr>
                                      <p:tavLst>
                                        <p:tav tm="0">
                                          <p:val>
                                            <p:strVal val="ppt_y"/>
                                          </p:val>
                                        </p:tav>
                                        <p:tav tm="100000">
                                          <p:val>
                                            <p:strVal val="ppt_y"/>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0"/>
                                        </p:tgtEl>
                                        <p:attrNameLst>
                                          <p:attrName>ppt_x</p:attrName>
                                        </p:attrNameLst>
                                      </p:cBhvr>
                                      <p:tavLst>
                                        <p:tav tm="0">
                                          <p:val>
                                            <p:strVal val="ppt_x"/>
                                          </p:val>
                                        </p:tav>
                                        <p:tav tm="100000">
                                          <p:val>
                                            <p:strVal val="1+ppt_w/2"/>
                                          </p:val>
                                        </p:tav>
                                      </p:tavLst>
                                    </p:anim>
                                    <p:anim calcmode="lin" valueType="num">
                                      <p:cBhvr additive="base">
                                        <p:cTn id="523" dur="3000"/>
                                        <p:tgtEl>
                                          <p:spTgt spid="40"/>
                                        </p:tgtEl>
                                        <p:attrNameLst>
                                          <p:attrName>ppt_y</p:attrName>
                                        </p:attrNameLst>
                                      </p:cBhvr>
                                      <p:tavLst>
                                        <p:tav tm="0">
                                          <p:val>
                                            <p:strVal val="ppt_y"/>
                                          </p:val>
                                        </p:tav>
                                        <p:tav tm="100000">
                                          <p:val>
                                            <p:strVal val="ppt_y"/>
                                          </p:val>
                                        </p:tav>
                                      </p:tavLst>
                                    </p:anim>
                                    <p:set>
                                      <p:cBhvr>
                                        <p:cTn id="524" dur="1" fill="hold">
                                          <p:stCondLst>
                                            <p:cond delay="2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8"/>
                                        </p:tgtEl>
                                        <p:attrNameLst>
                                          <p:attrName>ppt_x</p:attrName>
                                        </p:attrNameLst>
                                      </p:cBhvr>
                                      <p:tavLst>
                                        <p:tav tm="0">
                                          <p:val>
                                            <p:strVal val="ppt_x"/>
                                          </p:val>
                                        </p:tav>
                                        <p:tav tm="100000">
                                          <p:val>
                                            <p:strVal val="0-ppt_w/2"/>
                                          </p:val>
                                        </p:tav>
                                      </p:tavLst>
                                    </p:anim>
                                    <p:anim calcmode="lin" valueType="num">
                                      <p:cBhvr additive="base">
                                        <p:cTn id="531" dur="3000"/>
                                        <p:tgtEl>
                                          <p:spTgt spid="8"/>
                                        </p:tgtEl>
                                        <p:attrNameLst>
                                          <p:attrName>ppt_y</p:attrName>
                                        </p:attrNameLst>
                                      </p:cBhvr>
                                      <p:tavLst>
                                        <p:tav tm="0">
                                          <p:val>
                                            <p:strVal val="ppt_y"/>
                                          </p:val>
                                        </p:tav>
                                        <p:tav tm="100000">
                                          <p:val>
                                            <p:strVal val="ppt_y"/>
                                          </p:val>
                                        </p:tav>
                                      </p:tavLst>
                                    </p:anim>
                                    <p:set>
                                      <p:cBhvr>
                                        <p:cTn id="532" dur="1" fill="hold">
                                          <p:stCondLst>
                                            <p:cond delay="2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2"/>
                                        </p:tgtEl>
                                        <p:attrNameLst>
                                          <p:attrName>ppt_x</p:attrName>
                                        </p:attrNameLst>
                                      </p:cBhvr>
                                      <p:tavLst>
                                        <p:tav tm="0">
                                          <p:val>
                                            <p:strVal val="ppt_x"/>
                                          </p:val>
                                        </p:tav>
                                        <p:tav tm="100000">
                                          <p:val>
                                            <p:strVal val="0-ppt_w/2"/>
                                          </p:val>
                                        </p:tav>
                                      </p:tavLst>
                                    </p:anim>
                                    <p:anim calcmode="lin" valueType="num">
                                      <p:cBhvr additive="base">
                                        <p:cTn id="535" dur="3000"/>
                                        <p:tgtEl>
                                          <p:spTgt spid="12"/>
                                        </p:tgtEl>
                                        <p:attrNameLst>
                                          <p:attrName>ppt_y</p:attrName>
                                        </p:attrNameLst>
                                      </p:cBhvr>
                                      <p:tavLst>
                                        <p:tav tm="0">
                                          <p:val>
                                            <p:strVal val="ppt_y"/>
                                          </p:val>
                                        </p:tav>
                                        <p:tav tm="100000">
                                          <p:val>
                                            <p:strVal val="ppt_y"/>
                                          </p:val>
                                        </p:tav>
                                      </p:tavLst>
                                    </p:anim>
                                    <p:set>
                                      <p:cBhvr>
                                        <p:cTn id="536" dur="1" fill="hold">
                                          <p:stCondLst>
                                            <p:cond delay="2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4"/>
                                        </p:tgtEl>
                                        <p:attrNameLst>
                                          <p:attrName>ppt_x</p:attrName>
                                        </p:attrNameLst>
                                      </p:cBhvr>
                                      <p:tavLst>
                                        <p:tav tm="0">
                                          <p:val>
                                            <p:strVal val="ppt_x"/>
                                          </p:val>
                                        </p:tav>
                                        <p:tav tm="100000">
                                          <p:val>
                                            <p:strVal val="0-ppt_w/2"/>
                                          </p:val>
                                        </p:tav>
                                      </p:tavLst>
                                    </p:anim>
                                    <p:anim calcmode="lin" valueType="num">
                                      <p:cBhvr additive="base">
                                        <p:cTn id="539" dur="3000"/>
                                        <p:tgtEl>
                                          <p:spTgt spid="14"/>
                                        </p:tgtEl>
                                        <p:attrNameLst>
                                          <p:attrName>ppt_y</p:attrName>
                                        </p:attrNameLst>
                                      </p:cBhvr>
                                      <p:tavLst>
                                        <p:tav tm="0">
                                          <p:val>
                                            <p:strVal val="ppt_y"/>
                                          </p:val>
                                        </p:tav>
                                        <p:tav tm="100000">
                                          <p:val>
                                            <p:strVal val="ppt_y"/>
                                          </p:val>
                                        </p:tav>
                                      </p:tavLst>
                                    </p:anim>
                                    <p:set>
                                      <p:cBhvr>
                                        <p:cTn id="540" dur="1" fill="hold">
                                          <p:stCondLst>
                                            <p:cond delay="2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18"/>
                                        </p:tgtEl>
                                        <p:attrNameLst>
                                          <p:attrName>ppt_x</p:attrName>
                                        </p:attrNameLst>
                                      </p:cBhvr>
                                      <p:tavLst>
                                        <p:tav tm="0">
                                          <p:val>
                                            <p:strVal val="ppt_x"/>
                                          </p:val>
                                        </p:tav>
                                        <p:tav tm="100000">
                                          <p:val>
                                            <p:strVal val="0-ppt_w/2"/>
                                          </p:val>
                                        </p:tav>
                                      </p:tavLst>
                                    </p:anim>
                                    <p:anim calcmode="lin" valueType="num">
                                      <p:cBhvr additive="base">
                                        <p:cTn id="543" dur="3000"/>
                                        <p:tgtEl>
                                          <p:spTgt spid="18"/>
                                        </p:tgtEl>
                                        <p:attrNameLst>
                                          <p:attrName>ppt_y</p:attrName>
                                        </p:attrNameLst>
                                      </p:cBhvr>
                                      <p:tavLst>
                                        <p:tav tm="0">
                                          <p:val>
                                            <p:strVal val="ppt_y"/>
                                          </p:val>
                                        </p:tav>
                                        <p:tav tm="100000">
                                          <p:val>
                                            <p:strVal val="ppt_y"/>
                                          </p:val>
                                        </p:tav>
                                      </p:tavLst>
                                    </p:anim>
                                    <p:set>
                                      <p:cBhvr>
                                        <p:cTn id="544" dur="1" fill="hold">
                                          <p:stCondLst>
                                            <p:cond delay="2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3"/>
                                        </p:tgtEl>
                                        <p:attrNameLst>
                                          <p:attrName>ppt_x</p:attrName>
                                        </p:attrNameLst>
                                      </p:cBhvr>
                                      <p:tavLst>
                                        <p:tav tm="0">
                                          <p:val>
                                            <p:strVal val="ppt_x"/>
                                          </p:val>
                                        </p:tav>
                                        <p:tav tm="100000">
                                          <p:val>
                                            <p:strVal val="0-ppt_w/2"/>
                                          </p:val>
                                        </p:tav>
                                      </p:tavLst>
                                    </p:anim>
                                    <p:anim calcmode="lin" valueType="num">
                                      <p:cBhvr additive="base">
                                        <p:cTn id="547" dur="3000"/>
                                        <p:tgtEl>
                                          <p:spTgt spid="23"/>
                                        </p:tgtEl>
                                        <p:attrNameLst>
                                          <p:attrName>ppt_y</p:attrName>
                                        </p:attrNameLst>
                                      </p:cBhvr>
                                      <p:tavLst>
                                        <p:tav tm="0">
                                          <p:val>
                                            <p:strVal val="ppt_y"/>
                                          </p:val>
                                        </p:tav>
                                        <p:tav tm="100000">
                                          <p:val>
                                            <p:strVal val="ppt_y"/>
                                          </p:val>
                                        </p:tav>
                                      </p:tavLst>
                                    </p:anim>
                                    <p:set>
                                      <p:cBhvr>
                                        <p:cTn id="548" dur="1" fill="hold">
                                          <p:stCondLst>
                                            <p:cond delay="2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26"/>
                                        </p:tgtEl>
                                        <p:attrNameLst>
                                          <p:attrName>ppt_x</p:attrName>
                                        </p:attrNameLst>
                                      </p:cBhvr>
                                      <p:tavLst>
                                        <p:tav tm="0">
                                          <p:val>
                                            <p:strVal val="ppt_x"/>
                                          </p:val>
                                        </p:tav>
                                        <p:tav tm="100000">
                                          <p:val>
                                            <p:strVal val="0-ppt_w/2"/>
                                          </p:val>
                                        </p:tav>
                                      </p:tavLst>
                                    </p:anim>
                                    <p:anim calcmode="lin" valueType="num">
                                      <p:cBhvr additive="base">
                                        <p:cTn id="551" dur="3000"/>
                                        <p:tgtEl>
                                          <p:spTgt spid="26"/>
                                        </p:tgtEl>
                                        <p:attrNameLst>
                                          <p:attrName>ppt_y</p:attrName>
                                        </p:attrNameLst>
                                      </p:cBhvr>
                                      <p:tavLst>
                                        <p:tav tm="0">
                                          <p:val>
                                            <p:strVal val="ppt_y"/>
                                          </p:val>
                                        </p:tav>
                                        <p:tav tm="100000">
                                          <p:val>
                                            <p:strVal val="ppt_y"/>
                                          </p:val>
                                        </p:tav>
                                      </p:tavLst>
                                    </p:anim>
                                    <p:set>
                                      <p:cBhvr>
                                        <p:cTn id="552" dur="1" fill="hold">
                                          <p:stCondLst>
                                            <p:cond delay="2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0"/>
                                        </p:tgtEl>
                                        <p:attrNameLst>
                                          <p:attrName>ppt_x</p:attrName>
                                        </p:attrNameLst>
                                      </p:cBhvr>
                                      <p:tavLst>
                                        <p:tav tm="0">
                                          <p:val>
                                            <p:strVal val="ppt_x"/>
                                          </p:val>
                                        </p:tav>
                                        <p:tav tm="100000">
                                          <p:val>
                                            <p:strVal val="0-ppt_w/2"/>
                                          </p:val>
                                        </p:tav>
                                      </p:tavLst>
                                    </p:anim>
                                    <p:anim calcmode="lin" valueType="num">
                                      <p:cBhvr additive="base">
                                        <p:cTn id="555" dur="3000"/>
                                        <p:tgtEl>
                                          <p:spTgt spid="30"/>
                                        </p:tgtEl>
                                        <p:attrNameLst>
                                          <p:attrName>ppt_y</p:attrName>
                                        </p:attrNameLst>
                                      </p:cBhvr>
                                      <p:tavLst>
                                        <p:tav tm="0">
                                          <p:val>
                                            <p:strVal val="ppt_y"/>
                                          </p:val>
                                        </p:tav>
                                        <p:tav tm="100000">
                                          <p:val>
                                            <p:strVal val="ppt_y"/>
                                          </p:val>
                                        </p:tav>
                                      </p:tavLst>
                                    </p:anim>
                                    <p:set>
                                      <p:cBhvr>
                                        <p:cTn id="556" dur="1" fill="hold">
                                          <p:stCondLst>
                                            <p:cond delay="2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0-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38"/>
                                        </p:tgtEl>
                                        <p:attrNameLst>
                                          <p:attrName>ppt_x</p:attrName>
                                        </p:attrNameLst>
                                      </p:cBhvr>
                                      <p:tavLst>
                                        <p:tav tm="0">
                                          <p:val>
                                            <p:strVal val="ppt_x"/>
                                          </p:val>
                                        </p:tav>
                                        <p:tav tm="100000">
                                          <p:val>
                                            <p:strVal val="0-ppt_w/2"/>
                                          </p:val>
                                        </p:tav>
                                      </p:tavLst>
                                    </p:anim>
                                    <p:anim calcmode="lin" valueType="num">
                                      <p:cBhvr additive="base">
                                        <p:cTn id="563" dur="3000"/>
                                        <p:tgtEl>
                                          <p:spTgt spid="38"/>
                                        </p:tgtEl>
                                        <p:attrNameLst>
                                          <p:attrName>ppt_y</p:attrName>
                                        </p:attrNameLst>
                                      </p:cBhvr>
                                      <p:tavLst>
                                        <p:tav tm="0">
                                          <p:val>
                                            <p:strVal val="ppt_y"/>
                                          </p:val>
                                        </p:tav>
                                        <p:tav tm="100000">
                                          <p:val>
                                            <p:strVal val="ppt_y"/>
                                          </p:val>
                                        </p:tav>
                                      </p:tavLst>
                                    </p:anim>
                                    <p:set>
                                      <p:cBhvr>
                                        <p:cTn id="564" dur="1" fill="hold">
                                          <p:stCondLst>
                                            <p:cond delay="2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4"/>
                                        </p:tgtEl>
                                        <p:attrNameLst>
                                          <p:attrName>ppt_x</p:attrName>
                                        </p:attrNameLst>
                                      </p:cBhvr>
                                      <p:tavLst>
                                        <p:tav tm="0">
                                          <p:val>
                                            <p:strVal val="ppt_x"/>
                                          </p:val>
                                        </p:tav>
                                        <p:tav tm="100000">
                                          <p:val>
                                            <p:strVal val="0-ppt_w/2"/>
                                          </p:val>
                                        </p:tav>
                                      </p:tavLst>
                                    </p:anim>
                                    <p:anim calcmode="lin" valueType="num">
                                      <p:cBhvr additive="base">
                                        <p:cTn id="567" dur="3000"/>
                                        <p:tgtEl>
                                          <p:spTgt spid="44"/>
                                        </p:tgtEl>
                                        <p:attrNameLst>
                                          <p:attrName>ppt_y</p:attrName>
                                        </p:attrNameLst>
                                      </p:cBhvr>
                                      <p:tavLst>
                                        <p:tav tm="0">
                                          <p:val>
                                            <p:strVal val="ppt_y"/>
                                          </p:val>
                                        </p:tav>
                                        <p:tav tm="100000">
                                          <p:val>
                                            <p:strVal val="ppt_y"/>
                                          </p:val>
                                        </p:tav>
                                      </p:tavLst>
                                    </p:anim>
                                    <p:set>
                                      <p:cBhvr>
                                        <p:cTn id="568" dur="1" fill="hold">
                                          <p:stCondLst>
                                            <p:cond delay="2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2/3*#ppt_w"/>
                                          </p:val>
                                        </p:tav>
                                        <p:tav tm="100000">
                                          <p:val>
                                            <p:strVal val="#ppt_w"/>
                                          </p:val>
                                        </p:tav>
                                      </p:tavLst>
                                    </p:anim>
                                    <p:anim calcmode="lin" valueType="num">
                                      <p:cBhvr>
                                        <p:cTn id="572" dur="3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 el agua.jpg"/>
          <p:cNvPicPr>
            <a:picLocks noChangeAspect="1"/>
          </p:cNvPicPr>
          <p:nvPr/>
        </p:nvPicPr>
        <p:blipFill>
          <a:blip r:embed="rId2"/>
          <a:stretch>
            <a:fillRect/>
          </a:stretch>
        </p:blipFill>
        <p:spPr>
          <a:xfrm>
            <a:off x="0" y="10016"/>
            <a:ext cx="9144000" cy="6837967"/>
          </a:xfrm>
          <a:prstGeom prst="rect">
            <a:avLst/>
          </a:prstGeom>
        </p:spPr>
      </p:pic>
      <p:sp>
        <p:nvSpPr>
          <p:cNvPr id="6" name="5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428660" y="0"/>
            <a:ext cx="10001320" cy="84296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2000" fill="hold"/>
                                        <p:tgtEl>
                                          <p:spTgt spid="4"/>
                                        </p:tgtEl>
                                        <p:attrNameLst>
                                          <p:attrName>ppt_w</p:attrName>
                                        </p:attrNameLst>
                                      </p:cBhvr>
                                      <p:tavLst>
                                        <p:tav tm="0">
                                          <p:val>
                                            <p:strVal val="2/3*#ppt_w"/>
                                          </p:val>
                                        </p:tav>
                                        <p:tav tm="100000">
                                          <p:val>
                                            <p:strVal val="#ppt_w"/>
                                          </p:val>
                                        </p:tav>
                                      </p:tavLst>
                                    </p:anim>
                                    <p:anim calcmode="lin" valueType="num">
                                      <p:cBhvr>
                                        <p:cTn id="166" dur="2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mare_0811.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a:off x="0"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885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me-bora-bora-02.jpg"/>
          <p:cNvPicPr>
            <a:picLocks noChangeAspect="1"/>
          </p:cNvPicPr>
          <p:nvPr/>
        </p:nvPicPr>
        <p:blipFill>
          <a:blip r:embed="rId2"/>
          <a:stretch>
            <a:fillRect/>
          </a:stretch>
        </p:blipFill>
        <p:spPr>
          <a:xfrm>
            <a:off x="0" y="0"/>
            <a:ext cx="9144000" cy="6824676"/>
          </a:xfrm>
          <a:prstGeom prst="rect">
            <a:avLst/>
          </a:prstGeom>
        </p:spPr>
      </p:pic>
      <p:sp>
        <p:nvSpPr>
          <p:cNvPr id="5" name="4 Lágrima"/>
          <p:cNvSpPr/>
          <p:nvPr/>
        </p:nvSpPr>
        <p:spPr>
          <a:xfrm rot="18990112">
            <a:off x="-39445" y="3950139"/>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19218">
            <a:off x="1318313" y="395024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73113">
            <a:off x="2675729" y="4021561"/>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24398">
            <a:off x="3960705" y="3948425"/>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54017">
            <a:off x="5246588" y="3948424"/>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80375">
            <a:off x="6603911" y="4019864"/>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5918">
            <a:off x="7961233" y="401986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267452">
            <a:off x="-40318" y="2235114"/>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267452">
            <a:off x="1317001" y="223511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267452">
            <a:off x="2674325" y="2235115"/>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267452">
            <a:off x="4031646" y="2235113"/>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267452">
            <a:off x="5317500" y="2235112"/>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267452">
            <a:off x="6674820" y="2306552"/>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267452">
            <a:off x="8032174" y="2306552"/>
            <a:ext cx="1152979" cy="1175727"/>
          </a:xfrm>
          <a:prstGeom prst="teardrop">
            <a:avLst/>
          </a:prstGeom>
          <a:gradFill flip="none" rotWithShape="1">
            <a:gsLst>
              <a:gs pos="66000">
                <a:schemeClr val="bg2">
                  <a:lumMod val="60000"/>
                  <a:lumOff val="40000"/>
                  <a:alpha val="43000"/>
                </a:schemeClr>
              </a:gs>
              <a:gs pos="50000">
                <a:srgbClr val="0000CC">
                  <a:shade val="67500"/>
                  <a:satMod val="115000"/>
                </a:srgbClr>
              </a:gs>
              <a:gs pos="100000">
                <a:srgbClr val="0000CC">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2000" fill="hold"/>
                                        <p:tgtEl>
                                          <p:spTgt spid="12"/>
                                        </p:tgtEl>
                                        <p:attrNameLst>
                                          <p:attrName>ppt_x</p:attrName>
                                        </p:attrNameLst>
                                      </p:cBhvr>
                                      <p:tavLst>
                                        <p:tav tm="0">
                                          <p:val>
                                            <p:strVal val="0-#ppt_w/2"/>
                                          </p:val>
                                        </p:tav>
                                        <p:tav tm="100000">
                                          <p:val>
                                            <p:strVal val="#ppt_x"/>
                                          </p:val>
                                        </p:tav>
                                      </p:tavLst>
                                    </p:anim>
                                    <p:anim calcmode="lin" valueType="num">
                                      <p:cBhvr additive="base">
                                        <p:cTn id="11" dur="20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0-#ppt_w/2"/>
                                          </p:val>
                                        </p:tav>
                                        <p:tav tm="100000">
                                          <p:val>
                                            <p:strVal val="#ppt_x"/>
                                          </p:val>
                                        </p:tav>
                                      </p:tavLst>
                                    </p:anim>
                                    <p:anim calcmode="lin" valueType="num">
                                      <p:cBhvr additive="base">
                                        <p:cTn id="15" dur="2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0-#ppt_w/2"/>
                                          </p:val>
                                        </p:tav>
                                        <p:tav tm="100000">
                                          <p:val>
                                            <p:strVal val="#ppt_x"/>
                                          </p:val>
                                        </p:tav>
                                      </p:tavLst>
                                    </p:anim>
                                    <p:anim calcmode="lin" valueType="num">
                                      <p:cBhvr additive="base">
                                        <p:cTn id="19" dur="2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0-#ppt_w/2"/>
                                          </p:val>
                                        </p:tav>
                                        <p:tav tm="100000">
                                          <p:val>
                                            <p:strVal val="#ppt_x"/>
                                          </p:val>
                                        </p:tav>
                                      </p:tavLst>
                                    </p:anim>
                                    <p:anim calcmode="lin" valueType="num">
                                      <p:cBhvr additive="base">
                                        <p:cTn id="23" dur="2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0-#ppt_w/2"/>
                                          </p:val>
                                        </p:tav>
                                        <p:tav tm="100000">
                                          <p:val>
                                            <p:strVal val="#ppt_x"/>
                                          </p:val>
                                        </p:tav>
                                      </p:tavLst>
                                    </p:anim>
                                    <p:anim calcmode="lin" valueType="num">
                                      <p:cBhvr additive="base">
                                        <p:cTn id="27" dur="2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0-#ppt_w/2"/>
                                          </p:val>
                                        </p:tav>
                                        <p:tav tm="100000">
                                          <p:val>
                                            <p:strVal val="#ppt_x"/>
                                          </p:val>
                                        </p:tav>
                                      </p:tavLst>
                                    </p:anim>
                                    <p:anim calcmode="lin" valueType="num">
                                      <p:cBhvr additive="base">
                                        <p:cTn id="31" dur="2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2000" fill="hold"/>
                                        <p:tgtEl>
                                          <p:spTgt spid="5"/>
                                        </p:tgtEl>
                                        <p:attrNameLst>
                                          <p:attrName>ppt_x</p:attrName>
                                        </p:attrNameLst>
                                      </p:cBhvr>
                                      <p:tavLst>
                                        <p:tav tm="0">
                                          <p:val>
                                            <p:strVal val="1+#ppt_w/2"/>
                                          </p:val>
                                        </p:tav>
                                        <p:tav tm="100000">
                                          <p:val>
                                            <p:strVal val="#ppt_x"/>
                                          </p:val>
                                        </p:tav>
                                      </p:tavLst>
                                    </p:anim>
                                    <p:anim calcmode="lin" valueType="num">
                                      <p:cBhvr additive="base">
                                        <p:cTn id="39" dur="2000" fill="hold"/>
                                        <p:tgtEl>
                                          <p:spTgt spid="5"/>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1+#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2000" fill="hold"/>
                                        <p:tgtEl>
                                          <p:spTgt spid="7"/>
                                        </p:tgtEl>
                                        <p:attrNameLst>
                                          <p:attrName>ppt_x</p:attrName>
                                        </p:attrNameLst>
                                      </p:cBhvr>
                                      <p:tavLst>
                                        <p:tav tm="0">
                                          <p:val>
                                            <p:strVal val="1+#ppt_w/2"/>
                                          </p:val>
                                        </p:tav>
                                        <p:tav tm="100000">
                                          <p:val>
                                            <p:strVal val="#ppt_x"/>
                                          </p:val>
                                        </p:tav>
                                      </p:tavLst>
                                    </p:anim>
                                    <p:anim calcmode="lin" valueType="num">
                                      <p:cBhvr additive="base">
                                        <p:cTn id="47" dur="2000" fill="hold"/>
                                        <p:tgtEl>
                                          <p:spTgt spid="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2000" fill="hold"/>
                                        <p:tgtEl>
                                          <p:spTgt spid="8"/>
                                        </p:tgtEl>
                                        <p:attrNameLst>
                                          <p:attrName>ppt_x</p:attrName>
                                        </p:attrNameLst>
                                      </p:cBhvr>
                                      <p:tavLst>
                                        <p:tav tm="0">
                                          <p:val>
                                            <p:strVal val="1+#ppt_w/2"/>
                                          </p:val>
                                        </p:tav>
                                        <p:tav tm="100000">
                                          <p:val>
                                            <p:strVal val="#ppt_x"/>
                                          </p:val>
                                        </p:tav>
                                      </p:tavLst>
                                    </p:anim>
                                    <p:anim calcmode="lin" valueType="num">
                                      <p:cBhvr additive="base">
                                        <p:cTn id="51" dur="2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1+#ppt_w/2"/>
                                          </p:val>
                                        </p:tav>
                                        <p:tav tm="100000">
                                          <p:val>
                                            <p:strVal val="#ppt_x"/>
                                          </p:val>
                                        </p:tav>
                                      </p:tavLst>
                                    </p:anim>
                                    <p:anim calcmode="lin" valueType="num">
                                      <p:cBhvr additive="base">
                                        <p:cTn id="55" dur="2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2000" fill="hold"/>
                                        <p:tgtEl>
                                          <p:spTgt spid="11"/>
                                        </p:tgtEl>
                                        <p:attrNameLst>
                                          <p:attrName>ppt_x</p:attrName>
                                        </p:attrNameLst>
                                      </p:cBhvr>
                                      <p:tavLst>
                                        <p:tav tm="0">
                                          <p:val>
                                            <p:strVal val="1+#ppt_w/2"/>
                                          </p:val>
                                        </p:tav>
                                        <p:tav tm="100000">
                                          <p:val>
                                            <p:strVal val="#ppt_x"/>
                                          </p:val>
                                        </p:tav>
                                      </p:tavLst>
                                    </p:anim>
                                    <p:anim calcmode="lin" valueType="num">
                                      <p:cBhvr additive="base">
                                        <p:cTn id="63" dur="2000" fill="hold"/>
                                        <p:tgtEl>
                                          <p:spTgt spid="11"/>
                                        </p:tgtEl>
                                        <p:attrNameLst>
                                          <p:attrName>ppt_y</p:attrName>
                                        </p:attrNameLst>
                                      </p:cBhvr>
                                      <p:tavLst>
                                        <p:tav tm="0">
                                          <p:val>
                                            <p:strVal val="#ppt_y"/>
                                          </p:val>
                                        </p:tav>
                                        <p:tav tm="100000">
                                          <p:val>
                                            <p:strVal val="#ppt_y"/>
                                          </p:val>
                                        </p:tav>
                                      </p:tavLst>
                                    </p:anim>
                                  </p:childTnLst>
                                </p:cTn>
                              </p:par>
                            </p:childTnLst>
                          </p:cTn>
                        </p:par>
                        <p:par>
                          <p:cTn id="64" fill="hold">
                            <p:stCondLst>
                              <p:cond delay="2000"/>
                            </p:stCondLst>
                            <p:childTnLst>
                              <p:par>
                                <p:cTn id="65" presetID="2" presetClass="exit" presetSubtype="4" fill="hold" grpId="1" nodeType="afterEffect">
                                  <p:stCondLst>
                                    <p:cond delay="0"/>
                                  </p:stCondLst>
                                  <p:childTnLst>
                                    <p:anim calcmode="lin" valueType="num">
                                      <p:cBhvr additive="base">
                                        <p:cTn id="66" dur="2000"/>
                                        <p:tgtEl>
                                          <p:spTgt spid="12"/>
                                        </p:tgtEl>
                                        <p:attrNameLst>
                                          <p:attrName>ppt_x</p:attrName>
                                        </p:attrNameLst>
                                      </p:cBhvr>
                                      <p:tavLst>
                                        <p:tav tm="0">
                                          <p:val>
                                            <p:strVal val="ppt_x"/>
                                          </p:val>
                                        </p:tav>
                                        <p:tav tm="100000">
                                          <p:val>
                                            <p:strVal val="ppt_x"/>
                                          </p:val>
                                        </p:tav>
                                      </p:tavLst>
                                    </p:anim>
                                    <p:anim calcmode="lin" valueType="num">
                                      <p:cBhvr additive="base">
                                        <p:cTn id="67" dur="2000"/>
                                        <p:tgtEl>
                                          <p:spTgt spid="12"/>
                                        </p:tgtEl>
                                        <p:attrNameLst>
                                          <p:attrName>ppt_y</p:attrName>
                                        </p:attrNameLst>
                                      </p:cBhvr>
                                      <p:tavLst>
                                        <p:tav tm="0">
                                          <p:val>
                                            <p:strVal val="ppt_y"/>
                                          </p:val>
                                        </p:tav>
                                        <p:tav tm="100000">
                                          <p:val>
                                            <p:strVal val="1+ppt_h/2"/>
                                          </p:val>
                                        </p:tav>
                                      </p:tavLst>
                                    </p:anim>
                                    <p:set>
                                      <p:cBhvr>
                                        <p:cTn id="68" dur="1" fill="hold">
                                          <p:stCondLst>
                                            <p:cond delay="1999"/>
                                          </p:stCondLst>
                                        </p:cTn>
                                        <p:tgtEl>
                                          <p:spTgt spid="12"/>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13"/>
                                        </p:tgtEl>
                                        <p:attrNameLst>
                                          <p:attrName>ppt_x</p:attrName>
                                        </p:attrNameLst>
                                      </p:cBhvr>
                                      <p:tavLst>
                                        <p:tav tm="0">
                                          <p:val>
                                            <p:strVal val="ppt_x"/>
                                          </p:val>
                                        </p:tav>
                                        <p:tav tm="100000">
                                          <p:val>
                                            <p:strVal val="ppt_x"/>
                                          </p:val>
                                        </p:tav>
                                      </p:tavLst>
                                    </p:anim>
                                    <p:anim calcmode="lin" valueType="num">
                                      <p:cBhvr additive="base">
                                        <p:cTn id="71" dur="2000"/>
                                        <p:tgtEl>
                                          <p:spTgt spid="13"/>
                                        </p:tgtEl>
                                        <p:attrNameLst>
                                          <p:attrName>ppt_y</p:attrName>
                                        </p:attrNameLst>
                                      </p:cBhvr>
                                      <p:tavLst>
                                        <p:tav tm="0">
                                          <p:val>
                                            <p:strVal val="ppt_y"/>
                                          </p:val>
                                        </p:tav>
                                        <p:tav tm="100000">
                                          <p:val>
                                            <p:strVal val="1+ppt_h/2"/>
                                          </p:val>
                                        </p:tav>
                                      </p:tavLst>
                                    </p:anim>
                                    <p:set>
                                      <p:cBhvr>
                                        <p:cTn id="72" dur="1" fill="hold">
                                          <p:stCondLst>
                                            <p:cond delay="1999"/>
                                          </p:stCondLst>
                                        </p:cTn>
                                        <p:tgtEl>
                                          <p:spTgt spid="13"/>
                                        </p:tgtEl>
                                        <p:attrNameLst>
                                          <p:attrName>style.visibility</p:attrName>
                                        </p:attrNameLst>
                                      </p:cBhvr>
                                      <p:to>
                                        <p:strVal val="hidden"/>
                                      </p:to>
                                    </p:set>
                                  </p:childTnLst>
                                </p:cTn>
                              </p:par>
                              <p:par>
                                <p:cTn id="73" presetID="2" presetClass="exit" presetSubtype="4" fill="hold" grpId="1" nodeType="withEffect">
                                  <p:stCondLst>
                                    <p:cond delay="0"/>
                                  </p:stCondLst>
                                  <p:childTnLst>
                                    <p:anim calcmode="lin" valueType="num">
                                      <p:cBhvr additive="base">
                                        <p:cTn id="74" dur="2000"/>
                                        <p:tgtEl>
                                          <p:spTgt spid="14"/>
                                        </p:tgtEl>
                                        <p:attrNameLst>
                                          <p:attrName>ppt_x</p:attrName>
                                        </p:attrNameLst>
                                      </p:cBhvr>
                                      <p:tavLst>
                                        <p:tav tm="0">
                                          <p:val>
                                            <p:strVal val="ppt_x"/>
                                          </p:val>
                                        </p:tav>
                                        <p:tav tm="100000">
                                          <p:val>
                                            <p:strVal val="ppt_x"/>
                                          </p:val>
                                        </p:tav>
                                      </p:tavLst>
                                    </p:anim>
                                    <p:anim calcmode="lin" valueType="num">
                                      <p:cBhvr additive="base">
                                        <p:cTn id="75" dur="2000"/>
                                        <p:tgtEl>
                                          <p:spTgt spid="14"/>
                                        </p:tgtEl>
                                        <p:attrNameLst>
                                          <p:attrName>ppt_y</p:attrName>
                                        </p:attrNameLst>
                                      </p:cBhvr>
                                      <p:tavLst>
                                        <p:tav tm="0">
                                          <p:val>
                                            <p:strVal val="ppt_y"/>
                                          </p:val>
                                        </p:tav>
                                        <p:tav tm="100000">
                                          <p:val>
                                            <p:strVal val="1+ppt_h/2"/>
                                          </p:val>
                                        </p:tav>
                                      </p:tavLst>
                                    </p:anim>
                                    <p:set>
                                      <p:cBhvr>
                                        <p:cTn id="76" dur="1" fill="hold">
                                          <p:stCondLst>
                                            <p:cond delay="1999"/>
                                          </p:stCondLst>
                                        </p:cTn>
                                        <p:tgtEl>
                                          <p:spTgt spid="14"/>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15"/>
                                        </p:tgtEl>
                                        <p:attrNameLst>
                                          <p:attrName>ppt_x</p:attrName>
                                        </p:attrNameLst>
                                      </p:cBhvr>
                                      <p:tavLst>
                                        <p:tav tm="0">
                                          <p:val>
                                            <p:strVal val="ppt_x"/>
                                          </p:val>
                                        </p:tav>
                                        <p:tav tm="100000">
                                          <p:val>
                                            <p:strVal val="ppt_x"/>
                                          </p:val>
                                        </p:tav>
                                      </p:tavLst>
                                    </p:anim>
                                    <p:anim calcmode="lin" valueType="num">
                                      <p:cBhvr additive="base">
                                        <p:cTn id="79" dur="2000"/>
                                        <p:tgtEl>
                                          <p:spTgt spid="15"/>
                                        </p:tgtEl>
                                        <p:attrNameLst>
                                          <p:attrName>ppt_y</p:attrName>
                                        </p:attrNameLst>
                                      </p:cBhvr>
                                      <p:tavLst>
                                        <p:tav tm="0">
                                          <p:val>
                                            <p:strVal val="ppt_y"/>
                                          </p:val>
                                        </p:tav>
                                        <p:tav tm="100000">
                                          <p:val>
                                            <p:strVal val="1+ppt_h/2"/>
                                          </p:val>
                                        </p:tav>
                                      </p:tavLst>
                                    </p:anim>
                                    <p:set>
                                      <p:cBhvr>
                                        <p:cTn id="80" dur="1" fill="hold">
                                          <p:stCondLst>
                                            <p:cond delay="1999"/>
                                          </p:stCondLst>
                                        </p:cTn>
                                        <p:tgtEl>
                                          <p:spTgt spid="15"/>
                                        </p:tgtEl>
                                        <p:attrNameLst>
                                          <p:attrName>style.visibility</p:attrName>
                                        </p:attrNameLst>
                                      </p:cBhvr>
                                      <p:to>
                                        <p:strVal val="hidden"/>
                                      </p:to>
                                    </p:set>
                                  </p:childTnLst>
                                </p:cTn>
                              </p:par>
                              <p:par>
                                <p:cTn id="81" presetID="2" presetClass="exit" presetSubtype="4" fill="hold" grpId="1" nodeType="withEffect">
                                  <p:stCondLst>
                                    <p:cond delay="0"/>
                                  </p:stCondLst>
                                  <p:childTnLst>
                                    <p:anim calcmode="lin" valueType="num">
                                      <p:cBhvr additive="base">
                                        <p:cTn id="82" dur="2000"/>
                                        <p:tgtEl>
                                          <p:spTgt spid="16"/>
                                        </p:tgtEl>
                                        <p:attrNameLst>
                                          <p:attrName>ppt_x</p:attrName>
                                        </p:attrNameLst>
                                      </p:cBhvr>
                                      <p:tavLst>
                                        <p:tav tm="0">
                                          <p:val>
                                            <p:strVal val="ppt_x"/>
                                          </p:val>
                                        </p:tav>
                                        <p:tav tm="100000">
                                          <p:val>
                                            <p:strVal val="ppt_x"/>
                                          </p:val>
                                        </p:tav>
                                      </p:tavLst>
                                    </p:anim>
                                    <p:anim calcmode="lin" valueType="num">
                                      <p:cBhvr additive="base">
                                        <p:cTn id="83" dur="2000"/>
                                        <p:tgtEl>
                                          <p:spTgt spid="16"/>
                                        </p:tgtEl>
                                        <p:attrNameLst>
                                          <p:attrName>ppt_y</p:attrName>
                                        </p:attrNameLst>
                                      </p:cBhvr>
                                      <p:tavLst>
                                        <p:tav tm="0">
                                          <p:val>
                                            <p:strVal val="ppt_y"/>
                                          </p:val>
                                        </p:tav>
                                        <p:tav tm="100000">
                                          <p:val>
                                            <p:strVal val="1+ppt_h/2"/>
                                          </p:val>
                                        </p:tav>
                                      </p:tavLst>
                                    </p:anim>
                                    <p:set>
                                      <p:cBhvr>
                                        <p:cTn id="84" dur="1" fill="hold">
                                          <p:stCondLst>
                                            <p:cond delay="1999"/>
                                          </p:stCondLst>
                                        </p:cTn>
                                        <p:tgtEl>
                                          <p:spTgt spid="16"/>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2000"/>
                                        <p:tgtEl>
                                          <p:spTgt spid="17"/>
                                        </p:tgtEl>
                                        <p:attrNameLst>
                                          <p:attrName>ppt_x</p:attrName>
                                        </p:attrNameLst>
                                      </p:cBhvr>
                                      <p:tavLst>
                                        <p:tav tm="0">
                                          <p:val>
                                            <p:strVal val="ppt_x"/>
                                          </p:val>
                                        </p:tav>
                                        <p:tav tm="100000">
                                          <p:val>
                                            <p:strVal val="ppt_x"/>
                                          </p:val>
                                        </p:tav>
                                      </p:tavLst>
                                    </p:anim>
                                    <p:anim calcmode="lin" valueType="num">
                                      <p:cBhvr additive="base">
                                        <p:cTn id="87" dur="2000"/>
                                        <p:tgtEl>
                                          <p:spTgt spid="17"/>
                                        </p:tgtEl>
                                        <p:attrNameLst>
                                          <p:attrName>ppt_y</p:attrName>
                                        </p:attrNameLst>
                                      </p:cBhvr>
                                      <p:tavLst>
                                        <p:tav tm="0">
                                          <p:val>
                                            <p:strVal val="ppt_y"/>
                                          </p:val>
                                        </p:tav>
                                        <p:tav tm="100000">
                                          <p:val>
                                            <p:strVal val="1+ppt_h/2"/>
                                          </p:val>
                                        </p:tav>
                                      </p:tavLst>
                                    </p:anim>
                                    <p:set>
                                      <p:cBhvr>
                                        <p:cTn id="88" dur="1" fill="hold">
                                          <p:stCondLst>
                                            <p:cond delay="1999"/>
                                          </p:stCondLst>
                                        </p:cTn>
                                        <p:tgtEl>
                                          <p:spTgt spid="17"/>
                                        </p:tgtEl>
                                        <p:attrNameLst>
                                          <p:attrName>style.visibility</p:attrName>
                                        </p:attrNameLst>
                                      </p:cBhvr>
                                      <p:to>
                                        <p:strVal val="hidden"/>
                                      </p:to>
                                    </p:set>
                                  </p:childTnLst>
                                </p:cTn>
                              </p:par>
                              <p:par>
                                <p:cTn id="89" presetID="2" presetClass="exit" presetSubtype="4" fill="hold" grpId="1" nodeType="withEffect">
                                  <p:stCondLst>
                                    <p:cond delay="0"/>
                                  </p:stCondLst>
                                  <p:childTnLst>
                                    <p:anim calcmode="lin" valueType="num">
                                      <p:cBhvr additive="base">
                                        <p:cTn id="90" dur="2000"/>
                                        <p:tgtEl>
                                          <p:spTgt spid="18"/>
                                        </p:tgtEl>
                                        <p:attrNameLst>
                                          <p:attrName>ppt_x</p:attrName>
                                        </p:attrNameLst>
                                      </p:cBhvr>
                                      <p:tavLst>
                                        <p:tav tm="0">
                                          <p:val>
                                            <p:strVal val="ppt_x"/>
                                          </p:val>
                                        </p:tav>
                                        <p:tav tm="100000">
                                          <p:val>
                                            <p:strVal val="ppt_x"/>
                                          </p:val>
                                        </p:tav>
                                      </p:tavLst>
                                    </p:anim>
                                    <p:anim calcmode="lin" valueType="num">
                                      <p:cBhvr additive="base">
                                        <p:cTn id="91" dur="2000"/>
                                        <p:tgtEl>
                                          <p:spTgt spid="18"/>
                                        </p:tgtEl>
                                        <p:attrNameLst>
                                          <p:attrName>ppt_y</p:attrName>
                                        </p:attrNameLst>
                                      </p:cBhvr>
                                      <p:tavLst>
                                        <p:tav tm="0">
                                          <p:val>
                                            <p:strVal val="ppt_y"/>
                                          </p:val>
                                        </p:tav>
                                        <p:tav tm="100000">
                                          <p:val>
                                            <p:strVal val="1+ppt_h/2"/>
                                          </p:val>
                                        </p:tav>
                                      </p:tavLst>
                                    </p:anim>
                                    <p:set>
                                      <p:cBhvr>
                                        <p:cTn id="92" dur="1" fill="hold">
                                          <p:stCondLst>
                                            <p:cond delay="1999"/>
                                          </p:stCondLst>
                                        </p:cTn>
                                        <p:tgtEl>
                                          <p:spTgt spid="18"/>
                                        </p:tgtEl>
                                        <p:attrNameLst>
                                          <p:attrName>style.visibility</p:attrName>
                                        </p:attrNameLst>
                                      </p:cBhvr>
                                      <p:to>
                                        <p:strVal val="hidden"/>
                                      </p:to>
                                    </p:set>
                                  </p:childTnLst>
                                </p:cTn>
                              </p:par>
                              <p:par>
                                <p:cTn id="93" presetID="2" presetClass="exit" presetSubtype="1" fill="hold" grpId="1"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ppt_x"/>
                                          </p:val>
                                        </p:tav>
                                      </p:tavLst>
                                    </p:anim>
                                    <p:anim calcmode="lin" valueType="num">
                                      <p:cBhvr additive="base">
                                        <p:cTn id="95" dur="2000"/>
                                        <p:tgtEl>
                                          <p:spTgt spid="5"/>
                                        </p:tgtEl>
                                        <p:attrNameLst>
                                          <p:attrName>ppt_y</p:attrName>
                                        </p:attrNameLst>
                                      </p:cBhvr>
                                      <p:tavLst>
                                        <p:tav tm="0">
                                          <p:val>
                                            <p:strVal val="ppt_y"/>
                                          </p:val>
                                        </p:tav>
                                        <p:tav tm="100000">
                                          <p:val>
                                            <p:strVal val="0-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ppt_x"/>
                                          </p:val>
                                        </p:tav>
                                      </p:tavLst>
                                    </p:anim>
                                    <p:anim calcmode="lin" valueType="num">
                                      <p:cBhvr additive="base">
                                        <p:cTn id="99" dur="2000"/>
                                        <p:tgtEl>
                                          <p:spTgt spid="6"/>
                                        </p:tgtEl>
                                        <p:attrNameLst>
                                          <p:attrName>ppt_y</p:attrName>
                                        </p:attrNameLst>
                                      </p:cBhvr>
                                      <p:tavLst>
                                        <p:tav tm="0">
                                          <p:val>
                                            <p:strVal val="ppt_y"/>
                                          </p:val>
                                        </p:tav>
                                        <p:tav tm="100000">
                                          <p:val>
                                            <p:strVal val="0-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1" fill="hold" grpId="1"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ppt_x"/>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8"/>
                                        </p:tgtEl>
                                        <p:attrNameLst>
                                          <p:attrName>ppt_x</p:attrName>
                                        </p:attrNameLst>
                                      </p:cBhvr>
                                      <p:tavLst>
                                        <p:tav tm="0">
                                          <p:val>
                                            <p:strVal val="ppt_x"/>
                                          </p:val>
                                        </p:tav>
                                        <p:tav tm="100000">
                                          <p:val>
                                            <p:strVal val="ppt_x"/>
                                          </p:val>
                                        </p:tav>
                                      </p:tavLst>
                                    </p:anim>
                                    <p:anim calcmode="lin" valueType="num">
                                      <p:cBhvr additive="base">
                                        <p:cTn id="107" dur="2000"/>
                                        <p:tgtEl>
                                          <p:spTgt spid="8"/>
                                        </p:tgtEl>
                                        <p:attrNameLst>
                                          <p:attrName>ppt_y</p:attrName>
                                        </p:attrNameLst>
                                      </p:cBhvr>
                                      <p:tavLst>
                                        <p:tav tm="0">
                                          <p:val>
                                            <p:strVal val="ppt_y"/>
                                          </p:val>
                                        </p:tav>
                                        <p:tav tm="100000">
                                          <p:val>
                                            <p:strVal val="0-ppt_h/2"/>
                                          </p:val>
                                        </p:tav>
                                      </p:tavLst>
                                    </p:anim>
                                    <p:set>
                                      <p:cBhvr>
                                        <p:cTn id="108" dur="1" fill="hold">
                                          <p:stCondLst>
                                            <p:cond delay="1999"/>
                                          </p:stCondLst>
                                        </p:cTn>
                                        <p:tgtEl>
                                          <p:spTgt spid="8"/>
                                        </p:tgtEl>
                                        <p:attrNameLst>
                                          <p:attrName>style.visibility</p:attrName>
                                        </p:attrNameLst>
                                      </p:cBhvr>
                                      <p:to>
                                        <p:strVal val="hidden"/>
                                      </p:to>
                                    </p:set>
                                  </p:childTnLst>
                                </p:cTn>
                              </p:par>
                              <p:par>
                                <p:cTn id="109" presetID="2" presetClass="exit" presetSubtype="1" fill="hold" grpId="1"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ppt_x"/>
                                          </p:val>
                                        </p:tav>
                                      </p:tavLst>
                                    </p:anim>
                                    <p:anim calcmode="lin" valueType="num">
                                      <p:cBhvr additive="base">
                                        <p:cTn id="111" dur="2000"/>
                                        <p:tgtEl>
                                          <p:spTgt spid="9"/>
                                        </p:tgtEl>
                                        <p:attrNameLst>
                                          <p:attrName>ppt_y</p:attrName>
                                        </p:attrNameLst>
                                      </p:cBhvr>
                                      <p:tavLst>
                                        <p:tav tm="0">
                                          <p:val>
                                            <p:strVal val="ppt_y"/>
                                          </p:val>
                                        </p:tav>
                                        <p:tav tm="100000">
                                          <p:val>
                                            <p:strVal val="0-ppt_h/2"/>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1" fill="hold" grpId="1"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ppt_x"/>
                                          </p:val>
                                        </p:tav>
                                      </p:tavLst>
                                    </p:anim>
                                    <p:anim calcmode="lin" valueType="num">
                                      <p:cBhvr additive="base">
                                        <p:cTn id="115" dur="2000"/>
                                        <p:tgtEl>
                                          <p:spTgt spid="10"/>
                                        </p:tgtEl>
                                        <p:attrNameLst>
                                          <p:attrName>ppt_y</p:attrName>
                                        </p:attrNameLst>
                                      </p:cBhvr>
                                      <p:tavLst>
                                        <p:tav tm="0">
                                          <p:val>
                                            <p:strVal val="ppt_y"/>
                                          </p:val>
                                        </p:tav>
                                        <p:tav tm="100000">
                                          <p:val>
                                            <p:strVal val="0-ppt_h/2"/>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ppt_x"/>
                                          </p:val>
                                        </p:tav>
                                      </p:tavLst>
                                    </p:anim>
                                    <p:anim calcmode="lin" valueType="num">
                                      <p:cBhvr additive="base">
                                        <p:cTn id="119" dur="2000"/>
                                        <p:tgtEl>
                                          <p:spTgt spid="11"/>
                                        </p:tgtEl>
                                        <p:attrNameLst>
                                          <p:attrName>ppt_y</p:attrName>
                                        </p:attrNameLst>
                                      </p:cBhvr>
                                      <p:tavLst>
                                        <p:tav tm="0">
                                          <p:val>
                                            <p:strVal val="ppt_y"/>
                                          </p:val>
                                        </p:tav>
                                        <p:tav tm="100000">
                                          <p:val>
                                            <p:strVal val="0-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2/3*#ppt_w"/>
                                          </p:val>
                                        </p:tav>
                                        <p:tav tm="100000">
                                          <p:val>
                                            <p:strVal val="#ppt_w"/>
                                          </p:val>
                                        </p:tav>
                                      </p:tavLst>
                                    </p:anim>
                                    <p:anim calcmode="lin" valueType="num">
                                      <p:cBhvr>
                                        <p:cTn id="124" dur="2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4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Horizontal)">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oodscreen.ru_201103201158003511.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500042"/>
            <a:ext cx="1142976" cy="4857784"/>
          </a:xfrm>
          <a:prstGeom prst="donut">
            <a:avLst>
              <a:gd name="adj" fmla="val 13406"/>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chemeClr val="accent5">
              <a:lumMod val="20000"/>
              <a:lumOff val="8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87154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16"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fltVal val="0"/>
                                          </p:val>
                                        </p:tav>
                                        <p:tav tm="100000">
                                          <p:val>
                                            <p:strVal val="#ppt_w"/>
                                          </p:val>
                                        </p:tav>
                                      </p:tavLst>
                                    </p:anim>
                                    <p:anim calcmode="lin" valueType="num">
                                      <p:cBhvr>
                                        <p:cTn id="132" dur="2000" fill="hold"/>
                                        <p:tgtEl>
                                          <p:spTgt spid="4"/>
                                        </p:tgtEl>
                                        <p:attrNameLst>
                                          <p:attrName>ppt_h</p:attrName>
                                        </p:attrNameLst>
                                      </p:cBhvr>
                                      <p:tavLst>
                                        <p:tav tm="0">
                                          <p:val>
                                            <p:fltVal val="0"/>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02604"/>
          </a:solidFill>
        </p:spPr>
        <p:txBody>
          <a:bodyPr/>
          <a:lstStyle/>
          <a:p>
            <a:endParaRPr lang="es-ES" dirty="0"/>
          </a:p>
        </p:txBody>
      </p:sp>
      <p:pic>
        <p:nvPicPr>
          <p:cNvPr id="4" name="3 Imagen" descr="Hotel-Bora-Bora-1024x768-3.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rot="18817936">
            <a:off x="3368564" y="1669602"/>
            <a:ext cx="110693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gradFill flip="none" rotWithShape="1">
            <a:gsLst>
              <a:gs pos="56000">
                <a:schemeClr val="accent6">
                  <a:lumMod val="75000"/>
                  <a:shade val="30000"/>
                  <a:satMod val="115000"/>
                  <a:alpha val="34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8231600">
            <a:off x="3745402" y="1739423"/>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4/3*#ppt_w"/>
                                          </p:val>
                                        </p:tav>
                                        <p:tav tm="100000">
                                          <p:val>
                                            <p:strVal val="#ppt_w"/>
                                          </p:val>
                                        </p:tav>
                                      </p:tavLst>
                                    </p:anim>
                                    <p:anim calcmode="lin" valueType="num">
                                      <p:cBhvr>
                                        <p:cTn id="72" dur="2000" fill="hold"/>
                                        <p:tgtEl>
                                          <p:spTgt spid="4"/>
                                        </p:tgtEl>
                                        <p:attrNameLst>
                                          <p:attrName>ppt_h</p:attrName>
                                        </p:attrNameLst>
                                      </p:cBhvr>
                                      <p:tavLst>
                                        <p:tav tm="0">
                                          <p:val>
                                            <p:strVal val="4/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4143372" y="2928934"/>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strVal val="2/3*#ppt_w"/>
                                          </p:val>
                                        </p:tav>
                                        <p:tav tm="100000">
                                          <p:val>
                                            <p:strVal val="#ppt_w"/>
                                          </p:val>
                                        </p:tav>
                                      </p:tavLst>
                                    </p:anim>
                                    <p:anim calcmode="lin" valueType="num">
                                      <p:cBhvr>
                                        <p:cTn id="572" dur="2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0" y="16662"/>
            <a:ext cx="9144000" cy="6824676"/>
          </a:xfrm>
          <a:prstGeom prst="rect">
            <a:avLst/>
          </a:prstGeom>
        </p:spPr>
      </p:pic>
      <p:sp>
        <p:nvSpPr>
          <p:cNvPr id="6" name="5 Franja diagonal"/>
          <p:cNvSpPr/>
          <p:nvPr/>
        </p:nvSpPr>
        <p:spPr>
          <a:xfrm rot="3638755">
            <a:off x="-318362" y="-201748"/>
            <a:ext cx="4650346" cy="3136957"/>
          </a:xfrm>
          <a:prstGeom prst="diagStripe">
            <a:avLst>
              <a:gd name="adj" fmla="val 932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500098" y="0"/>
            <a:ext cx="10215634" cy="8286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4.jpg"/>
          <p:cNvPicPr>
            <a:picLocks noChangeAspect="1"/>
          </p:cNvPicPr>
          <p:nvPr/>
        </p:nvPicPr>
        <p:blipFill>
          <a:blip r:embed="rId2"/>
          <a:stretch>
            <a:fillRect/>
          </a:stretch>
        </p:blipFill>
        <p:spPr>
          <a:xfrm>
            <a:off x="0" y="10016"/>
            <a:ext cx="9144000" cy="6837967"/>
          </a:xfrm>
          <a:prstGeom prst="rect">
            <a:avLst/>
          </a:prstGeom>
        </p:spPr>
      </p:pic>
      <p:sp>
        <p:nvSpPr>
          <p:cNvPr id="5" name="4 Anillo"/>
          <p:cNvSpPr/>
          <p:nvPr/>
        </p:nvSpPr>
        <p:spPr>
          <a:xfrm>
            <a:off x="0" y="500042"/>
            <a:ext cx="1142976" cy="4857784"/>
          </a:xfrm>
          <a:prstGeom prst="donut">
            <a:avLst>
              <a:gd name="adj" fmla="val 13406"/>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rgbClr val="00B05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89297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5.jpg"/>
          <p:cNvPicPr>
            <a:picLocks noChangeAspect="1"/>
          </p:cNvPicPr>
          <p:nvPr/>
        </p:nvPicPr>
        <p:blipFill>
          <a:blip r:embed="rId2"/>
          <a:stretch>
            <a:fillRect/>
          </a:stretch>
        </p:blipFill>
        <p:spPr>
          <a:xfrm>
            <a:off x="0" y="6684"/>
            <a:ext cx="9144000" cy="6844632"/>
          </a:xfrm>
          <a:prstGeom prst="rect">
            <a:avLst/>
          </a:prstGeom>
        </p:spPr>
      </p:pic>
      <p:sp>
        <p:nvSpPr>
          <p:cNvPr id="5" name="4 Triángulo isósceles"/>
          <p:cNvSpPr/>
          <p:nvPr/>
        </p:nvSpPr>
        <p:spPr>
          <a:xfrm rot="18817936">
            <a:off x="3368564" y="1669602"/>
            <a:ext cx="110693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solidFill>
            <a:srgbClr val="0DDEE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6.jpg"/>
          <p:cNvPicPr>
            <a:picLocks noChangeAspect="1"/>
          </p:cNvPicPr>
          <p:nvPr/>
        </p:nvPicPr>
        <p:blipFill>
          <a:blip r:embed="rId2"/>
          <a:stretch>
            <a:fillRect/>
          </a:stretch>
        </p:blipFill>
        <p:spPr>
          <a:xfrm>
            <a:off x="41295" y="0"/>
            <a:ext cx="9061409" cy="6858000"/>
          </a:xfrm>
          <a:prstGeom prst="rect">
            <a:avLst/>
          </a:prstGeom>
        </p:spPr>
      </p:pic>
      <p:sp>
        <p:nvSpPr>
          <p:cNvPr id="5" name="4 Rectángulo"/>
          <p:cNvSpPr/>
          <p:nvPr/>
        </p:nvSpPr>
        <p:spPr>
          <a:xfrm>
            <a:off x="28578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8591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4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8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8621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8634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8644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8647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8657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8661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8670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8674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42965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92975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1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4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21444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71448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21457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1461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21471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1484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71487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21497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71500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21510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71514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21523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71527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35818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85828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2000" fill="hold"/>
                                        <p:tgtEl>
                                          <p:spTgt spid="5"/>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2000"/>
                                        <p:tgtEl>
                                          <p:spTgt spid="6"/>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2000" fill="hold"/>
                                        <p:tgtEl>
                                          <p:spTgt spid="6"/>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2000"/>
                                        <p:tgtEl>
                                          <p:spTgt spid="7"/>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000" fill="hold"/>
                                        <p:tgtEl>
                                          <p:spTgt spid="7"/>
                                        </p:tgtEl>
                                        <p:attrNameLst>
                                          <p:attrName>ppt_x</p:attrName>
                                        </p:attrNameLst>
                                      </p:cBhvr>
                                      <p:tavLst>
                                        <p:tav tm="0">
                                          <p:val>
                                            <p:strVal val="1+#ppt_w/2"/>
                                          </p:val>
                                        </p:tav>
                                        <p:tav tm="100000">
                                          <p:val>
                                            <p:strVal val="#ppt_x"/>
                                          </p:val>
                                        </p:tav>
                                      </p:tavLst>
                                    </p:anim>
                                    <p:anim calcmode="lin" valueType="num">
                                      <p:cBhvr additive="base">
                                        <p:cTn id="32" dur="20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2000" fill="hold"/>
                                        <p:tgtEl>
                                          <p:spTgt spid="7"/>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2000"/>
                                        <p:tgtEl>
                                          <p:spTgt spid="8"/>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2000" fill="hold"/>
                                        <p:tgtEl>
                                          <p:spTgt spid="8"/>
                                        </p:tgtEl>
                                        <p:attrNameLst>
                                          <p:attrName>ppt_x</p:attrName>
                                        </p:attrNameLst>
                                      </p:cBhvr>
                                      <p:tavLst>
                                        <p:tav tm="0">
                                          <p:val>
                                            <p:strVal val="1+#ppt_w/2"/>
                                          </p:val>
                                        </p:tav>
                                        <p:tav tm="100000">
                                          <p:val>
                                            <p:strVal val="#ppt_x"/>
                                          </p:val>
                                        </p:tav>
                                      </p:tavLst>
                                    </p:anim>
                                    <p:anim calcmode="lin" valueType="num">
                                      <p:cBhvr additive="base">
                                        <p:cTn id="41" dur="2000" fill="hold"/>
                                        <p:tgtEl>
                                          <p:spTgt spid="8"/>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2000" fill="hold"/>
                                        <p:tgtEl>
                                          <p:spTgt spid="8"/>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2000"/>
                                        <p:tgtEl>
                                          <p:spTgt spid="9"/>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2000" fill="hold"/>
                                        <p:tgtEl>
                                          <p:spTgt spid="9"/>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plus(in)">
                                      <p:cBhvr>
                                        <p:cTn id="55" dur="2000"/>
                                        <p:tgtEl>
                                          <p:spTgt spid="10"/>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2000" fill="hold"/>
                                        <p:tgtEl>
                                          <p:spTgt spid="10"/>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2000"/>
                                        <p:tgtEl>
                                          <p:spTgt spid="11"/>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000" fill="hold"/>
                                        <p:tgtEl>
                                          <p:spTgt spid="11"/>
                                        </p:tgtEl>
                                        <p:attrNameLst>
                                          <p:attrName>ppt_x</p:attrName>
                                        </p:attrNameLst>
                                      </p:cBhvr>
                                      <p:tavLst>
                                        <p:tav tm="0">
                                          <p:val>
                                            <p:strVal val="1+#ppt_w/2"/>
                                          </p:val>
                                        </p:tav>
                                        <p:tav tm="100000">
                                          <p:val>
                                            <p:strVal val="#ppt_x"/>
                                          </p:val>
                                        </p:tav>
                                      </p:tavLst>
                                    </p:anim>
                                    <p:anim calcmode="lin" valueType="num">
                                      <p:cBhvr additive="base">
                                        <p:cTn id="68" dur="2000" fill="hold"/>
                                        <p:tgtEl>
                                          <p:spTgt spid="11"/>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2000" fill="hold"/>
                                        <p:tgtEl>
                                          <p:spTgt spid="11"/>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2000"/>
                                        <p:tgtEl>
                                          <p:spTgt spid="12"/>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2000" fill="hold"/>
                                        <p:tgtEl>
                                          <p:spTgt spid="12"/>
                                        </p:tgtEl>
                                        <p:attrNameLst>
                                          <p:attrName>ppt_x</p:attrName>
                                        </p:attrNameLst>
                                      </p:cBhvr>
                                      <p:tavLst>
                                        <p:tav tm="0">
                                          <p:val>
                                            <p:strVal val="1+#ppt_w/2"/>
                                          </p:val>
                                        </p:tav>
                                        <p:tav tm="100000">
                                          <p:val>
                                            <p:strVal val="#ppt_x"/>
                                          </p:val>
                                        </p:tav>
                                      </p:tavLst>
                                    </p:anim>
                                    <p:anim calcmode="lin" valueType="num">
                                      <p:cBhvr additive="base">
                                        <p:cTn id="77" dur="2000" fill="hold"/>
                                        <p:tgtEl>
                                          <p:spTgt spid="12"/>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2000"/>
                                        <p:tgtEl>
                                          <p:spTgt spid="13"/>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1+#ppt_w/2"/>
                                          </p:val>
                                        </p:tav>
                                        <p:tav tm="100000">
                                          <p:val>
                                            <p:strVal val="#ppt_x"/>
                                          </p:val>
                                        </p:tav>
                                      </p:tavLst>
                                    </p:anim>
                                    <p:anim calcmode="lin" valueType="num">
                                      <p:cBhvr additive="base">
                                        <p:cTn id="86" dur="2000" fill="hold"/>
                                        <p:tgtEl>
                                          <p:spTgt spid="13"/>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2000" fill="hold"/>
                                        <p:tgtEl>
                                          <p:spTgt spid="13"/>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2000" fill="hold"/>
                                        <p:tgtEl>
                                          <p:spTgt spid="14"/>
                                        </p:tgtEl>
                                        <p:attrNameLst>
                                          <p:attrName>ppt_x</p:attrName>
                                        </p:attrNameLst>
                                      </p:cBhvr>
                                      <p:tavLst>
                                        <p:tav tm="0">
                                          <p:val>
                                            <p:strVal val="1+#ppt_w/2"/>
                                          </p:val>
                                        </p:tav>
                                        <p:tav tm="100000">
                                          <p:val>
                                            <p:strVal val="#ppt_x"/>
                                          </p:val>
                                        </p:tav>
                                      </p:tavLst>
                                    </p:anim>
                                    <p:anim calcmode="lin" valueType="num">
                                      <p:cBhvr additive="base">
                                        <p:cTn id="95" dur="2000" fill="hold"/>
                                        <p:tgtEl>
                                          <p:spTgt spid="14"/>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2000" fill="hold"/>
                                        <p:tgtEl>
                                          <p:spTgt spid="14"/>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plus(in)">
                                      <p:cBhvr>
                                        <p:cTn id="100" dur="2000"/>
                                        <p:tgtEl>
                                          <p:spTgt spid="15"/>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2000" fill="hold"/>
                                        <p:tgtEl>
                                          <p:spTgt spid="15"/>
                                        </p:tgtEl>
                                        <p:attrNameLst>
                                          <p:attrName>ppt_x</p:attrName>
                                        </p:attrNameLst>
                                      </p:cBhvr>
                                      <p:tavLst>
                                        <p:tav tm="0">
                                          <p:val>
                                            <p:strVal val="1+#ppt_w/2"/>
                                          </p:val>
                                        </p:tav>
                                        <p:tav tm="100000">
                                          <p:val>
                                            <p:strVal val="#ppt_x"/>
                                          </p:val>
                                        </p:tav>
                                      </p:tavLst>
                                    </p:anim>
                                    <p:anim calcmode="lin" valueType="num">
                                      <p:cBhvr additive="base">
                                        <p:cTn id="104" dur="2000" fill="hold"/>
                                        <p:tgtEl>
                                          <p:spTgt spid="15"/>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2000" fill="hold"/>
                                        <p:tgtEl>
                                          <p:spTgt spid="15"/>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2000"/>
                                        <p:tgtEl>
                                          <p:spTgt spid="16"/>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additive="base">
                                        <p:cTn id="112" dur="2000" fill="hold"/>
                                        <p:tgtEl>
                                          <p:spTgt spid="16"/>
                                        </p:tgtEl>
                                        <p:attrNameLst>
                                          <p:attrName>ppt_x</p:attrName>
                                        </p:attrNameLst>
                                      </p:cBhvr>
                                      <p:tavLst>
                                        <p:tav tm="0">
                                          <p:val>
                                            <p:strVal val="1+#ppt_w/2"/>
                                          </p:val>
                                        </p:tav>
                                        <p:tav tm="100000">
                                          <p:val>
                                            <p:strVal val="#ppt_x"/>
                                          </p:val>
                                        </p:tav>
                                      </p:tavLst>
                                    </p:anim>
                                    <p:anim calcmode="lin" valueType="num">
                                      <p:cBhvr additive="base">
                                        <p:cTn id="113" dur="2000" fill="hold"/>
                                        <p:tgtEl>
                                          <p:spTgt spid="16"/>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2000" fill="hold"/>
                                        <p:tgtEl>
                                          <p:spTgt spid="16"/>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2000"/>
                                        <p:tgtEl>
                                          <p:spTgt spid="17"/>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2000" fill="hold"/>
                                        <p:tgtEl>
                                          <p:spTgt spid="17"/>
                                        </p:tgtEl>
                                        <p:attrNameLst>
                                          <p:attrName>ppt_x</p:attrName>
                                        </p:attrNameLst>
                                      </p:cBhvr>
                                      <p:tavLst>
                                        <p:tav tm="0">
                                          <p:val>
                                            <p:strVal val="1+#ppt_w/2"/>
                                          </p:val>
                                        </p:tav>
                                        <p:tav tm="100000">
                                          <p:val>
                                            <p:strVal val="#ppt_x"/>
                                          </p:val>
                                        </p:tav>
                                      </p:tavLst>
                                    </p:anim>
                                    <p:anim calcmode="lin" valueType="num">
                                      <p:cBhvr additive="base">
                                        <p:cTn id="122" dur="2000" fill="hold"/>
                                        <p:tgtEl>
                                          <p:spTgt spid="17"/>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2000" fill="hold"/>
                                        <p:tgtEl>
                                          <p:spTgt spid="17"/>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2000"/>
                                        <p:tgtEl>
                                          <p:spTgt spid="18"/>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2000" fill="hold"/>
                                        <p:tgtEl>
                                          <p:spTgt spid="18"/>
                                        </p:tgtEl>
                                        <p:attrNameLst>
                                          <p:attrName>ppt_x</p:attrName>
                                        </p:attrNameLst>
                                      </p:cBhvr>
                                      <p:tavLst>
                                        <p:tav tm="0">
                                          <p:val>
                                            <p:strVal val="1+#ppt_w/2"/>
                                          </p:val>
                                        </p:tav>
                                        <p:tav tm="100000">
                                          <p:val>
                                            <p:strVal val="#ppt_x"/>
                                          </p:val>
                                        </p:tav>
                                      </p:tavLst>
                                    </p:anim>
                                    <p:anim calcmode="lin" valueType="num">
                                      <p:cBhvr additive="base">
                                        <p:cTn id="131" dur="2000" fill="hold"/>
                                        <p:tgtEl>
                                          <p:spTgt spid="18"/>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2000" fill="hold"/>
                                        <p:tgtEl>
                                          <p:spTgt spid="18"/>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plus(in)">
                                      <p:cBhvr>
                                        <p:cTn id="136" dur="2000"/>
                                        <p:tgtEl>
                                          <p:spTgt spid="19"/>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2000" fill="hold"/>
                                        <p:tgtEl>
                                          <p:spTgt spid="19"/>
                                        </p:tgtEl>
                                        <p:attrNameLst>
                                          <p:attrName>ppt_x</p:attrName>
                                        </p:attrNameLst>
                                      </p:cBhvr>
                                      <p:tavLst>
                                        <p:tav tm="0">
                                          <p:val>
                                            <p:strVal val="1+#ppt_w/2"/>
                                          </p:val>
                                        </p:tav>
                                        <p:tav tm="100000">
                                          <p:val>
                                            <p:strVal val="#ppt_x"/>
                                          </p:val>
                                        </p:tav>
                                      </p:tavLst>
                                    </p:anim>
                                    <p:anim calcmode="lin" valueType="num">
                                      <p:cBhvr additive="base">
                                        <p:cTn id="140" dur="2000" fill="hold"/>
                                        <p:tgtEl>
                                          <p:spTgt spid="19"/>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2000" fill="hold"/>
                                        <p:tgtEl>
                                          <p:spTgt spid="19"/>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plus(in)">
                                      <p:cBhvr>
                                        <p:cTn id="145" dur="2000"/>
                                        <p:tgtEl>
                                          <p:spTgt spid="20"/>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2000" fill="hold"/>
                                        <p:tgtEl>
                                          <p:spTgt spid="20"/>
                                        </p:tgtEl>
                                        <p:attrNameLst>
                                          <p:attrName>ppt_x</p:attrName>
                                        </p:attrNameLst>
                                      </p:cBhvr>
                                      <p:tavLst>
                                        <p:tav tm="0">
                                          <p:val>
                                            <p:strVal val="1+#ppt_w/2"/>
                                          </p:val>
                                        </p:tav>
                                        <p:tav tm="100000">
                                          <p:val>
                                            <p:strVal val="#ppt_x"/>
                                          </p:val>
                                        </p:tav>
                                      </p:tavLst>
                                    </p:anim>
                                    <p:anim calcmode="lin" valueType="num">
                                      <p:cBhvr additive="base">
                                        <p:cTn id="149" dur="2000" fill="hold"/>
                                        <p:tgtEl>
                                          <p:spTgt spid="20"/>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2000" fill="hold"/>
                                        <p:tgtEl>
                                          <p:spTgt spid="20"/>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plus(in)">
                                      <p:cBhvr>
                                        <p:cTn id="154" dur="2000"/>
                                        <p:tgtEl>
                                          <p:spTgt spid="21"/>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2000" fill="hold"/>
                                        <p:tgtEl>
                                          <p:spTgt spid="21"/>
                                        </p:tgtEl>
                                        <p:attrNameLst>
                                          <p:attrName>ppt_x</p:attrName>
                                        </p:attrNameLst>
                                      </p:cBhvr>
                                      <p:tavLst>
                                        <p:tav tm="0">
                                          <p:val>
                                            <p:strVal val="1+#ppt_w/2"/>
                                          </p:val>
                                        </p:tav>
                                        <p:tav tm="100000">
                                          <p:val>
                                            <p:strVal val="#ppt_x"/>
                                          </p:val>
                                        </p:tav>
                                      </p:tavLst>
                                    </p:anim>
                                    <p:anim calcmode="lin" valueType="num">
                                      <p:cBhvr additive="base">
                                        <p:cTn id="158" dur="2000" fill="hold"/>
                                        <p:tgtEl>
                                          <p:spTgt spid="21"/>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2000" fill="hold"/>
                                        <p:tgtEl>
                                          <p:spTgt spid="21"/>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plus(in)">
                                      <p:cBhvr>
                                        <p:cTn id="163" dur="2000"/>
                                        <p:tgtEl>
                                          <p:spTgt spid="22"/>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2000" fill="hold"/>
                                        <p:tgtEl>
                                          <p:spTgt spid="22"/>
                                        </p:tgtEl>
                                        <p:attrNameLst>
                                          <p:attrName>ppt_x</p:attrName>
                                        </p:attrNameLst>
                                      </p:cBhvr>
                                      <p:tavLst>
                                        <p:tav tm="0">
                                          <p:val>
                                            <p:strVal val="1+#ppt_w/2"/>
                                          </p:val>
                                        </p:tav>
                                        <p:tav tm="100000">
                                          <p:val>
                                            <p:strVal val="#ppt_x"/>
                                          </p:val>
                                        </p:tav>
                                      </p:tavLst>
                                    </p:anim>
                                    <p:anim calcmode="lin" valueType="num">
                                      <p:cBhvr additive="base">
                                        <p:cTn id="167" dur="2000" fill="hold"/>
                                        <p:tgtEl>
                                          <p:spTgt spid="22"/>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2000" fill="hold"/>
                                        <p:tgtEl>
                                          <p:spTgt spid="22"/>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23"/>
                                        </p:tgtEl>
                                        <p:attrNameLst>
                                          <p:attrName>style.visibility</p:attrName>
                                        </p:attrNameLst>
                                      </p:cBhvr>
                                      <p:to>
                                        <p:strVal val="visible"/>
                                      </p:to>
                                    </p:set>
                                    <p:animEffect transition="in" filter="plus(in)">
                                      <p:cBhvr>
                                        <p:cTn id="172" dur="2000"/>
                                        <p:tgtEl>
                                          <p:spTgt spid="23"/>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additive="base">
                                        <p:cTn id="175" dur="2000" fill="hold"/>
                                        <p:tgtEl>
                                          <p:spTgt spid="23"/>
                                        </p:tgtEl>
                                        <p:attrNameLst>
                                          <p:attrName>ppt_x</p:attrName>
                                        </p:attrNameLst>
                                      </p:cBhvr>
                                      <p:tavLst>
                                        <p:tav tm="0">
                                          <p:val>
                                            <p:strVal val="1+#ppt_w/2"/>
                                          </p:val>
                                        </p:tav>
                                        <p:tav tm="100000">
                                          <p:val>
                                            <p:strVal val="#ppt_x"/>
                                          </p:val>
                                        </p:tav>
                                      </p:tavLst>
                                    </p:anim>
                                    <p:anim calcmode="lin" valueType="num">
                                      <p:cBhvr additive="base">
                                        <p:cTn id="176" dur="2000" fill="hold"/>
                                        <p:tgtEl>
                                          <p:spTgt spid="23"/>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2000" fill="hold"/>
                                        <p:tgtEl>
                                          <p:spTgt spid="23"/>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plus(in)">
                                      <p:cBhvr>
                                        <p:cTn id="181" dur="2000"/>
                                        <p:tgtEl>
                                          <p:spTgt spid="24"/>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 calcmode="lin" valueType="num">
                                      <p:cBhvr additive="base">
                                        <p:cTn id="184" dur="2000" fill="hold"/>
                                        <p:tgtEl>
                                          <p:spTgt spid="24"/>
                                        </p:tgtEl>
                                        <p:attrNameLst>
                                          <p:attrName>ppt_x</p:attrName>
                                        </p:attrNameLst>
                                      </p:cBhvr>
                                      <p:tavLst>
                                        <p:tav tm="0">
                                          <p:val>
                                            <p:strVal val="1+#ppt_w/2"/>
                                          </p:val>
                                        </p:tav>
                                        <p:tav tm="100000">
                                          <p:val>
                                            <p:strVal val="#ppt_x"/>
                                          </p:val>
                                        </p:tav>
                                      </p:tavLst>
                                    </p:anim>
                                    <p:anim calcmode="lin" valueType="num">
                                      <p:cBhvr additive="base">
                                        <p:cTn id="185" dur="2000" fill="hold"/>
                                        <p:tgtEl>
                                          <p:spTgt spid="24"/>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2000" fill="hold"/>
                                        <p:tgtEl>
                                          <p:spTgt spid="24"/>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Effect transition="in" filter="plus(in)">
                                      <p:cBhvr>
                                        <p:cTn id="190" dur="2000"/>
                                        <p:tgtEl>
                                          <p:spTgt spid="25"/>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2000" fill="hold"/>
                                        <p:tgtEl>
                                          <p:spTgt spid="25"/>
                                        </p:tgtEl>
                                        <p:attrNameLst>
                                          <p:attrName>ppt_x</p:attrName>
                                        </p:attrNameLst>
                                      </p:cBhvr>
                                      <p:tavLst>
                                        <p:tav tm="0">
                                          <p:val>
                                            <p:strVal val="1+#ppt_w/2"/>
                                          </p:val>
                                        </p:tav>
                                        <p:tav tm="100000">
                                          <p:val>
                                            <p:strVal val="#ppt_x"/>
                                          </p:val>
                                        </p:tav>
                                      </p:tavLst>
                                    </p:anim>
                                    <p:anim calcmode="lin" valueType="num">
                                      <p:cBhvr additive="base">
                                        <p:cTn id="194" dur="2000" fill="hold"/>
                                        <p:tgtEl>
                                          <p:spTgt spid="25"/>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2000" fill="hold"/>
                                        <p:tgtEl>
                                          <p:spTgt spid="25"/>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26"/>
                                        </p:tgtEl>
                                        <p:attrNameLst>
                                          <p:attrName>style.visibility</p:attrName>
                                        </p:attrNameLst>
                                      </p:cBhvr>
                                      <p:to>
                                        <p:strVal val="visible"/>
                                      </p:to>
                                    </p:set>
                                    <p:animEffect transition="in" filter="plus(in)">
                                      <p:cBhvr>
                                        <p:cTn id="199" dur="2000"/>
                                        <p:tgtEl>
                                          <p:spTgt spid="26"/>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additive="base">
                                        <p:cTn id="202" dur="2000" fill="hold"/>
                                        <p:tgtEl>
                                          <p:spTgt spid="26"/>
                                        </p:tgtEl>
                                        <p:attrNameLst>
                                          <p:attrName>ppt_x</p:attrName>
                                        </p:attrNameLst>
                                      </p:cBhvr>
                                      <p:tavLst>
                                        <p:tav tm="0">
                                          <p:val>
                                            <p:strVal val="1+#ppt_w/2"/>
                                          </p:val>
                                        </p:tav>
                                        <p:tav tm="100000">
                                          <p:val>
                                            <p:strVal val="#ppt_x"/>
                                          </p:val>
                                        </p:tav>
                                      </p:tavLst>
                                    </p:anim>
                                    <p:anim calcmode="lin" valueType="num">
                                      <p:cBhvr additive="base">
                                        <p:cTn id="203" dur="2000" fill="hold"/>
                                        <p:tgtEl>
                                          <p:spTgt spid="26"/>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2000" fill="hold"/>
                                        <p:tgtEl>
                                          <p:spTgt spid="26"/>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27"/>
                                        </p:tgtEl>
                                        <p:attrNameLst>
                                          <p:attrName>style.visibility</p:attrName>
                                        </p:attrNameLst>
                                      </p:cBhvr>
                                      <p:to>
                                        <p:strVal val="visible"/>
                                      </p:to>
                                    </p:set>
                                    <p:animEffect transition="in" filter="plus(in)">
                                      <p:cBhvr>
                                        <p:cTn id="208" dur="2000"/>
                                        <p:tgtEl>
                                          <p:spTgt spid="27"/>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27"/>
                                        </p:tgtEl>
                                        <p:attrNameLst>
                                          <p:attrName>style.visibility</p:attrName>
                                        </p:attrNameLst>
                                      </p:cBhvr>
                                      <p:to>
                                        <p:strVal val="visible"/>
                                      </p:to>
                                    </p:set>
                                    <p:anim calcmode="lin" valueType="num">
                                      <p:cBhvr additive="base">
                                        <p:cTn id="211" dur="2000" fill="hold"/>
                                        <p:tgtEl>
                                          <p:spTgt spid="27"/>
                                        </p:tgtEl>
                                        <p:attrNameLst>
                                          <p:attrName>ppt_x</p:attrName>
                                        </p:attrNameLst>
                                      </p:cBhvr>
                                      <p:tavLst>
                                        <p:tav tm="0">
                                          <p:val>
                                            <p:strVal val="1+#ppt_w/2"/>
                                          </p:val>
                                        </p:tav>
                                        <p:tav tm="100000">
                                          <p:val>
                                            <p:strVal val="#ppt_x"/>
                                          </p:val>
                                        </p:tav>
                                      </p:tavLst>
                                    </p:anim>
                                    <p:anim calcmode="lin" valueType="num">
                                      <p:cBhvr additive="base">
                                        <p:cTn id="212" dur="2000" fill="hold"/>
                                        <p:tgtEl>
                                          <p:spTgt spid="27"/>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2000" fill="hold"/>
                                        <p:tgtEl>
                                          <p:spTgt spid="27"/>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28"/>
                                        </p:tgtEl>
                                        <p:attrNameLst>
                                          <p:attrName>style.visibility</p:attrName>
                                        </p:attrNameLst>
                                      </p:cBhvr>
                                      <p:to>
                                        <p:strVal val="visible"/>
                                      </p:to>
                                    </p:set>
                                    <p:animEffect transition="in" filter="plus(in)">
                                      <p:cBhvr>
                                        <p:cTn id="217" dur="2000"/>
                                        <p:tgtEl>
                                          <p:spTgt spid="28"/>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28"/>
                                        </p:tgtEl>
                                        <p:attrNameLst>
                                          <p:attrName>style.visibility</p:attrName>
                                        </p:attrNameLst>
                                      </p:cBhvr>
                                      <p:to>
                                        <p:strVal val="visible"/>
                                      </p:to>
                                    </p:set>
                                    <p:anim calcmode="lin" valueType="num">
                                      <p:cBhvr additive="base">
                                        <p:cTn id="220" dur="2000" fill="hold"/>
                                        <p:tgtEl>
                                          <p:spTgt spid="28"/>
                                        </p:tgtEl>
                                        <p:attrNameLst>
                                          <p:attrName>ppt_x</p:attrName>
                                        </p:attrNameLst>
                                      </p:cBhvr>
                                      <p:tavLst>
                                        <p:tav tm="0">
                                          <p:val>
                                            <p:strVal val="1+#ppt_w/2"/>
                                          </p:val>
                                        </p:tav>
                                        <p:tav tm="100000">
                                          <p:val>
                                            <p:strVal val="#ppt_x"/>
                                          </p:val>
                                        </p:tav>
                                      </p:tavLst>
                                    </p:anim>
                                    <p:anim calcmode="lin" valueType="num">
                                      <p:cBhvr additive="base">
                                        <p:cTn id="221" dur="2000" fill="hold"/>
                                        <p:tgtEl>
                                          <p:spTgt spid="28"/>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2000" fill="hold"/>
                                        <p:tgtEl>
                                          <p:spTgt spid="28"/>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2000"/>
                                        <p:tgtEl>
                                          <p:spTgt spid="29"/>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29"/>
                                        </p:tgtEl>
                                        <p:attrNameLst>
                                          <p:attrName>style.visibility</p:attrName>
                                        </p:attrNameLst>
                                      </p:cBhvr>
                                      <p:to>
                                        <p:strVal val="visible"/>
                                      </p:to>
                                    </p:set>
                                    <p:anim calcmode="lin" valueType="num">
                                      <p:cBhvr additive="base">
                                        <p:cTn id="229" dur="2000" fill="hold"/>
                                        <p:tgtEl>
                                          <p:spTgt spid="29"/>
                                        </p:tgtEl>
                                        <p:attrNameLst>
                                          <p:attrName>ppt_x</p:attrName>
                                        </p:attrNameLst>
                                      </p:cBhvr>
                                      <p:tavLst>
                                        <p:tav tm="0">
                                          <p:val>
                                            <p:strVal val="1+#ppt_w/2"/>
                                          </p:val>
                                        </p:tav>
                                        <p:tav tm="100000">
                                          <p:val>
                                            <p:strVal val="#ppt_x"/>
                                          </p:val>
                                        </p:tav>
                                      </p:tavLst>
                                    </p:anim>
                                    <p:anim calcmode="lin" valueType="num">
                                      <p:cBhvr additive="base">
                                        <p:cTn id="230" dur="2000" fill="hold"/>
                                        <p:tgtEl>
                                          <p:spTgt spid="29"/>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2000" fill="hold"/>
                                        <p:tgtEl>
                                          <p:spTgt spid="2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2000"/>
                                        <p:tgtEl>
                                          <p:spTgt spid="30"/>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2000" fill="hold"/>
                                        <p:tgtEl>
                                          <p:spTgt spid="30"/>
                                        </p:tgtEl>
                                        <p:attrNameLst>
                                          <p:attrName>ppt_x</p:attrName>
                                        </p:attrNameLst>
                                      </p:cBhvr>
                                      <p:tavLst>
                                        <p:tav tm="0">
                                          <p:val>
                                            <p:strVal val="1+#ppt_w/2"/>
                                          </p:val>
                                        </p:tav>
                                        <p:tav tm="100000">
                                          <p:val>
                                            <p:strVal val="#ppt_x"/>
                                          </p:val>
                                        </p:tav>
                                      </p:tavLst>
                                    </p:anim>
                                    <p:anim calcmode="lin" valueType="num">
                                      <p:cBhvr additive="base">
                                        <p:cTn id="239" dur="2000" fill="hold"/>
                                        <p:tgtEl>
                                          <p:spTgt spid="30"/>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2000" fill="hold"/>
                                        <p:tgtEl>
                                          <p:spTgt spid="30"/>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31"/>
                                        </p:tgtEl>
                                        <p:attrNameLst>
                                          <p:attrName>style.visibility</p:attrName>
                                        </p:attrNameLst>
                                      </p:cBhvr>
                                      <p:to>
                                        <p:strVal val="visible"/>
                                      </p:to>
                                    </p:set>
                                    <p:animEffect transition="in" filter="plus(in)">
                                      <p:cBhvr>
                                        <p:cTn id="244" dur="2000"/>
                                        <p:tgtEl>
                                          <p:spTgt spid="31"/>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31"/>
                                        </p:tgtEl>
                                        <p:attrNameLst>
                                          <p:attrName>style.visibility</p:attrName>
                                        </p:attrNameLst>
                                      </p:cBhvr>
                                      <p:to>
                                        <p:strVal val="visible"/>
                                      </p:to>
                                    </p:set>
                                    <p:anim calcmode="lin" valueType="num">
                                      <p:cBhvr additive="base">
                                        <p:cTn id="247" dur="2000" fill="hold"/>
                                        <p:tgtEl>
                                          <p:spTgt spid="31"/>
                                        </p:tgtEl>
                                        <p:attrNameLst>
                                          <p:attrName>ppt_x</p:attrName>
                                        </p:attrNameLst>
                                      </p:cBhvr>
                                      <p:tavLst>
                                        <p:tav tm="0">
                                          <p:val>
                                            <p:strVal val="1+#ppt_w/2"/>
                                          </p:val>
                                        </p:tav>
                                        <p:tav tm="100000">
                                          <p:val>
                                            <p:strVal val="#ppt_x"/>
                                          </p:val>
                                        </p:tav>
                                      </p:tavLst>
                                    </p:anim>
                                    <p:anim calcmode="lin" valueType="num">
                                      <p:cBhvr additive="base">
                                        <p:cTn id="248" dur="2000" fill="hold"/>
                                        <p:tgtEl>
                                          <p:spTgt spid="31"/>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2000" fill="hold"/>
                                        <p:tgtEl>
                                          <p:spTgt spid="31"/>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32"/>
                                        </p:tgtEl>
                                        <p:attrNameLst>
                                          <p:attrName>style.visibility</p:attrName>
                                        </p:attrNameLst>
                                      </p:cBhvr>
                                      <p:to>
                                        <p:strVal val="visible"/>
                                      </p:to>
                                    </p:set>
                                    <p:animEffect transition="in" filter="plus(in)">
                                      <p:cBhvr>
                                        <p:cTn id="253" dur="2000"/>
                                        <p:tgtEl>
                                          <p:spTgt spid="32"/>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32"/>
                                        </p:tgtEl>
                                        <p:attrNameLst>
                                          <p:attrName>style.visibility</p:attrName>
                                        </p:attrNameLst>
                                      </p:cBhvr>
                                      <p:to>
                                        <p:strVal val="visible"/>
                                      </p:to>
                                    </p:set>
                                    <p:anim calcmode="lin" valueType="num">
                                      <p:cBhvr additive="base">
                                        <p:cTn id="256" dur="2000" fill="hold"/>
                                        <p:tgtEl>
                                          <p:spTgt spid="32"/>
                                        </p:tgtEl>
                                        <p:attrNameLst>
                                          <p:attrName>ppt_x</p:attrName>
                                        </p:attrNameLst>
                                      </p:cBhvr>
                                      <p:tavLst>
                                        <p:tav tm="0">
                                          <p:val>
                                            <p:strVal val="1+#ppt_w/2"/>
                                          </p:val>
                                        </p:tav>
                                        <p:tav tm="100000">
                                          <p:val>
                                            <p:strVal val="#ppt_x"/>
                                          </p:val>
                                        </p:tav>
                                      </p:tavLst>
                                    </p:anim>
                                    <p:anim calcmode="lin" valueType="num">
                                      <p:cBhvr additive="base">
                                        <p:cTn id="257" dur="2000" fill="hold"/>
                                        <p:tgtEl>
                                          <p:spTgt spid="32"/>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2000" fill="hold"/>
                                        <p:tgtEl>
                                          <p:spTgt spid="32"/>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33"/>
                                        </p:tgtEl>
                                        <p:attrNameLst>
                                          <p:attrName>style.visibility</p:attrName>
                                        </p:attrNameLst>
                                      </p:cBhvr>
                                      <p:to>
                                        <p:strVal val="visible"/>
                                      </p:to>
                                    </p:set>
                                    <p:animEffect transition="in" filter="plus(in)">
                                      <p:cBhvr>
                                        <p:cTn id="262" dur="2000"/>
                                        <p:tgtEl>
                                          <p:spTgt spid="33"/>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additive="base">
                                        <p:cTn id="265" dur="2000" fill="hold"/>
                                        <p:tgtEl>
                                          <p:spTgt spid="33"/>
                                        </p:tgtEl>
                                        <p:attrNameLst>
                                          <p:attrName>ppt_x</p:attrName>
                                        </p:attrNameLst>
                                      </p:cBhvr>
                                      <p:tavLst>
                                        <p:tav tm="0">
                                          <p:val>
                                            <p:strVal val="1+#ppt_w/2"/>
                                          </p:val>
                                        </p:tav>
                                        <p:tav tm="100000">
                                          <p:val>
                                            <p:strVal val="#ppt_x"/>
                                          </p:val>
                                        </p:tav>
                                      </p:tavLst>
                                    </p:anim>
                                    <p:anim calcmode="lin" valueType="num">
                                      <p:cBhvr additive="base">
                                        <p:cTn id="266" dur="2000" fill="hold"/>
                                        <p:tgtEl>
                                          <p:spTgt spid="33"/>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2000" fill="hold"/>
                                        <p:tgtEl>
                                          <p:spTgt spid="33"/>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34"/>
                                        </p:tgtEl>
                                        <p:attrNameLst>
                                          <p:attrName>style.visibility</p:attrName>
                                        </p:attrNameLst>
                                      </p:cBhvr>
                                      <p:to>
                                        <p:strVal val="visible"/>
                                      </p:to>
                                    </p:set>
                                    <p:animEffect transition="in" filter="plus(in)">
                                      <p:cBhvr>
                                        <p:cTn id="271" dur="2000"/>
                                        <p:tgtEl>
                                          <p:spTgt spid="34"/>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2000" fill="hold"/>
                                        <p:tgtEl>
                                          <p:spTgt spid="34"/>
                                        </p:tgtEl>
                                        <p:attrNameLst>
                                          <p:attrName>ppt_x</p:attrName>
                                        </p:attrNameLst>
                                      </p:cBhvr>
                                      <p:tavLst>
                                        <p:tav tm="0">
                                          <p:val>
                                            <p:strVal val="1+#ppt_w/2"/>
                                          </p:val>
                                        </p:tav>
                                        <p:tav tm="100000">
                                          <p:val>
                                            <p:strVal val="#ppt_x"/>
                                          </p:val>
                                        </p:tav>
                                      </p:tavLst>
                                    </p:anim>
                                    <p:anim calcmode="lin" valueType="num">
                                      <p:cBhvr additive="base">
                                        <p:cTn id="275" dur="2000" fill="hold"/>
                                        <p:tgtEl>
                                          <p:spTgt spid="34"/>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2000" fill="hold"/>
                                        <p:tgtEl>
                                          <p:spTgt spid="34"/>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35"/>
                                        </p:tgtEl>
                                        <p:attrNameLst>
                                          <p:attrName>style.visibility</p:attrName>
                                        </p:attrNameLst>
                                      </p:cBhvr>
                                      <p:to>
                                        <p:strVal val="visible"/>
                                      </p:to>
                                    </p:set>
                                    <p:animEffect transition="in" filter="plus(in)">
                                      <p:cBhvr>
                                        <p:cTn id="280" dur="2000"/>
                                        <p:tgtEl>
                                          <p:spTgt spid="35"/>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35"/>
                                        </p:tgtEl>
                                        <p:attrNameLst>
                                          <p:attrName>style.visibility</p:attrName>
                                        </p:attrNameLst>
                                      </p:cBhvr>
                                      <p:to>
                                        <p:strVal val="visible"/>
                                      </p:to>
                                    </p:set>
                                    <p:anim calcmode="lin" valueType="num">
                                      <p:cBhvr additive="base">
                                        <p:cTn id="283" dur="2000" fill="hold"/>
                                        <p:tgtEl>
                                          <p:spTgt spid="35"/>
                                        </p:tgtEl>
                                        <p:attrNameLst>
                                          <p:attrName>ppt_x</p:attrName>
                                        </p:attrNameLst>
                                      </p:cBhvr>
                                      <p:tavLst>
                                        <p:tav tm="0">
                                          <p:val>
                                            <p:strVal val="1+#ppt_w/2"/>
                                          </p:val>
                                        </p:tav>
                                        <p:tav tm="100000">
                                          <p:val>
                                            <p:strVal val="#ppt_x"/>
                                          </p:val>
                                        </p:tav>
                                      </p:tavLst>
                                    </p:anim>
                                    <p:anim calcmode="lin" valueType="num">
                                      <p:cBhvr additive="base">
                                        <p:cTn id="284" dur="2000" fill="hold"/>
                                        <p:tgtEl>
                                          <p:spTgt spid="35"/>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2000" fill="hold"/>
                                        <p:tgtEl>
                                          <p:spTgt spid="35"/>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36"/>
                                        </p:tgtEl>
                                        <p:attrNameLst>
                                          <p:attrName>style.visibility</p:attrName>
                                        </p:attrNameLst>
                                      </p:cBhvr>
                                      <p:to>
                                        <p:strVal val="visible"/>
                                      </p:to>
                                    </p:set>
                                    <p:animEffect transition="in" filter="plus(in)">
                                      <p:cBhvr>
                                        <p:cTn id="289" dur="2000"/>
                                        <p:tgtEl>
                                          <p:spTgt spid="36"/>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36"/>
                                        </p:tgtEl>
                                        <p:attrNameLst>
                                          <p:attrName>style.visibility</p:attrName>
                                        </p:attrNameLst>
                                      </p:cBhvr>
                                      <p:to>
                                        <p:strVal val="visible"/>
                                      </p:to>
                                    </p:set>
                                    <p:anim calcmode="lin" valueType="num">
                                      <p:cBhvr additive="base">
                                        <p:cTn id="292" dur="2000" fill="hold"/>
                                        <p:tgtEl>
                                          <p:spTgt spid="36"/>
                                        </p:tgtEl>
                                        <p:attrNameLst>
                                          <p:attrName>ppt_x</p:attrName>
                                        </p:attrNameLst>
                                      </p:cBhvr>
                                      <p:tavLst>
                                        <p:tav tm="0">
                                          <p:val>
                                            <p:strVal val="1+#ppt_w/2"/>
                                          </p:val>
                                        </p:tav>
                                        <p:tav tm="100000">
                                          <p:val>
                                            <p:strVal val="#ppt_x"/>
                                          </p:val>
                                        </p:tav>
                                      </p:tavLst>
                                    </p:anim>
                                    <p:anim calcmode="lin" valueType="num">
                                      <p:cBhvr additive="base">
                                        <p:cTn id="293" dur="2000" fill="hold"/>
                                        <p:tgtEl>
                                          <p:spTgt spid="36"/>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2000" fill="hold"/>
                                        <p:tgtEl>
                                          <p:spTgt spid="36"/>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37"/>
                                        </p:tgtEl>
                                        <p:attrNameLst>
                                          <p:attrName>style.visibility</p:attrName>
                                        </p:attrNameLst>
                                      </p:cBhvr>
                                      <p:to>
                                        <p:strVal val="visible"/>
                                      </p:to>
                                    </p:set>
                                    <p:animEffect transition="in" filter="plus(in)">
                                      <p:cBhvr>
                                        <p:cTn id="298" dur="2000"/>
                                        <p:tgtEl>
                                          <p:spTgt spid="37"/>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37"/>
                                        </p:tgtEl>
                                        <p:attrNameLst>
                                          <p:attrName>style.visibility</p:attrName>
                                        </p:attrNameLst>
                                      </p:cBhvr>
                                      <p:to>
                                        <p:strVal val="visible"/>
                                      </p:to>
                                    </p:set>
                                    <p:anim calcmode="lin" valueType="num">
                                      <p:cBhvr additive="base">
                                        <p:cTn id="301" dur="2000" fill="hold"/>
                                        <p:tgtEl>
                                          <p:spTgt spid="37"/>
                                        </p:tgtEl>
                                        <p:attrNameLst>
                                          <p:attrName>ppt_x</p:attrName>
                                        </p:attrNameLst>
                                      </p:cBhvr>
                                      <p:tavLst>
                                        <p:tav tm="0">
                                          <p:val>
                                            <p:strVal val="1+#ppt_w/2"/>
                                          </p:val>
                                        </p:tav>
                                        <p:tav tm="100000">
                                          <p:val>
                                            <p:strVal val="#ppt_x"/>
                                          </p:val>
                                        </p:tav>
                                      </p:tavLst>
                                    </p:anim>
                                    <p:anim calcmode="lin" valueType="num">
                                      <p:cBhvr additive="base">
                                        <p:cTn id="302" dur="2000" fill="hold"/>
                                        <p:tgtEl>
                                          <p:spTgt spid="37"/>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2000" fill="hold"/>
                                        <p:tgtEl>
                                          <p:spTgt spid="37"/>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plus(in)">
                                      <p:cBhvr>
                                        <p:cTn id="307" dur="2000"/>
                                        <p:tgtEl>
                                          <p:spTgt spid="38"/>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additive="base">
                                        <p:cTn id="310" dur="2000" fill="hold"/>
                                        <p:tgtEl>
                                          <p:spTgt spid="38"/>
                                        </p:tgtEl>
                                        <p:attrNameLst>
                                          <p:attrName>ppt_x</p:attrName>
                                        </p:attrNameLst>
                                      </p:cBhvr>
                                      <p:tavLst>
                                        <p:tav tm="0">
                                          <p:val>
                                            <p:strVal val="1+#ppt_w/2"/>
                                          </p:val>
                                        </p:tav>
                                        <p:tav tm="100000">
                                          <p:val>
                                            <p:strVal val="#ppt_x"/>
                                          </p:val>
                                        </p:tav>
                                      </p:tavLst>
                                    </p:anim>
                                    <p:anim calcmode="lin" valueType="num">
                                      <p:cBhvr additive="base">
                                        <p:cTn id="311" dur="2000" fill="hold"/>
                                        <p:tgtEl>
                                          <p:spTgt spid="38"/>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2000" fill="hold"/>
                                        <p:tgtEl>
                                          <p:spTgt spid="38"/>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9"/>
                                        </p:tgtEl>
                                        <p:attrNameLst>
                                          <p:attrName>style.visibility</p:attrName>
                                        </p:attrNameLst>
                                      </p:cBhvr>
                                      <p:to>
                                        <p:strVal val="visible"/>
                                      </p:to>
                                    </p:set>
                                    <p:animEffect transition="in" filter="plus(in)">
                                      <p:cBhvr>
                                        <p:cTn id="316" dur="2000"/>
                                        <p:tgtEl>
                                          <p:spTgt spid="39"/>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39"/>
                                        </p:tgtEl>
                                        <p:attrNameLst>
                                          <p:attrName>style.visibility</p:attrName>
                                        </p:attrNameLst>
                                      </p:cBhvr>
                                      <p:to>
                                        <p:strVal val="visible"/>
                                      </p:to>
                                    </p:set>
                                    <p:anim calcmode="lin" valueType="num">
                                      <p:cBhvr additive="base">
                                        <p:cTn id="319" dur="2000" fill="hold"/>
                                        <p:tgtEl>
                                          <p:spTgt spid="39"/>
                                        </p:tgtEl>
                                        <p:attrNameLst>
                                          <p:attrName>ppt_x</p:attrName>
                                        </p:attrNameLst>
                                      </p:cBhvr>
                                      <p:tavLst>
                                        <p:tav tm="0">
                                          <p:val>
                                            <p:strVal val="1+#ppt_w/2"/>
                                          </p:val>
                                        </p:tav>
                                        <p:tav tm="100000">
                                          <p:val>
                                            <p:strVal val="#ppt_x"/>
                                          </p:val>
                                        </p:tav>
                                      </p:tavLst>
                                    </p:anim>
                                    <p:anim calcmode="lin" valueType="num">
                                      <p:cBhvr additive="base">
                                        <p:cTn id="320" dur="2000" fill="hold"/>
                                        <p:tgtEl>
                                          <p:spTgt spid="39"/>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2000" fill="hold"/>
                                        <p:tgtEl>
                                          <p:spTgt spid="39"/>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plus(in)">
                                      <p:cBhvr>
                                        <p:cTn id="325" dur="2000"/>
                                        <p:tgtEl>
                                          <p:spTgt spid="40"/>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40"/>
                                        </p:tgtEl>
                                        <p:attrNameLst>
                                          <p:attrName>style.visibility</p:attrName>
                                        </p:attrNameLst>
                                      </p:cBhvr>
                                      <p:to>
                                        <p:strVal val="visible"/>
                                      </p:to>
                                    </p:set>
                                    <p:anim calcmode="lin" valueType="num">
                                      <p:cBhvr additive="base">
                                        <p:cTn id="328" dur="2000" fill="hold"/>
                                        <p:tgtEl>
                                          <p:spTgt spid="40"/>
                                        </p:tgtEl>
                                        <p:attrNameLst>
                                          <p:attrName>ppt_x</p:attrName>
                                        </p:attrNameLst>
                                      </p:cBhvr>
                                      <p:tavLst>
                                        <p:tav tm="0">
                                          <p:val>
                                            <p:strVal val="1+#ppt_w/2"/>
                                          </p:val>
                                        </p:tav>
                                        <p:tav tm="100000">
                                          <p:val>
                                            <p:strVal val="#ppt_x"/>
                                          </p:val>
                                        </p:tav>
                                      </p:tavLst>
                                    </p:anim>
                                    <p:anim calcmode="lin" valueType="num">
                                      <p:cBhvr additive="base">
                                        <p:cTn id="329" dur="2000" fill="hold"/>
                                        <p:tgtEl>
                                          <p:spTgt spid="40"/>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2000" fill="hold"/>
                                        <p:tgtEl>
                                          <p:spTgt spid="40"/>
                                        </p:tgtEl>
                                        <p:attrNameLst>
                                          <p:attrName>r</p:attrName>
                                        </p:attrNameLst>
                                      </p:cBhvr>
                                    </p:animRot>
                                  </p:childTnLst>
                                </p:cTn>
                              </p:par>
                            </p:childTnLst>
                          </p:cTn>
                        </p:par>
                        <p:par>
                          <p:cTn id="332" fill="hold">
                            <p:stCondLst>
                              <p:cond delay="2000"/>
                            </p:stCondLst>
                            <p:childTnLst>
                              <p:par>
                                <p:cTn id="333" presetID="2" presetClass="exit" presetSubtype="8" fill="hold" grpId="3" nodeType="afterEffect">
                                  <p:stCondLst>
                                    <p:cond delay="0"/>
                                  </p:stCondLst>
                                  <p:childTnLst>
                                    <p:anim calcmode="lin" valueType="num">
                                      <p:cBhvr additive="base">
                                        <p:cTn id="334" dur="2000"/>
                                        <p:tgtEl>
                                          <p:spTgt spid="5"/>
                                        </p:tgtEl>
                                        <p:attrNameLst>
                                          <p:attrName>ppt_x</p:attrName>
                                        </p:attrNameLst>
                                      </p:cBhvr>
                                      <p:tavLst>
                                        <p:tav tm="0">
                                          <p:val>
                                            <p:strVal val="ppt_x"/>
                                          </p:val>
                                        </p:tav>
                                        <p:tav tm="100000">
                                          <p:val>
                                            <p:strVal val="0-ppt_w/2"/>
                                          </p:val>
                                        </p:tav>
                                      </p:tavLst>
                                    </p:anim>
                                    <p:anim calcmode="lin" valueType="num">
                                      <p:cBhvr additive="base">
                                        <p:cTn id="335" dur="2000"/>
                                        <p:tgtEl>
                                          <p:spTgt spid="5"/>
                                        </p:tgtEl>
                                        <p:attrNameLst>
                                          <p:attrName>ppt_y</p:attrName>
                                        </p:attrNameLst>
                                      </p:cBhvr>
                                      <p:tavLst>
                                        <p:tav tm="0">
                                          <p:val>
                                            <p:strVal val="ppt_y"/>
                                          </p:val>
                                        </p:tav>
                                        <p:tav tm="100000">
                                          <p:val>
                                            <p:strVal val="ppt_y"/>
                                          </p:val>
                                        </p:tav>
                                      </p:tavLst>
                                    </p:anim>
                                    <p:set>
                                      <p:cBhvr>
                                        <p:cTn id="336" dur="1" fill="hold">
                                          <p:stCondLst>
                                            <p:cond delay="1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2000"/>
                                        <p:tgtEl>
                                          <p:spTgt spid="6"/>
                                        </p:tgtEl>
                                        <p:attrNameLst>
                                          <p:attrName>ppt_x</p:attrName>
                                        </p:attrNameLst>
                                      </p:cBhvr>
                                      <p:tavLst>
                                        <p:tav tm="0">
                                          <p:val>
                                            <p:strVal val="ppt_x"/>
                                          </p:val>
                                        </p:tav>
                                        <p:tav tm="100000">
                                          <p:val>
                                            <p:strVal val="0-ppt_w/2"/>
                                          </p:val>
                                        </p:tav>
                                      </p:tavLst>
                                    </p:anim>
                                    <p:anim calcmode="lin" valueType="num">
                                      <p:cBhvr additive="base">
                                        <p:cTn id="339" dur="2000"/>
                                        <p:tgtEl>
                                          <p:spTgt spid="6"/>
                                        </p:tgtEl>
                                        <p:attrNameLst>
                                          <p:attrName>ppt_y</p:attrName>
                                        </p:attrNameLst>
                                      </p:cBhvr>
                                      <p:tavLst>
                                        <p:tav tm="0">
                                          <p:val>
                                            <p:strVal val="ppt_y"/>
                                          </p:val>
                                        </p:tav>
                                        <p:tav tm="100000">
                                          <p:val>
                                            <p:strVal val="ppt_y"/>
                                          </p:val>
                                        </p:tav>
                                      </p:tavLst>
                                    </p:anim>
                                    <p:set>
                                      <p:cBhvr>
                                        <p:cTn id="340" dur="1" fill="hold">
                                          <p:stCondLst>
                                            <p:cond delay="1999"/>
                                          </p:stCondLst>
                                        </p:cTn>
                                        <p:tgtEl>
                                          <p:spTgt spid="6"/>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0-ppt_w/2"/>
                                          </p:val>
                                        </p:tav>
                                      </p:tavLst>
                                    </p:anim>
                                    <p:anim calcmode="lin" valueType="num">
                                      <p:cBhvr additive="base">
                                        <p:cTn id="343" dur="2000"/>
                                        <p:tgtEl>
                                          <p:spTgt spid="7"/>
                                        </p:tgtEl>
                                        <p:attrNameLst>
                                          <p:attrName>ppt_y</p:attrName>
                                        </p:attrNameLst>
                                      </p:cBhvr>
                                      <p:tavLst>
                                        <p:tav tm="0">
                                          <p:val>
                                            <p:strVal val="ppt_y"/>
                                          </p:val>
                                        </p:tav>
                                        <p:tav tm="100000">
                                          <p:val>
                                            <p:strVal val="ppt_y"/>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2000"/>
                                        <p:tgtEl>
                                          <p:spTgt spid="8"/>
                                        </p:tgtEl>
                                        <p:attrNameLst>
                                          <p:attrName>ppt_x</p:attrName>
                                        </p:attrNameLst>
                                      </p:cBhvr>
                                      <p:tavLst>
                                        <p:tav tm="0">
                                          <p:val>
                                            <p:strVal val="ppt_x"/>
                                          </p:val>
                                        </p:tav>
                                        <p:tav tm="100000">
                                          <p:val>
                                            <p:strVal val="0-ppt_w/2"/>
                                          </p:val>
                                        </p:tav>
                                      </p:tavLst>
                                    </p:anim>
                                    <p:anim calcmode="lin" valueType="num">
                                      <p:cBhvr additive="base">
                                        <p:cTn id="347" dur="2000"/>
                                        <p:tgtEl>
                                          <p:spTgt spid="8"/>
                                        </p:tgtEl>
                                        <p:attrNameLst>
                                          <p:attrName>ppt_y</p:attrName>
                                        </p:attrNameLst>
                                      </p:cBhvr>
                                      <p:tavLst>
                                        <p:tav tm="0">
                                          <p:val>
                                            <p:strVal val="ppt_y"/>
                                          </p:val>
                                        </p:tav>
                                        <p:tav tm="100000">
                                          <p:val>
                                            <p:strVal val="ppt_y"/>
                                          </p:val>
                                        </p:tav>
                                      </p:tavLst>
                                    </p:anim>
                                    <p:set>
                                      <p:cBhvr>
                                        <p:cTn id="348" dur="1" fill="hold">
                                          <p:stCondLst>
                                            <p:cond delay="1999"/>
                                          </p:stCondLst>
                                        </p:cTn>
                                        <p:tgtEl>
                                          <p:spTgt spid="8"/>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2000"/>
                                        <p:tgtEl>
                                          <p:spTgt spid="9"/>
                                        </p:tgtEl>
                                        <p:attrNameLst>
                                          <p:attrName>ppt_x</p:attrName>
                                        </p:attrNameLst>
                                      </p:cBhvr>
                                      <p:tavLst>
                                        <p:tav tm="0">
                                          <p:val>
                                            <p:strVal val="ppt_x"/>
                                          </p:val>
                                        </p:tav>
                                        <p:tav tm="100000">
                                          <p:val>
                                            <p:strVal val="0-ppt_w/2"/>
                                          </p:val>
                                        </p:tav>
                                      </p:tavLst>
                                    </p:anim>
                                    <p:anim calcmode="lin" valueType="num">
                                      <p:cBhvr additive="base">
                                        <p:cTn id="351" dur="2000"/>
                                        <p:tgtEl>
                                          <p:spTgt spid="9"/>
                                        </p:tgtEl>
                                        <p:attrNameLst>
                                          <p:attrName>ppt_y</p:attrName>
                                        </p:attrNameLst>
                                      </p:cBhvr>
                                      <p:tavLst>
                                        <p:tav tm="0">
                                          <p:val>
                                            <p:strVal val="ppt_y"/>
                                          </p:val>
                                        </p:tav>
                                        <p:tav tm="100000">
                                          <p:val>
                                            <p:strVal val="ppt_y"/>
                                          </p:val>
                                        </p:tav>
                                      </p:tavLst>
                                    </p:anim>
                                    <p:set>
                                      <p:cBhvr>
                                        <p:cTn id="352" dur="1" fill="hold">
                                          <p:stCondLst>
                                            <p:cond delay="1999"/>
                                          </p:stCondLst>
                                        </p:cTn>
                                        <p:tgtEl>
                                          <p:spTgt spid="9"/>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2000"/>
                                        <p:tgtEl>
                                          <p:spTgt spid="10"/>
                                        </p:tgtEl>
                                        <p:attrNameLst>
                                          <p:attrName>ppt_x</p:attrName>
                                        </p:attrNameLst>
                                      </p:cBhvr>
                                      <p:tavLst>
                                        <p:tav tm="0">
                                          <p:val>
                                            <p:strVal val="ppt_x"/>
                                          </p:val>
                                        </p:tav>
                                        <p:tav tm="100000">
                                          <p:val>
                                            <p:strVal val="0-ppt_w/2"/>
                                          </p:val>
                                        </p:tav>
                                      </p:tavLst>
                                    </p:anim>
                                    <p:anim calcmode="lin" valueType="num">
                                      <p:cBhvr additive="base">
                                        <p:cTn id="355" dur="2000"/>
                                        <p:tgtEl>
                                          <p:spTgt spid="10"/>
                                        </p:tgtEl>
                                        <p:attrNameLst>
                                          <p:attrName>ppt_y</p:attrName>
                                        </p:attrNameLst>
                                      </p:cBhvr>
                                      <p:tavLst>
                                        <p:tav tm="0">
                                          <p:val>
                                            <p:strVal val="ppt_y"/>
                                          </p:val>
                                        </p:tav>
                                        <p:tav tm="100000">
                                          <p:val>
                                            <p:strVal val="ppt_y"/>
                                          </p:val>
                                        </p:tav>
                                      </p:tavLst>
                                    </p:anim>
                                    <p:set>
                                      <p:cBhvr>
                                        <p:cTn id="356" dur="1" fill="hold">
                                          <p:stCondLst>
                                            <p:cond delay="1999"/>
                                          </p:stCondLst>
                                        </p:cTn>
                                        <p:tgtEl>
                                          <p:spTgt spid="1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2000"/>
                                        <p:tgtEl>
                                          <p:spTgt spid="11"/>
                                        </p:tgtEl>
                                        <p:attrNameLst>
                                          <p:attrName>ppt_x</p:attrName>
                                        </p:attrNameLst>
                                      </p:cBhvr>
                                      <p:tavLst>
                                        <p:tav tm="0">
                                          <p:val>
                                            <p:strVal val="ppt_x"/>
                                          </p:val>
                                        </p:tav>
                                        <p:tav tm="100000">
                                          <p:val>
                                            <p:strVal val="0-ppt_w/2"/>
                                          </p:val>
                                        </p:tav>
                                      </p:tavLst>
                                    </p:anim>
                                    <p:anim calcmode="lin" valueType="num">
                                      <p:cBhvr additive="base">
                                        <p:cTn id="359" dur="2000"/>
                                        <p:tgtEl>
                                          <p:spTgt spid="11"/>
                                        </p:tgtEl>
                                        <p:attrNameLst>
                                          <p:attrName>ppt_y</p:attrName>
                                        </p:attrNameLst>
                                      </p:cBhvr>
                                      <p:tavLst>
                                        <p:tav tm="0">
                                          <p:val>
                                            <p:strVal val="ppt_y"/>
                                          </p:val>
                                        </p:tav>
                                        <p:tav tm="100000">
                                          <p:val>
                                            <p:strVal val="ppt_y"/>
                                          </p:val>
                                        </p:tav>
                                      </p:tavLst>
                                    </p:anim>
                                    <p:set>
                                      <p:cBhvr>
                                        <p:cTn id="360" dur="1" fill="hold">
                                          <p:stCondLst>
                                            <p:cond delay="1999"/>
                                          </p:stCondLst>
                                        </p:cTn>
                                        <p:tgtEl>
                                          <p:spTgt spid="11"/>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2000"/>
                                        <p:tgtEl>
                                          <p:spTgt spid="12"/>
                                        </p:tgtEl>
                                        <p:attrNameLst>
                                          <p:attrName>ppt_x</p:attrName>
                                        </p:attrNameLst>
                                      </p:cBhvr>
                                      <p:tavLst>
                                        <p:tav tm="0">
                                          <p:val>
                                            <p:strVal val="ppt_x"/>
                                          </p:val>
                                        </p:tav>
                                        <p:tav tm="100000">
                                          <p:val>
                                            <p:strVal val="0-ppt_w/2"/>
                                          </p:val>
                                        </p:tav>
                                      </p:tavLst>
                                    </p:anim>
                                    <p:anim calcmode="lin" valueType="num">
                                      <p:cBhvr additive="base">
                                        <p:cTn id="363" dur="2000"/>
                                        <p:tgtEl>
                                          <p:spTgt spid="12"/>
                                        </p:tgtEl>
                                        <p:attrNameLst>
                                          <p:attrName>ppt_y</p:attrName>
                                        </p:attrNameLst>
                                      </p:cBhvr>
                                      <p:tavLst>
                                        <p:tav tm="0">
                                          <p:val>
                                            <p:strVal val="ppt_y"/>
                                          </p:val>
                                        </p:tav>
                                        <p:tav tm="100000">
                                          <p:val>
                                            <p:strVal val="ppt_y"/>
                                          </p:val>
                                        </p:tav>
                                      </p:tavLst>
                                    </p:anim>
                                    <p:set>
                                      <p:cBhvr>
                                        <p:cTn id="364" dur="1" fill="hold">
                                          <p:stCondLst>
                                            <p:cond delay="1999"/>
                                          </p:stCondLst>
                                        </p:cTn>
                                        <p:tgtEl>
                                          <p:spTgt spid="12"/>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2000"/>
                                        <p:tgtEl>
                                          <p:spTgt spid="13"/>
                                        </p:tgtEl>
                                        <p:attrNameLst>
                                          <p:attrName>ppt_x</p:attrName>
                                        </p:attrNameLst>
                                      </p:cBhvr>
                                      <p:tavLst>
                                        <p:tav tm="0">
                                          <p:val>
                                            <p:strVal val="ppt_x"/>
                                          </p:val>
                                        </p:tav>
                                        <p:tav tm="100000">
                                          <p:val>
                                            <p:strVal val="0-ppt_w/2"/>
                                          </p:val>
                                        </p:tav>
                                      </p:tavLst>
                                    </p:anim>
                                    <p:anim calcmode="lin" valueType="num">
                                      <p:cBhvr additive="base">
                                        <p:cTn id="367" dur="2000"/>
                                        <p:tgtEl>
                                          <p:spTgt spid="13"/>
                                        </p:tgtEl>
                                        <p:attrNameLst>
                                          <p:attrName>ppt_y</p:attrName>
                                        </p:attrNameLst>
                                      </p:cBhvr>
                                      <p:tavLst>
                                        <p:tav tm="0">
                                          <p:val>
                                            <p:strVal val="ppt_y"/>
                                          </p:val>
                                        </p:tav>
                                        <p:tav tm="100000">
                                          <p:val>
                                            <p:strVal val="ppt_y"/>
                                          </p:val>
                                        </p:tav>
                                      </p:tavLst>
                                    </p:anim>
                                    <p:set>
                                      <p:cBhvr>
                                        <p:cTn id="368" dur="1" fill="hold">
                                          <p:stCondLst>
                                            <p:cond delay="1999"/>
                                          </p:stCondLst>
                                        </p:cTn>
                                        <p:tgtEl>
                                          <p:spTgt spid="13"/>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2000"/>
                                        <p:tgtEl>
                                          <p:spTgt spid="14"/>
                                        </p:tgtEl>
                                        <p:attrNameLst>
                                          <p:attrName>ppt_x</p:attrName>
                                        </p:attrNameLst>
                                      </p:cBhvr>
                                      <p:tavLst>
                                        <p:tav tm="0">
                                          <p:val>
                                            <p:strVal val="ppt_x"/>
                                          </p:val>
                                        </p:tav>
                                        <p:tav tm="100000">
                                          <p:val>
                                            <p:strVal val="0-ppt_w/2"/>
                                          </p:val>
                                        </p:tav>
                                      </p:tavLst>
                                    </p:anim>
                                    <p:anim calcmode="lin" valueType="num">
                                      <p:cBhvr additive="base">
                                        <p:cTn id="371" dur="2000"/>
                                        <p:tgtEl>
                                          <p:spTgt spid="14"/>
                                        </p:tgtEl>
                                        <p:attrNameLst>
                                          <p:attrName>ppt_y</p:attrName>
                                        </p:attrNameLst>
                                      </p:cBhvr>
                                      <p:tavLst>
                                        <p:tav tm="0">
                                          <p:val>
                                            <p:strVal val="ppt_y"/>
                                          </p:val>
                                        </p:tav>
                                        <p:tav tm="100000">
                                          <p:val>
                                            <p:strVal val="ppt_y"/>
                                          </p:val>
                                        </p:tav>
                                      </p:tavLst>
                                    </p:anim>
                                    <p:set>
                                      <p:cBhvr>
                                        <p:cTn id="372" dur="1" fill="hold">
                                          <p:stCondLst>
                                            <p:cond delay="1999"/>
                                          </p:stCondLst>
                                        </p:cTn>
                                        <p:tgtEl>
                                          <p:spTgt spid="14"/>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2000"/>
                                        <p:tgtEl>
                                          <p:spTgt spid="15"/>
                                        </p:tgtEl>
                                        <p:attrNameLst>
                                          <p:attrName>ppt_x</p:attrName>
                                        </p:attrNameLst>
                                      </p:cBhvr>
                                      <p:tavLst>
                                        <p:tav tm="0">
                                          <p:val>
                                            <p:strVal val="ppt_x"/>
                                          </p:val>
                                        </p:tav>
                                        <p:tav tm="100000">
                                          <p:val>
                                            <p:strVal val="0-ppt_w/2"/>
                                          </p:val>
                                        </p:tav>
                                      </p:tavLst>
                                    </p:anim>
                                    <p:anim calcmode="lin" valueType="num">
                                      <p:cBhvr additive="base">
                                        <p:cTn id="375" dur="2000"/>
                                        <p:tgtEl>
                                          <p:spTgt spid="15"/>
                                        </p:tgtEl>
                                        <p:attrNameLst>
                                          <p:attrName>ppt_y</p:attrName>
                                        </p:attrNameLst>
                                      </p:cBhvr>
                                      <p:tavLst>
                                        <p:tav tm="0">
                                          <p:val>
                                            <p:strVal val="ppt_y"/>
                                          </p:val>
                                        </p:tav>
                                        <p:tav tm="100000">
                                          <p:val>
                                            <p:strVal val="ppt_y"/>
                                          </p:val>
                                        </p:tav>
                                      </p:tavLst>
                                    </p:anim>
                                    <p:set>
                                      <p:cBhvr>
                                        <p:cTn id="376" dur="1" fill="hold">
                                          <p:stCondLst>
                                            <p:cond delay="1999"/>
                                          </p:stCondLst>
                                        </p:cTn>
                                        <p:tgtEl>
                                          <p:spTgt spid="1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2000"/>
                                        <p:tgtEl>
                                          <p:spTgt spid="16"/>
                                        </p:tgtEl>
                                        <p:attrNameLst>
                                          <p:attrName>ppt_x</p:attrName>
                                        </p:attrNameLst>
                                      </p:cBhvr>
                                      <p:tavLst>
                                        <p:tav tm="0">
                                          <p:val>
                                            <p:strVal val="ppt_x"/>
                                          </p:val>
                                        </p:tav>
                                        <p:tav tm="100000">
                                          <p:val>
                                            <p:strVal val="0-ppt_w/2"/>
                                          </p:val>
                                        </p:tav>
                                      </p:tavLst>
                                    </p:anim>
                                    <p:anim calcmode="lin" valueType="num">
                                      <p:cBhvr additive="base">
                                        <p:cTn id="379" dur="2000"/>
                                        <p:tgtEl>
                                          <p:spTgt spid="16"/>
                                        </p:tgtEl>
                                        <p:attrNameLst>
                                          <p:attrName>ppt_y</p:attrName>
                                        </p:attrNameLst>
                                      </p:cBhvr>
                                      <p:tavLst>
                                        <p:tav tm="0">
                                          <p:val>
                                            <p:strVal val="ppt_y"/>
                                          </p:val>
                                        </p:tav>
                                        <p:tav tm="100000">
                                          <p:val>
                                            <p:strVal val="ppt_y"/>
                                          </p:val>
                                        </p:tav>
                                      </p:tavLst>
                                    </p:anim>
                                    <p:set>
                                      <p:cBhvr>
                                        <p:cTn id="380" dur="1" fill="hold">
                                          <p:stCondLst>
                                            <p:cond delay="1999"/>
                                          </p:stCondLst>
                                        </p:cTn>
                                        <p:tgtEl>
                                          <p:spTgt spid="16"/>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2000"/>
                                        <p:tgtEl>
                                          <p:spTgt spid="17"/>
                                        </p:tgtEl>
                                        <p:attrNameLst>
                                          <p:attrName>ppt_x</p:attrName>
                                        </p:attrNameLst>
                                      </p:cBhvr>
                                      <p:tavLst>
                                        <p:tav tm="0">
                                          <p:val>
                                            <p:strVal val="ppt_x"/>
                                          </p:val>
                                        </p:tav>
                                        <p:tav tm="100000">
                                          <p:val>
                                            <p:strVal val="0-ppt_w/2"/>
                                          </p:val>
                                        </p:tav>
                                      </p:tavLst>
                                    </p:anim>
                                    <p:anim calcmode="lin" valueType="num">
                                      <p:cBhvr additive="base">
                                        <p:cTn id="383" dur="2000"/>
                                        <p:tgtEl>
                                          <p:spTgt spid="17"/>
                                        </p:tgtEl>
                                        <p:attrNameLst>
                                          <p:attrName>ppt_y</p:attrName>
                                        </p:attrNameLst>
                                      </p:cBhvr>
                                      <p:tavLst>
                                        <p:tav tm="0">
                                          <p:val>
                                            <p:strVal val="ppt_y"/>
                                          </p:val>
                                        </p:tav>
                                        <p:tav tm="100000">
                                          <p:val>
                                            <p:strVal val="ppt_y"/>
                                          </p:val>
                                        </p:tav>
                                      </p:tavLst>
                                    </p:anim>
                                    <p:set>
                                      <p:cBhvr>
                                        <p:cTn id="384" dur="1" fill="hold">
                                          <p:stCondLst>
                                            <p:cond delay="1999"/>
                                          </p:stCondLst>
                                        </p:cTn>
                                        <p:tgtEl>
                                          <p:spTgt spid="17"/>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2000"/>
                                        <p:tgtEl>
                                          <p:spTgt spid="18"/>
                                        </p:tgtEl>
                                        <p:attrNameLst>
                                          <p:attrName>ppt_x</p:attrName>
                                        </p:attrNameLst>
                                      </p:cBhvr>
                                      <p:tavLst>
                                        <p:tav tm="0">
                                          <p:val>
                                            <p:strVal val="ppt_x"/>
                                          </p:val>
                                        </p:tav>
                                        <p:tav tm="100000">
                                          <p:val>
                                            <p:strVal val="0-ppt_w/2"/>
                                          </p:val>
                                        </p:tav>
                                      </p:tavLst>
                                    </p:anim>
                                    <p:anim calcmode="lin" valueType="num">
                                      <p:cBhvr additive="base">
                                        <p:cTn id="387" dur="2000"/>
                                        <p:tgtEl>
                                          <p:spTgt spid="18"/>
                                        </p:tgtEl>
                                        <p:attrNameLst>
                                          <p:attrName>ppt_y</p:attrName>
                                        </p:attrNameLst>
                                      </p:cBhvr>
                                      <p:tavLst>
                                        <p:tav tm="0">
                                          <p:val>
                                            <p:strVal val="ppt_y"/>
                                          </p:val>
                                        </p:tav>
                                        <p:tav tm="100000">
                                          <p:val>
                                            <p:strVal val="ppt_y"/>
                                          </p:val>
                                        </p:tav>
                                      </p:tavLst>
                                    </p:anim>
                                    <p:set>
                                      <p:cBhvr>
                                        <p:cTn id="388" dur="1" fill="hold">
                                          <p:stCondLst>
                                            <p:cond delay="1999"/>
                                          </p:stCondLst>
                                        </p:cTn>
                                        <p:tgtEl>
                                          <p:spTgt spid="18"/>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2000"/>
                                        <p:tgtEl>
                                          <p:spTgt spid="19"/>
                                        </p:tgtEl>
                                        <p:attrNameLst>
                                          <p:attrName>ppt_x</p:attrName>
                                        </p:attrNameLst>
                                      </p:cBhvr>
                                      <p:tavLst>
                                        <p:tav tm="0">
                                          <p:val>
                                            <p:strVal val="ppt_x"/>
                                          </p:val>
                                        </p:tav>
                                        <p:tav tm="100000">
                                          <p:val>
                                            <p:strVal val="0-ppt_w/2"/>
                                          </p:val>
                                        </p:tav>
                                      </p:tavLst>
                                    </p:anim>
                                    <p:anim calcmode="lin" valueType="num">
                                      <p:cBhvr additive="base">
                                        <p:cTn id="391" dur="2000"/>
                                        <p:tgtEl>
                                          <p:spTgt spid="19"/>
                                        </p:tgtEl>
                                        <p:attrNameLst>
                                          <p:attrName>ppt_y</p:attrName>
                                        </p:attrNameLst>
                                      </p:cBhvr>
                                      <p:tavLst>
                                        <p:tav tm="0">
                                          <p:val>
                                            <p:strVal val="ppt_y"/>
                                          </p:val>
                                        </p:tav>
                                        <p:tav tm="100000">
                                          <p:val>
                                            <p:strVal val="ppt_y"/>
                                          </p:val>
                                        </p:tav>
                                      </p:tavLst>
                                    </p:anim>
                                    <p:set>
                                      <p:cBhvr>
                                        <p:cTn id="392" dur="1" fill="hold">
                                          <p:stCondLst>
                                            <p:cond delay="1999"/>
                                          </p:stCondLst>
                                        </p:cTn>
                                        <p:tgtEl>
                                          <p:spTgt spid="19"/>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2000"/>
                                        <p:tgtEl>
                                          <p:spTgt spid="20"/>
                                        </p:tgtEl>
                                        <p:attrNameLst>
                                          <p:attrName>ppt_x</p:attrName>
                                        </p:attrNameLst>
                                      </p:cBhvr>
                                      <p:tavLst>
                                        <p:tav tm="0">
                                          <p:val>
                                            <p:strVal val="ppt_x"/>
                                          </p:val>
                                        </p:tav>
                                        <p:tav tm="100000">
                                          <p:val>
                                            <p:strVal val="0-ppt_w/2"/>
                                          </p:val>
                                        </p:tav>
                                      </p:tavLst>
                                    </p:anim>
                                    <p:anim calcmode="lin" valueType="num">
                                      <p:cBhvr additive="base">
                                        <p:cTn id="395" dur="2000"/>
                                        <p:tgtEl>
                                          <p:spTgt spid="20"/>
                                        </p:tgtEl>
                                        <p:attrNameLst>
                                          <p:attrName>ppt_y</p:attrName>
                                        </p:attrNameLst>
                                      </p:cBhvr>
                                      <p:tavLst>
                                        <p:tav tm="0">
                                          <p:val>
                                            <p:strVal val="ppt_y"/>
                                          </p:val>
                                        </p:tav>
                                        <p:tav tm="100000">
                                          <p:val>
                                            <p:strVal val="ppt_y"/>
                                          </p:val>
                                        </p:tav>
                                      </p:tavLst>
                                    </p:anim>
                                    <p:set>
                                      <p:cBhvr>
                                        <p:cTn id="396" dur="1" fill="hold">
                                          <p:stCondLst>
                                            <p:cond delay="1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2000"/>
                                        <p:tgtEl>
                                          <p:spTgt spid="21"/>
                                        </p:tgtEl>
                                        <p:attrNameLst>
                                          <p:attrName>ppt_x</p:attrName>
                                        </p:attrNameLst>
                                      </p:cBhvr>
                                      <p:tavLst>
                                        <p:tav tm="0">
                                          <p:val>
                                            <p:strVal val="ppt_x"/>
                                          </p:val>
                                        </p:tav>
                                        <p:tav tm="100000">
                                          <p:val>
                                            <p:strVal val="0-ppt_w/2"/>
                                          </p:val>
                                        </p:tav>
                                      </p:tavLst>
                                    </p:anim>
                                    <p:anim calcmode="lin" valueType="num">
                                      <p:cBhvr additive="base">
                                        <p:cTn id="399" dur="2000"/>
                                        <p:tgtEl>
                                          <p:spTgt spid="21"/>
                                        </p:tgtEl>
                                        <p:attrNameLst>
                                          <p:attrName>ppt_y</p:attrName>
                                        </p:attrNameLst>
                                      </p:cBhvr>
                                      <p:tavLst>
                                        <p:tav tm="0">
                                          <p:val>
                                            <p:strVal val="ppt_y"/>
                                          </p:val>
                                        </p:tav>
                                        <p:tav tm="100000">
                                          <p:val>
                                            <p:strVal val="ppt_y"/>
                                          </p:val>
                                        </p:tav>
                                      </p:tavLst>
                                    </p:anim>
                                    <p:set>
                                      <p:cBhvr>
                                        <p:cTn id="400" dur="1" fill="hold">
                                          <p:stCondLst>
                                            <p:cond delay="1999"/>
                                          </p:stCondLst>
                                        </p:cTn>
                                        <p:tgtEl>
                                          <p:spTgt spid="21"/>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2000"/>
                                        <p:tgtEl>
                                          <p:spTgt spid="22"/>
                                        </p:tgtEl>
                                        <p:attrNameLst>
                                          <p:attrName>ppt_x</p:attrName>
                                        </p:attrNameLst>
                                      </p:cBhvr>
                                      <p:tavLst>
                                        <p:tav tm="0">
                                          <p:val>
                                            <p:strVal val="ppt_x"/>
                                          </p:val>
                                        </p:tav>
                                        <p:tav tm="100000">
                                          <p:val>
                                            <p:strVal val="0-ppt_w/2"/>
                                          </p:val>
                                        </p:tav>
                                      </p:tavLst>
                                    </p:anim>
                                    <p:anim calcmode="lin" valueType="num">
                                      <p:cBhvr additive="base">
                                        <p:cTn id="403" dur="2000"/>
                                        <p:tgtEl>
                                          <p:spTgt spid="22"/>
                                        </p:tgtEl>
                                        <p:attrNameLst>
                                          <p:attrName>ppt_y</p:attrName>
                                        </p:attrNameLst>
                                      </p:cBhvr>
                                      <p:tavLst>
                                        <p:tav tm="0">
                                          <p:val>
                                            <p:strVal val="ppt_y"/>
                                          </p:val>
                                        </p:tav>
                                        <p:tav tm="100000">
                                          <p:val>
                                            <p:strVal val="ppt_y"/>
                                          </p:val>
                                        </p:tav>
                                      </p:tavLst>
                                    </p:anim>
                                    <p:set>
                                      <p:cBhvr>
                                        <p:cTn id="404" dur="1" fill="hold">
                                          <p:stCondLst>
                                            <p:cond delay="1999"/>
                                          </p:stCondLst>
                                        </p:cTn>
                                        <p:tgtEl>
                                          <p:spTgt spid="22"/>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2000"/>
                                        <p:tgtEl>
                                          <p:spTgt spid="23"/>
                                        </p:tgtEl>
                                        <p:attrNameLst>
                                          <p:attrName>ppt_x</p:attrName>
                                        </p:attrNameLst>
                                      </p:cBhvr>
                                      <p:tavLst>
                                        <p:tav tm="0">
                                          <p:val>
                                            <p:strVal val="ppt_x"/>
                                          </p:val>
                                        </p:tav>
                                        <p:tav tm="100000">
                                          <p:val>
                                            <p:strVal val="1+ppt_w/2"/>
                                          </p:val>
                                        </p:tav>
                                      </p:tavLst>
                                    </p:anim>
                                    <p:anim calcmode="lin" valueType="num">
                                      <p:cBhvr additive="base">
                                        <p:cTn id="407" dur="2000"/>
                                        <p:tgtEl>
                                          <p:spTgt spid="23"/>
                                        </p:tgtEl>
                                        <p:attrNameLst>
                                          <p:attrName>ppt_y</p:attrName>
                                        </p:attrNameLst>
                                      </p:cBhvr>
                                      <p:tavLst>
                                        <p:tav tm="0">
                                          <p:val>
                                            <p:strVal val="ppt_y"/>
                                          </p:val>
                                        </p:tav>
                                        <p:tav tm="100000">
                                          <p:val>
                                            <p:strVal val="ppt_y"/>
                                          </p:val>
                                        </p:tav>
                                      </p:tavLst>
                                    </p:anim>
                                    <p:set>
                                      <p:cBhvr>
                                        <p:cTn id="408" dur="1" fill="hold">
                                          <p:stCondLst>
                                            <p:cond delay="1999"/>
                                          </p:stCondLst>
                                        </p:cTn>
                                        <p:tgtEl>
                                          <p:spTgt spid="23"/>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2000"/>
                                        <p:tgtEl>
                                          <p:spTgt spid="24"/>
                                        </p:tgtEl>
                                        <p:attrNameLst>
                                          <p:attrName>ppt_x</p:attrName>
                                        </p:attrNameLst>
                                      </p:cBhvr>
                                      <p:tavLst>
                                        <p:tav tm="0">
                                          <p:val>
                                            <p:strVal val="ppt_x"/>
                                          </p:val>
                                        </p:tav>
                                        <p:tav tm="100000">
                                          <p:val>
                                            <p:strVal val="1+ppt_w/2"/>
                                          </p:val>
                                        </p:tav>
                                      </p:tavLst>
                                    </p:anim>
                                    <p:anim calcmode="lin" valueType="num">
                                      <p:cBhvr additive="base">
                                        <p:cTn id="411" dur="2000"/>
                                        <p:tgtEl>
                                          <p:spTgt spid="24"/>
                                        </p:tgtEl>
                                        <p:attrNameLst>
                                          <p:attrName>ppt_y</p:attrName>
                                        </p:attrNameLst>
                                      </p:cBhvr>
                                      <p:tavLst>
                                        <p:tav tm="0">
                                          <p:val>
                                            <p:strVal val="ppt_y"/>
                                          </p:val>
                                        </p:tav>
                                        <p:tav tm="100000">
                                          <p:val>
                                            <p:strVal val="ppt_y"/>
                                          </p:val>
                                        </p:tav>
                                      </p:tavLst>
                                    </p:anim>
                                    <p:set>
                                      <p:cBhvr>
                                        <p:cTn id="412" dur="1" fill="hold">
                                          <p:stCondLst>
                                            <p:cond delay="1999"/>
                                          </p:stCondLst>
                                        </p:cTn>
                                        <p:tgtEl>
                                          <p:spTgt spid="24"/>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2000"/>
                                        <p:tgtEl>
                                          <p:spTgt spid="25"/>
                                        </p:tgtEl>
                                        <p:attrNameLst>
                                          <p:attrName>ppt_x</p:attrName>
                                        </p:attrNameLst>
                                      </p:cBhvr>
                                      <p:tavLst>
                                        <p:tav tm="0">
                                          <p:val>
                                            <p:strVal val="ppt_x"/>
                                          </p:val>
                                        </p:tav>
                                        <p:tav tm="100000">
                                          <p:val>
                                            <p:strVal val="1+ppt_w/2"/>
                                          </p:val>
                                        </p:tav>
                                      </p:tavLst>
                                    </p:anim>
                                    <p:anim calcmode="lin" valueType="num">
                                      <p:cBhvr additive="base">
                                        <p:cTn id="415" dur="2000"/>
                                        <p:tgtEl>
                                          <p:spTgt spid="25"/>
                                        </p:tgtEl>
                                        <p:attrNameLst>
                                          <p:attrName>ppt_y</p:attrName>
                                        </p:attrNameLst>
                                      </p:cBhvr>
                                      <p:tavLst>
                                        <p:tav tm="0">
                                          <p:val>
                                            <p:strVal val="ppt_y"/>
                                          </p:val>
                                        </p:tav>
                                        <p:tav tm="100000">
                                          <p:val>
                                            <p:strVal val="ppt_y"/>
                                          </p:val>
                                        </p:tav>
                                      </p:tavLst>
                                    </p:anim>
                                    <p:set>
                                      <p:cBhvr>
                                        <p:cTn id="416" dur="1" fill="hold">
                                          <p:stCondLst>
                                            <p:cond delay="1999"/>
                                          </p:stCondLst>
                                        </p:cTn>
                                        <p:tgtEl>
                                          <p:spTgt spid="25"/>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2000"/>
                                        <p:tgtEl>
                                          <p:spTgt spid="26"/>
                                        </p:tgtEl>
                                        <p:attrNameLst>
                                          <p:attrName>ppt_x</p:attrName>
                                        </p:attrNameLst>
                                      </p:cBhvr>
                                      <p:tavLst>
                                        <p:tav tm="0">
                                          <p:val>
                                            <p:strVal val="ppt_x"/>
                                          </p:val>
                                        </p:tav>
                                        <p:tav tm="100000">
                                          <p:val>
                                            <p:strVal val="1+ppt_w/2"/>
                                          </p:val>
                                        </p:tav>
                                      </p:tavLst>
                                    </p:anim>
                                    <p:anim calcmode="lin" valueType="num">
                                      <p:cBhvr additive="base">
                                        <p:cTn id="419" dur="2000"/>
                                        <p:tgtEl>
                                          <p:spTgt spid="26"/>
                                        </p:tgtEl>
                                        <p:attrNameLst>
                                          <p:attrName>ppt_y</p:attrName>
                                        </p:attrNameLst>
                                      </p:cBhvr>
                                      <p:tavLst>
                                        <p:tav tm="0">
                                          <p:val>
                                            <p:strVal val="ppt_y"/>
                                          </p:val>
                                        </p:tav>
                                        <p:tav tm="100000">
                                          <p:val>
                                            <p:strVal val="ppt_y"/>
                                          </p:val>
                                        </p:tav>
                                      </p:tavLst>
                                    </p:anim>
                                    <p:set>
                                      <p:cBhvr>
                                        <p:cTn id="420" dur="1" fill="hold">
                                          <p:stCondLst>
                                            <p:cond delay="1999"/>
                                          </p:stCondLst>
                                        </p:cTn>
                                        <p:tgtEl>
                                          <p:spTgt spid="26"/>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2000"/>
                                        <p:tgtEl>
                                          <p:spTgt spid="27"/>
                                        </p:tgtEl>
                                        <p:attrNameLst>
                                          <p:attrName>ppt_x</p:attrName>
                                        </p:attrNameLst>
                                      </p:cBhvr>
                                      <p:tavLst>
                                        <p:tav tm="0">
                                          <p:val>
                                            <p:strVal val="ppt_x"/>
                                          </p:val>
                                        </p:tav>
                                        <p:tav tm="100000">
                                          <p:val>
                                            <p:strVal val="1+ppt_w/2"/>
                                          </p:val>
                                        </p:tav>
                                      </p:tavLst>
                                    </p:anim>
                                    <p:anim calcmode="lin" valueType="num">
                                      <p:cBhvr additive="base">
                                        <p:cTn id="423" dur="2000"/>
                                        <p:tgtEl>
                                          <p:spTgt spid="27"/>
                                        </p:tgtEl>
                                        <p:attrNameLst>
                                          <p:attrName>ppt_y</p:attrName>
                                        </p:attrNameLst>
                                      </p:cBhvr>
                                      <p:tavLst>
                                        <p:tav tm="0">
                                          <p:val>
                                            <p:strVal val="ppt_y"/>
                                          </p:val>
                                        </p:tav>
                                        <p:tav tm="100000">
                                          <p:val>
                                            <p:strVal val="ppt_y"/>
                                          </p:val>
                                        </p:tav>
                                      </p:tavLst>
                                    </p:anim>
                                    <p:set>
                                      <p:cBhvr>
                                        <p:cTn id="424" dur="1" fill="hold">
                                          <p:stCondLst>
                                            <p:cond delay="1999"/>
                                          </p:stCondLst>
                                        </p:cTn>
                                        <p:tgtEl>
                                          <p:spTgt spid="27"/>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2000"/>
                                        <p:tgtEl>
                                          <p:spTgt spid="28"/>
                                        </p:tgtEl>
                                        <p:attrNameLst>
                                          <p:attrName>ppt_x</p:attrName>
                                        </p:attrNameLst>
                                      </p:cBhvr>
                                      <p:tavLst>
                                        <p:tav tm="0">
                                          <p:val>
                                            <p:strVal val="ppt_x"/>
                                          </p:val>
                                        </p:tav>
                                        <p:tav tm="100000">
                                          <p:val>
                                            <p:strVal val="1+ppt_w/2"/>
                                          </p:val>
                                        </p:tav>
                                      </p:tavLst>
                                    </p:anim>
                                    <p:anim calcmode="lin" valueType="num">
                                      <p:cBhvr additive="base">
                                        <p:cTn id="427" dur="2000"/>
                                        <p:tgtEl>
                                          <p:spTgt spid="28"/>
                                        </p:tgtEl>
                                        <p:attrNameLst>
                                          <p:attrName>ppt_y</p:attrName>
                                        </p:attrNameLst>
                                      </p:cBhvr>
                                      <p:tavLst>
                                        <p:tav tm="0">
                                          <p:val>
                                            <p:strVal val="ppt_y"/>
                                          </p:val>
                                        </p:tav>
                                        <p:tav tm="100000">
                                          <p:val>
                                            <p:strVal val="ppt_y"/>
                                          </p:val>
                                        </p:tav>
                                      </p:tavLst>
                                    </p:anim>
                                    <p:set>
                                      <p:cBhvr>
                                        <p:cTn id="428" dur="1" fill="hold">
                                          <p:stCondLst>
                                            <p:cond delay="1999"/>
                                          </p:stCondLst>
                                        </p:cTn>
                                        <p:tgtEl>
                                          <p:spTgt spid="28"/>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2000"/>
                                        <p:tgtEl>
                                          <p:spTgt spid="29"/>
                                        </p:tgtEl>
                                        <p:attrNameLst>
                                          <p:attrName>ppt_x</p:attrName>
                                        </p:attrNameLst>
                                      </p:cBhvr>
                                      <p:tavLst>
                                        <p:tav tm="0">
                                          <p:val>
                                            <p:strVal val="ppt_x"/>
                                          </p:val>
                                        </p:tav>
                                        <p:tav tm="100000">
                                          <p:val>
                                            <p:strVal val="1+ppt_w/2"/>
                                          </p:val>
                                        </p:tav>
                                      </p:tavLst>
                                    </p:anim>
                                    <p:anim calcmode="lin" valueType="num">
                                      <p:cBhvr additive="base">
                                        <p:cTn id="431" dur="2000"/>
                                        <p:tgtEl>
                                          <p:spTgt spid="29"/>
                                        </p:tgtEl>
                                        <p:attrNameLst>
                                          <p:attrName>ppt_y</p:attrName>
                                        </p:attrNameLst>
                                      </p:cBhvr>
                                      <p:tavLst>
                                        <p:tav tm="0">
                                          <p:val>
                                            <p:strVal val="ppt_y"/>
                                          </p:val>
                                        </p:tav>
                                        <p:tav tm="100000">
                                          <p:val>
                                            <p:strVal val="ppt_y"/>
                                          </p:val>
                                        </p:tav>
                                      </p:tavLst>
                                    </p:anim>
                                    <p:set>
                                      <p:cBhvr>
                                        <p:cTn id="432" dur="1" fill="hold">
                                          <p:stCondLst>
                                            <p:cond delay="1999"/>
                                          </p:stCondLst>
                                        </p:cTn>
                                        <p:tgtEl>
                                          <p:spTgt spid="29"/>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2000"/>
                                        <p:tgtEl>
                                          <p:spTgt spid="30"/>
                                        </p:tgtEl>
                                        <p:attrNameLst>
                                          <p:attrName>ppt_x</p:attrName>
                                        </p:attrNameLst>
                                      </p:cBhvr>
                                      <p:tavLst>
                                        <p:tav tm="0">
                                          <p:val>
                                            <p:strVal val="ppt_x"/>
                                          </p:val>
                                        </p:tav>
                                        <p:tav tm="100000">
                                          <p:val>
                                            <p:strVal val="1+ppt_w/2"/>
                                          </p:val>
                                        </p:tav>
                                      </p:tavLst>
                                    </p:anim>
                                    <p:anim calcmode="lin" valueType="num">
                                      <p:cBhvr additive="base">
                                        <p:cTn id="435" dur="2000"/>
                                        <p:tgtEl>
                                          <p:spTgt spid="30"/>
                                        </p:tgtEl>
                                        <p:attrNameLst>
                                          <p:attrName>ppt_y</p:attrName>
                                        </p:attrNameLst>
                                      </p:cBhvr>
                                      <p:tavLst>
                                        <p:tav tm="0">
                                          <p:val>
                                            <p:strVal val="ppt_y"/>
                                          </p:val>
                                        </p:tav>
                                        <p:tav tm="100000">
                                          <p:val>
                                            <p:strVal val="ppt_y"/>
                                          </p:val>
                                        </p:tav>
                                      </p:tavLst>
                                    </p:anim>
                                    <p:set>
                                      <p:cBhvr>
                                        <p:cTn id="436" dur="1" fill="hold">
                                          <p:stCondLst>
                                            <p:cond delay="1999"/>
                                          </p:stCondLst>
                                        </p:cTn>
                                        <p:tgtEl>
                                          <p:spTgt spid="3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2000"/>
                                        <p:tgtEl>
                                          <p:spTgt spid="31"/>
                                        </p:tgtEl>
                                        <p:attrNameLst>
                                          <p:attrName>ppt_x</p:attrName>
                                        </p:attrNameLst>
                                      </p:cBhvr>
                                      <p:tavLst>
                                        <p:tav tm="0">
                                          <p:val>
                                            <p:strVal val="ppt_x"/>
                                          </p:val>
                                        </p:tav>
                                        <p:tav tm="100000">
                                          <p:val>
                                            <p:strVal val="1+ppt_w/2"/>
                                          </p:val>
                                        </p:tav>
                                      </p:tavLst>
                                    </p:anim>
                                    <p:anim calcmode="lin" valueType="num">
                                      <p:cBhvr additive="base">
                                        <p:cTn id="439" dur="2000"/>
                                        <p:tgtEl>
                                          <p:spTgt spid="31"/>
                                        </p:tgtEl>
                                        <p:attrNameLst>
                                          <p:attrName>ppt_y</p:attrName>
                                        </p:attrNameLst>
                                      </p:cBhvr>
                                      <p:tavLst>
                                        <p:tav tm="0">
                                          <p:val>
                                            <p:strVal val="ppt_y"/>
                                          </p:val>
                                        </p:tav>
                                        <p:tav tm="100000">
                                          <p:val>
                                            <p:strVal val="ppt_y"/>
                                          </p:val>
                                        </p:tav>
                                      </p:tavLst>
                                    </p:anim>
                                    <p:set>
                                      <p:cBhvr>
                                        <p:cTn id="440" dur="1" fill="hold">
                                          <p:stCondLst>
                                            <p:cond delay="1999"/>
                                          </p:stCondLst>
                                        </p:cTn>
                                        <p:tgtEl>
                                          <p:spTgt spid="31"/>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2000"/>
                                        <p:tgtEl>
                                          <p:spTgt spid="32"/>
                                        </p:tgtEl>
                                        <p:attrNameLst>
                                          <p:attrName>ppt_x</p:attrName>
                                        </p:attrNameLst>
                                      </p:cBhvr>
                                      <p:tavLst>
                                        <p:tav tm="0">
                                          <p:val>
                                            <p:strVal val="ppt_x"/>
                                          </p:val>
                                        </p:tav>
                                        <p:tav tm="100000">
                                          <p:val>
                                            <p:strVal val="1+ppt_w/2"/>
                                          </p:val>
                                        </p:tav>
                                      </p:tavLst>
                                    </p:anim>
                                    <p:anim calcmode="lin" valueType="num">
                                      <p:cBhvr additive="base">
                                        <p:cTn id="443" dur="2000"/>
                                        <p:tgtEl>
                                          <p:spTgt spid="32"/>
                                        </p:tgtEl>
                                        <p:attrNameLst>
                                          <p:attrName>ppt_y</p:attrName>
                                        </p:attrNameLst>
                                      </p:cBhvr>
                                      <p:tavLst>
                                        <p:tav tm="0">
                                          <p:val>
                                            <p:strVal val="ppt_y"/>
                                          </p:val>
                                        </p:tav>
                                        <p:tav tm="100000">
                                          <p:val>
                                            <p:strVal val="ppt_y"/>
                                          </p:val>
                                        </p:tav>
                                      </p:tavLst>
                                    </p:anim>
                                    <p:set>
                                      <p:cBhvr>
                                        <p:cTn id="444" dur="1" fill="hold">
                                          <p:stCondLst>
                                            <p:cond delay="1999"/>
                                          </p:stCondLst>
                                        </p:cTn>
                                        <p:tgtEl>
                                          <p:spTgt spid="32"/>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2000"/>
                                        <p:tgtEl>
                                          <p:spTgt spid="33"/>
                                        </p:tgtEl>
                                        <p:attrNameLst>
                                          <p:attrName>ppt_x</p:attrName>
                                        </p:attrNameLst>
                                      </p:cBhvr>
                                      <p:tavLst>
                                        <p:tav tm="0">
                                          <p:val>
                                            <p:strVal val="ppt_x"/>
                                          </p:val>
                                        </p:tav>
                                        <p:tav tm="100000">
                                          <p:val>
                                            <p:strVal val="1+ppt_w/2"/>
                                          </p:val>
                                        </p:tav>
                                      </p:tavLst>
                                    </p:anim>
                                    <p:anim calcmode="lin" valueType="num">
                                      <p:cBhvr additive="base">
                                        <p:cTn id="447" dur="2000"/>
                                        <p:tgtEl>
                                          <p:spTgt spid="33"/>
                                        </p:tgtEl>
                                        <p:attrNameLst>
                                          <p:attrName>ppt_y</p:attrName>
                                        </p:attrNameLst>
                                      </p:cBhvr>
                                      <p:tavLst>
                                        <p:tav tm="0">
                                          <p:val>
                                            <p:strVal val="ppt_y"/>
                                          </p:val>
                                        </p:tav>
                                        <p:tav tm="100000">
                                          <p:val>
                                            <p:strVal val="ppt_y"/>
                                          </p:val>
                                        </p:tav>
                                      </p:tavLst>
                                    </p:anim>
                                    <p:set>
                                      <p:cBhvr>
                                        <p:cTn id="448" dur="1" fill="hold">
                                          <p:stCondLst>
                                            <p:cond delay="1999"/>
                                          </p:stCondLst>
                                        </p:cTn>
                                        <p:tgtEl>
                                          <p:spTgt spid="33"/>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2000"/>
                                        <p:tgtEl>
                                          <p:spTgt spid="34"/>
                                        </p:tgtEl>
                                        <p:attrNameLst>
                                          <p:attrName>ppt_x</p:attrName>
                                        </p:attrNameLst>
                                      </p:cBhvr>
                                      <p:tavLst>
                                        <p:tav tm="0">
                                          <p:val>
                                            <p:strVal val="ppt_x"/>
                                          </p:val>
                                        </p:tav>
                                        <p:tav tm="100000">
                                          <p:val>
                                            <p:strVal val="1+ppt_w/2"/>
                                          </p:val>
                                        </p:tav>
                                      </p:tavLst>
                                    </p:anim>
                                    <p:anim calcmode="lin" valueType="num">
                                      <p:cBhvr additive="base">
                                        <p:cTn id="451" dur="2000"/>
                                        <p:tgtEl>
                                          <p:spTgt spid="34"/>
                                        </p:tgtEl>
                                        <p:attrNameLst>
                                          <p:attrName>ppt_y</p:attrName>
                                        </p:attrNameLst>
                                      </p:cBhvr>
                                      <p:tavLst>
                                        <p:tav tm="0">
                                          <p:val>
                                            <p:strVal val="ppt_y"/>
                                          </p:val>
                                        </p:tav>
                                        <p:tav tm="100000">
                                          <p:val>
                                            <p:strVal val="ppt_y"/>
                                          </p:val>
                                        </p:tav>
                                      </p:tavLst>
                                    </p:anim>
                                    <p:set>
                                      <p:cBhvr>
                                        <p:cTn id="452" dur="1" fill="hold">
                                          <p:stCondLst>
                                            <p:cond delay="1999"/>
                                          </p:stCondLst>
                                        </p:cTn>
                                        <p:tgtEl>
                                          <p:spTgt spid="34"/>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2000"/>
                                        <p:tgtEl>
                                          <p:spTgt spid="35"/>
                                        </p:tgtEl>
                                        <p:attrNameLst>
                                          <p:attrName>ppt_x</p:attrName>
                                        </p:attrNameLst>
                                      </p:cBhvr>
                                      <p:tavLst>
                                        <p:tav tm="0">
                                          <p:val>
                                            <p:strVal val="ppt_x"/>
                                          </p:val>
                                        </p:tav>
                                        <p:tav tm="100000">
                                          <p:val>
                                            <p:strVal val="1+ppt_w/2"/>
                                          </p:val>
                                        </p:tav>
                                      </p:tavLst>
                                    </p:anim>
                                    <p:anim calcmode="lin" valueType="num">
                                      <p:cBhvr additive="base">
                                        <p:cTn id="455" dur="2000"/>
                                        <p:tgtEl>
                                          <p:spTgt spid="35"/>
                                        </p:tgtEl>
                                        <p:attrNameLst>
                                          <p:attrName>ppt_y</p:attrName>
                                        </p:attrNameLst>
                                      </p:cBhvr>
                                      <p:tavLst>
                                        <p:tav tm="0">
                                          <p:val>
                                            <p:strVal val="ppt_y"/>
                                          </p:val>
                                        </p:tav>
                                        <p:tav tm="100000">
                                          <p:val>
                                            <p:strVal val="ppt_y"/>
                                          </p:val>
                                        </p:tav>
                                      </p:tavLst>
                                    </p:anim>
                                    <p:set>
                                      <p:cBhvr>
                                        <p:cTn id="456" dur="1" fill="hold">
                                          <p:stCondLst>
                                            <p:cond delay="1999"/>
                                          </p:stCondLst>
                                        </p:cTn>
                                        <p:tgtEl>
                                          <p:spTgt spid="35"/>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2000"/>
                                        <p:tgtEl>
                                          <p:spTgt spid="36"/>
                                        </p:tgtEl>
                                        <p:attrNameLst>
                                          <p:attrName>ppt_x</p:attrName>
                                        </p:attrNameLst>
                                      </p:cBhvr>
                                      <p:tavLst>
                                        <p:tav tm="0">
                                          <p:val>
                                            <p:strVal val="ppt_x"/>
                                          </p:val>
                                        </p:tav>
                                        <p:tav tm="100000">
                                          <p:val>
                                            <p:strVal val="1+ppt_w/2"/>
                                          </p:val>
                                        </p:tav>
                                      </p:tavLst>
                                    </p:anim>
                                    <p:anim calcmode="lin" valueType="num">
                                      <p:cBhvr additive="base">
                                        <p:cTn id="459" dur="2000"/>
                                        <p:tgtEl>
                                          <p:spTgt spid="36"/>
                                        </p:tgtEl>
                                        <p:attrNameLst>
                                          <p:attrName>ppt_y</p:attrName>
                                        </p:attrNameLst>
                                      </p:cBhvr>
                                      <p:tavLst>
                                        <p:tav tm="0">
                                          <p:val>
                                            <p:strVal val="ppt_y"/>
                                          </p:val>
                                        </p:tav>
                                        <p:tav tm="100000">
                                          <p:val>
                                            <p:strVal val="ppt_y"/>
                                          </p:val>
                                        </p:tav>
                                      </p:tavLst>
                                    </p:anim>
                                    <p:set>
                                      <p:cBhvr>
                                        <p:cTn id="460" dur="1" fill="hold">
                                          <p:stCondLst>
                                            <p:cond delay="1999"/>
                                          </p:stCondLst>
                                        </p:cTn>
                                        <p:tgtEl>
                                          <p:spTgt spid="36"/>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2000"/>
                                        <p:tgtEl>
                                          <p:spTgt spid="37"/>
                                        </p:tgtEl>
                                        <p:attrNameLst>
                                          <p:attrName>ppt_x</p:attrName>
                                        </p:attrNameLst>
                                      </p:cBhvr>
                                      <p:tavLst>
                                        <p:tav tm="0">
                                          <p:val>
                                            <p:strVal val="ppt_x"/>
                                          </p:val>
                                        </p:tav>
                                        <p:tav tm="100000">
                                          <p:val>
                                            <p:strVal val="1+ppt_w/2"/>
                                          </p:val>
                                        </p:tav>
                                      </p:tavLst>
                                    </p:anim>
                                    <p:anim calcmode="lin" valueType="num">
                                      <p:cBhvr additive="base">
                                        <p:cTn id="463" dur="2000"/>
                                        <p:tgtEl>
                                          <p:spTgt spid="37"/>
                                        </p:tgtEl>
                                        <p:attrNameLst>
                                          <p:attrName>ppt_y</p:attrName>
                                        </p:attrNameLst>
                                      </p:cBhvr>
                                      <p:tavLst>
                                        <p:tav tm="0">
                                          <p:val>
                                            <p:strVal val="ppt_y"/>
                                          </p:val>
                                        </p:tav>
                                        <p:tav tm="100000">
                                          <p:val>
                                            <p:strVal val="ppt_y"/>
                                          </p:val>
                                        </p:tav>
                                      </p:tavLst>
                                    </p:anim>
                                    <p:set>
                                      <p:cBhvr>
                                        <p:cTn id="464" dur="1" fill="hold">
                                          <p:stCondLst>
                                            <p:cond delay="1999"/>
                                          </p:stCondLst>
                                        </p:cTn>
                                        <p:tgtEl>
                                          <p:spTgt spid="37"/>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2000"/>
                                        <p:tgtEl>
                                          <p:spTgt spid="38"/>
                                        </p:tgtEl>
                                        <p:attrNameLst>
                                          <p:attrName>ppt_x</p:attrName>
                                        </p:attrNameLst>
                                      </p:cBhvr>
                                      <p:tavLst>
                                        <p:tav tm="0">
                                          <p:val>
                                            <p:strVal val="ppt_x"/>
                                          </p:val>
                                        </p:tav>
                                        <p:tav tm="100000">
                                          <p:val>
                                            <p:strVal val="1+ppt_w/2"/>
                                          </p:val>
                                        </p:tav>
                                      </p:tavLst>
                                    </p:anim>
                                    <p:anim calcmode="lin" valueType="num">
                                      <p:cBhvr additive="base">
                                        <p:cTn id="467" dur="2000"/>
                                        <p:tgtEl>
                                          <p:spTgt spid="38"/>
                                        </p:tgtEl>
                                        <p:attrNameLst>
                                          <p:attrName>ppt_y</p:attrName>
                                        </p:attrNameLst>
                                      </p:cBhvr>
                                      <p:tavLst>
                                        <p:tav tm="0">
                                          <p:val>
                                            <p:strVal val="ppt_y"/>
                                          </p:val>
                                        </p:tav>
                                        <p:tav tm="100000">
                                          <p:val>
                                            <p:strVal val="ppt_y"/>
                                          </p:val>
                                        </p:tav>
                                      </p:tavLst>
                                    </p:anim>
                                    <p:set>
                                      <p:cBhvr>
                                        <p:cTn id="468" dur="1" fill="hold">
                                          <p:stCondLst>
                                            <p:cond delay="1999"/>
                                          </p:stCondLst>
                                        </p:cTn>
                                        <p:tgtEl>
                                          <p:spTgt spid="38"/>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2000"/>
                                        <p:tgtEl>
                                          <p:spTgt spid="39"/>
                                        </p:tgtEl>
                                        <p:attrNameLst>
                                          <p:attrName>ppt_x</p:attrName>
                                        </p:attrNameLst>
                                      </p:cBhvr>
                                      <p:tavLst>
                                        <p:tav tm="0">
                                          <p:val>
                                            <p:strVal val="ppt_x"/>
                                          </p:val>
                                        </p:tav>
                                        <p:tav tm="100000">
                                          <p:val>
                                            <p:strVal val="1+ppt_w/2"/>
                                          </p:val>
                                        </p:tav>
                                      </p:tavLst>
                                    </p:anim>
                                    <p:anim calcmode="lin" valueType="num">
                                      <p:cBhvr additive="base">
                                        <p:cTn id="471" dur="2000"/>
                                        <p:tgtEl>
                                          <p:spTgt spid="39"/>
                                        </p:tgtEl>
                                        <p:attrNameLst>
                                          <p:attrName>ppt_y</p:attrName>
                                        </p:attrNameLst>
                                      </p:cBhvr>
                                      <p:tavLst>
                                        <p:tav tm="0">
                                          <p:val>
                                            <p:strVal val="ppt_y"/>
                                          </p:val>
                                        </p:tav>
                                        <p:tav tm="100000">
                                          <p:val>
                                            <p:strVal val="ppt_y"/>
                                          </p:val>
                                        </p:tav>
                                      </p:tavLst>
                                    </p:anim>
                                    <p:set>
                                      <p:cBhvr>
                                        <p:cTn id="472" dur="1" fill="hold">
                                          <p:stCondLst>
                                            <p:cond delay="1999"/>
                                          </p:stCondLst>
                                        </p:cTn>
                                        <p:tgtEl>
                                          <p:spTgt spid="39"/>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2000"/>
                                        <p:tgtEl>
                                          <p:spTgt spid="40"/>
                                        </p:tgtEl>
                                        <p:attrNameLst>
                                          <p:attrName>ppt_x</p:attrName>
                                        </p:attrNameLst>
                                      </p:cBhvr>
                                      <p:tavLst>
                                        <p:tav tm="0">
                                          <p:val>
                                            <p:strVal val="ppt_x"/>
                                          </p:val>
                                        </p:tav>
                                        <p:tav tm="100000">
                                          <p:val>
                                            <p:strVal val="1+ppt_w/2"/>
                                          </p:val>
                                        </p:tav>
                                      </p:tavLst>
                                    </p:anim>
                                    <p:anim calcmode="lin" valueType="num">
                                      <p:cBhvr additive="base">
                                        <p:cTn id="475" dur="2000"/>
                                        <p:tgtEl>
                                          <p:spTgt spid="40"/>
                                        </p:tgtEl>
                                        <p:attrNameLst>
                                          <p:attrName>ppt_y</p:attrName>
                                        </p:attrNameLst>
                                      </p:cBhvr>
                                      <p:tavLst>
                                        <p:tav tm="0">
                                          <p:val>
                                            <p:strVal val="ppt_y"/>
                                          </p:val>
                                        </p:tav>
                                        <p:tav tm="100000">
                                          <p:val>
                                            <p:strVal val="ppt_y"/>
                                          </p:val>
                                        </p:tav>
                                      </p:tavLst>
                                    </p:anim>
                                    <p:set>
                                      <p:cBhvr>
                                        <p:cTn id="476" dur="1" fill="hold">
                                          <p:stCondLst>
                                            <p:cond delay="1999"/>
                                          </p:stCondLst>
                                        </p:cTn>
                                        <p:tgtEl>
                                          <p:spTgt spid="40"/>
                                        </p:tgtEl>
                                        <p:attrNameLst>
                                          <p:attrName>style.visibility</p:attrName>
                                        </p:attrNameLst>
                                      </p:cBhvr>
                                      <p:to>
                                        <p:strVal val="hidden"/>
                                      </p:to>
                                    </p:set>
                                  </p:childTnLst>
                                </p:cTn>
                              </p:par>
                              <p:par>
                                <p:cTn id="477" presetID="23" presetClass="entr" presetSubtype="272"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2000" fill="hold"/>
                                        <p:tgtEl>
                                          <p:spTgt spid="4"/>
                                        </p:tgtEl>
                                        <p:attrNameLst>
                                          <p:attrName>ppt_w</p:attrName>
                                        </p:attrNameLst>
                                      </p:cBhvr>
                                      <p:tavLst>
                                        <p:tav tm="0">
                                          <p:val>
                                            <p:strVal val="2/3*#ppt_w"/>
                                          </p:val>
                                        </p:tav>
                                        <p:tav tm="100000">
                                          <p:val>
                                            <p:strVal val="#ppt_w"/>
                                          </p:val>
                                        </p:tav>
                                      </p:tavLst>
                                    </p:anim>
                                    <p:anim calcmode="lin" valueType="num">
                                      <p:cBhvr>
                                        <p:cTn id="480" dur="2000" fill="hold"/>
                                        <p:tgtEl>
                                          <p:spTgt spid="4"/>
                                        </p:tgtEl>
                                        <p:attrNameLst>
                                          <p:attrName>ppt_h</p:attrName>
                                        </p:attrNameLst>
                                      </p:cBhvr>
                                      <p:tavLst>
                                        <p:tav tm="0">
                                          <p:val>
                                            <p:strVal val="2/3*#ppt_h"/>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0.jpg"/>
          <p:cNvPicPr>
            <a:picLocks noChangeAspect="1"/>
          </p:cNvPicPr>
          <p:nvPr/>
        </p:nvPicPr>
        <p:blipFill>
          <a:blip r:embed="rId2"/>
          <a:stretch>
            <a:fillRect/>
          </a:stretch>
        </p:blipFill>
        <p:spPr>
          <a:xfrm>
            <a:off x="0" y="0"/>
            <a:ext cx="9144000" cy="6831315"/>
          </a:xfrm>
          <a:prstGeom prst="rect">
            <a:avLst/>
          </a:prstGeom>
        </p:spPr>
      </p:pic>
      <p:sp>
        <p:nvSpPr>
          <p:cNvPr id="5" name="4 Lágrima"/>
          <p:cNvSpPr/>
          <p:nvPr/>
        </p:nvSpPr>
        <p:spPr>
          <a:xfrm rot="8231600">
            <a:off x="3745402" y="1739423"/>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3.jpg"/>
          <p:cNvPicPr>
            <a:picLocks noChangeAspect="1"/>
          </p:cNvPicPr>
          <p:nvPr/>
        </p:nvPicPr>
        <p:blipFill>
          <a:blip r:embed="rId2"/>
          <a:stretch>
            <a:fillRect/>
          </a:stretch>
        </p:blipFill>
        <p:spPr>
          <a:xfrm>
            <a:off x="0" y="8895"/>
            <a:ext cx="9144000" cy="6840210"/>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3333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strVal val="2/3*#ppt_w"/>
                                          </p:val>
                                        </p:tav>
                                        <p:tav tm="100000">
                                          <p:val>
                                            <p:strVal val="#ppt_w"/>
                                          </p:val>
                                        </p:tav>
                                      </p:tavLst>
                                    </p:anim>
                                    <p:anim calcmode="lin" valueType="num">
                                      <p:cBhvr>
                                        <p:cTn id="572" dur="2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7.jpg"/>
          <p:cNvPicPr>
            <a:picLocks noChangeAspect="1"/>
          </p:cNvPicPr>
          <p:nvPr/>
        </p:nvPicPr>
        <p:blipFill>
          <a:blip r:embed="rId2"/>
          <a:stretch>
            <a:fillRect/>
          </a:stretch>
        </p:blipFill>
        <p:spPr>
          <a:xfrm>
            <a:off x="0" y="13342"/>
            <a:ext cx="9144000" cy="6831315"/>
          </a:xfrm>
          <a:prstGeom prst="rect">
            <a:avLst/>
          </a:prstGeom>
        </p:spPr>
      </p:pic>
      <p:sp>
        <p:nvSpPr>
          <p:cNvPr id="6" name="5 Franja diagonal"/>
          <p:cNvSpPr/>
          <p:nvPr/>
        </p:nvSpPr>
        <p:spPr>
          <a:xfrm rot="3638755">
            <a:off x="-318362" y="-201748"/>
            <a:ext cx="4650346" cy="3136957"/>
          </a:xfrm>
          <a:prstGeom prst="diagStripe">
            <a:avLst>
              <a:gd name="adj" fmla="val 9326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571536" y="0"/>
            <a:ext cx="10215634" cy="9144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4.jpg"/>
          <p:cNvPicPr>
            <a:picLocks noChangeAspect="1"/>
          </p:cNvPicPr>
          <p:nvPr/>
        </p:nvPicPr>
        <p:blipFill>
          <a:blip r:embed="rId2"/>
          <a:stretch>
            <a:fillRect/>
          </a:stretch>
        </p:blipFill>
        <p:spPr>
          <a:xfrm>
            <a:off x="0" y="13342"/>
            <a:ext cx="9144000" cy="6831315"/>
          </a:xfrm>
          <a:prstGeom prst="rect">
            <a:avLst/>
          </a:prstGeom>
        </p:spPr>
      </p:pic>
      <p:sp>
        <p:nvSpPr>
          <p:cNvPr id="6" name="5 Franja diagonal"/>
          <p:cNvSpPr/>
          <p:nvPr/>
        </p:nvSpPr>
        <p:spPr>
          <a:xfrm>
            <a:off x="0"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85010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6.jpg"/>
          <p:cNvPicPr>
            <a:picLocks noChangeAspect="1"/>
          </p:cNvPicPr>
          <p:nvPr/>
        </p:nvPicPr>
        <p:blipFill>
          <a:blip r:embed="rId2"/>
          <a:srcRect t="5120" b="6164"/>
          <a:stretch>
            <a:fillRect/>
          </a:stretch>
        </p:blipFill>
        <p:spPr>
          <a:xfrm>
            <a:off x="0" y="0"/>
            <a:ext cx="9144000" cy="6858000"/>
          </a:xfrm>
          <a:prstGeom prst="rect">
            <a:avLst/>
          </a:prstGeom>
        </p:spPr>
      </p:pic>
      <p:sp>
        <p:nvSpPr>
          <p:cNvPr id="5" name="4 Anillo"/>
          <p:cNvSpPr/>
          <p:nvPr/>
        </p:nvSpPr>
        <p:spPr>
          <a:xfrm>
            <a:off x="0" y="500042"/>
            <a:ext cx="1142976" cy="4857784"/>
          </a:xfrm>
          <a:prstGeom prst="donut">
            <a:avLst>
              <a:gd name="adj" fmla="val 13406"/>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chemeClr val="tx2">
              <a:lumMod val="9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83582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PiTA-09-Bora-Bora.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a:off x="0"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84296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artinki24_island_0074_2.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500042"/>
            <a:ext cx="1142976" cy="4857784"/>
          </a:xfrm>
          <a:prstGeom prst="donut">
            <a:avLst>
              <a:gd name="adj" fmla="val 1340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84296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rando.jpg"/>
          <p:cNvPicPr>
            <a:picLocks noChangeAspect="1"/>
          </p:cNvPicPr>
          <p:nvPr/>
        </p:nvPicPr>
        <p:blipFill>
          <a:blip r:embed="rId2"/>
          <a:stretch>
            <a:fillRect/>
          </a:stretch>
        </p:blipFill>
        <p:spPr>
          <a:xfrm>
            <a:off x="0" y="10016"/>
            <a:ext cx="9144000" cy="6837967"/>
          </a:xfrm>
          <a:prstGeom prst="rect">
            <a:avLst/>
          </a:prstGeom>
        </p:spPr>
      </p:pic>
      <p:sp>
        <p:nvSpPr>
          <p:cNvPr id="5" name="4 Triángulo isósceles"/>
          <p:cNvSpPr/>
          <p:nvPr/>
        </p:nvSpPr>
        <p:spPr>
          <a:xfrm rot="18817936">
            <a:off x="3368564" y="1669602"/>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solidFill>
            <a:srgbClr val="00B0F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16"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fltVal val="0"/>
                                          </p:val>
                                        </p:tav>
                                        <p:tav tm="100000">
                                          <p:val>
                                            <p:strVal val="#ppt_w"/>
                                          </p:val>
                                        </p:tav>
                                      </p:tavLst>
                                    </p:anim>
                                    <p:anim calcmode="lin" valueType="num">
                                      <p:cBhvr>
                                        <p:cTn id="140" dur="2000" fill="hold"/>
                                        <p:tgtEl>
                                          <p:spTgt spid="4"/>
                                        </p:tgtEl>
                                        <p:attrNameLst>
                                          <p:attrName>ppt_h</p:attrName>
                                        </p:attrNameLst>
                                      </p:cBhvr>
                                      <p:tavLst>
                                        <p:tav tm="0">
                                          <p:val>
                                            <p:fltVal val="0"/>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hjan12_frenchpolynesia16.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rot="8231600">
            <a:off x="3745402" y="1739423"/>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31000">
                <a:schemeClr val="bg2">
                  <a:lumMod val="60000"/>
                  <a:lumOff val="40000"/>
                  <a:alpha val="0"/>
                </a:scheme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fltVal val="0"/>
                                          </p:val>
                                        </p:tav>
                                        <p:tav tm="100000">
                                          <p:val>
                                            <p:strVal val="#ppt_w"/>
                                          </p:val>
                                        </p:tav>
                                      </p:tavLst>
                                    </p:anim>
                                    <p:anim calcmode="lin" valueType="num">
                                      <p:cBhvr>
                                        <p:cTn id="72" dur="2000" fill="hold"/>
                                        <p:tgtEl>
                                          <p:spTgt spid="4"/>
                                        </p:tgtEl>
                                        <p:attrNameLst>
                                          <p:attrName>ppt_h</p:attrName>
                                        </p:attrNameLst>
                                      </p:cBhvr>
                                      <p:tavLst>
                                        <p:tav tm="0">
                                          <p:val>
                                            <p:fltVal val="0"/>
                                          </p:val>
                                        </p:tav>
                                        <p:tav tm="100000">
                                          <p:val>
                                            <p:strVal val="#ppt_h"/>
                                          </p:val>
                                        </p:tav>
                                      </p:tavLst>
                                    </p:anim>
                                  </p:childTnLst>
                                </p:cTn>
                              </p:par>
                              <p:par>
                                <p:cTn id="73" presetID="6"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circle(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75000"/>
            </a:schemeClr>
          </a:solidFill>
        </p:spPr>
        <p:txBody>
          <a:bodyPr/>
          <a:lstStyle/>
          <a:p>
            <a:endParaRPr lang="es-ES" dirty="0"/>
          </a:p>
        </p:txBody>
      </p:sp>
      <p:pic>
        <p:nvPicPr>
          <p:cNvPr id="4" name="3 Imagen" descr="paradise_islands_bora_bora_pics_3.jpg"/>
          <p:cNvPicPr>
            <a:picLocks noChangeAspect="1"/>
          </p:cNvPicPr>
          <p:nvPr/>
        </p:nvPicPr>
        <p:blipFill>
          <a:blip r:embed="rId2"/>
          <a:stretch>
            <a:fillRect/>
          </a:stretch>
        </p:blipFill>
        <p:spPr>
          <a:xfrm>
            <a:off x="0" y="0"/>
            <a:ext cx="9152929" cy="6858000"/>
          </a:xfrm>
          <a:prstGeom prst="rect">
            <a:avLst/>
          </a:prstGeom>
        </p:spPr>
      </p:pic>
      <p:sp>
        <p:nvSpPr>
          <p:cNvPr id="5" name="4 Cheurón"/>
          <p:cNvSpPr/>
          <p:nvPr/>
        </p:nvSpPr>
        <p:spPr>
          <a:xfrm rot="16200000">
            <a:off x="4143372" y="2928934"/>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chemeClr val="accent5">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16"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fltVal val="0"/>
                                          </p:val>
                                        </p:tav>
                                        <p:tav tm="100000">
                                          <p:val>
                                            <p:strVal val="#ppt_w"/>
                                          </p:val>
                                        </p:tav>
                                      </p:tavLst>
                                    </p:anim>
                                    <p:anim calcmode="lin" valueType="num">
                                      <p:cBhvr>
                                        <p:cTn id="572" dur="2000" fill="hold"/>
                                        <p:tgtEl>
                                          <p:spTgt spid="4"/>
                                        </p:tgtEl>
                                        <p:attrNameLst>
                                          <p:attrName>ppt_h</p:attrName>
                                        </p:attrNameLst>
                                      </p:cBhvr>
                                      <p:tavLst>
                                        <p:tav tm="0">
                                          <p:val>
                                            <p:fltVal val="0"/>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ahiti-French-Polynesia.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rot="3638755">
            <a:off x="-318362" y="-201748"/>
            <a:ext cx="4650346" cy="3136957"/>
          </a:xfrm>
          <a:prstGeom prst="diagStripe">
            <a:avLst>
              <a:gd name="adj" fmla="val 93260"/>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6160267" flipV="1">
            <a:off x="5295588" y="-354560"/>
            <a:ext cx="3416443" cy="3935658"/>
          </a:xfrm>
          <a:prstGeom prst="diagStripe">
            <a:avLst>
              <a:gd name="adj" fmla="val 93414"/>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3638755">
            <a:off x="-347559" y="785805"/>
            <a:ext cx="4650346" cy="2906041"/>
          </a:xfrm>
          <a:prstGeom prst="diagStripe">
            <a:avLst>
              <a:gd name="adj" fmla="val 9227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3638755">
            <a:off x="-276120" y="1571622"/>
            <a:ext cx="4650346" cy="2906041"/>
          </a:xfrm>
          <a:prstGeom prst="diagStripe">
            <a:avLst>
              <a:gd name="adj" fmla="val 92419"/>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3638755">
            <a:off x="-276120" y="2071690"/>
            <a:ext cx="4650346" cy="2906041"/>
          </a:xfrm>
          <a:prstGeom prst="diagStripe">
            <a:avLst>
              <a:gd name="adj" fmla="val 91414"/>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3638755">
            <a:off x="-276120" y="2827804"/>
            <a:ext cx="4650346" cy="2906041"/>
          </a:xfrm>
          <a:prstGeom prst="diagStripe">
            <a:avLst>
              <a:gd name="adj" fmla="val 92597"/>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3638755">
            <a:off x="-418996" y="3500450"/>
            <a:ext cx="4650346" cy="2906041"/>
          </a:xfrm>
          <a:prstGeom prst="diagStripe">
            <a:avLst>
              <a:gd name="adj" fmla="val 91326"/>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3638755">
            <a:off x="-347558" y="4256587"/>
            <a:ext cx="4650346" cy="2906041"/>
          </a:xfrm>
          <a:prstGeom prst="diagStripe">
            <a:avLst>
              <a:gd name="adj" fmla="val 9233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rot="6386116" flipV="1">
            <a:off x="5257998" y="217112"/>
            <a:ext cx="3600215" cy="3973057"/>
          </a:xfrm>
          <a:prstGeom prst="diagStripe">
            <a:avLst>
              <a:gd name="adj" fmla="val 93464"/>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rot="6386116" flipV="1">
            <a:off x="5352489" y="975014"/>
            <a:ext cx="3485887" cy="3935658"/>
          </a:xfrm>
          <a:prstGeom prst="diagStripe">
            <a:avLst>
              <a:gd name="adj" fmla="val 93035"/>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rot="6386116" flipV="1">
            <a:off x="5418754" y="1513805"/>
            <a:ext cx="3565433" cy="4133301"/>
          </a:xfrm>
          <a:prstGeom prst="diagStripe">
            <a:avLst>
              <a:gd name="adj" fmla="val 93552"/>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rot="6386116" flipV="1">
            <a:off x="5413567" y="2408800"/>
            <a:ext cx="3485887" cy="3935658"/>
          </a:xfrm>
          <a:prstGeom prst="diagStripe">
            <a:avLst>
              <a:gd name="adj" fmla="val 94051"/>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rot="6386116" flipV="1">
            <a:off x="5400875" y="3003194"/>
            <a:ext cx="3600215" cy="3973057"/>
          </a:xfrm>
          <a:prstGeom prst="diagStripe">
            <a:avLst>
              <a:gd name="adj" fmla="val 93538"/>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rot="6386116" flipV="1">
            <a:off x="5257998" y="3802517"/>
            <a:ext cx="3600215" cy="3973057"/>
          </a:xfrm>
          <a:prstGeom prst="diagStripe">
            <a:avLst>
              <a:gd name="adj" fmla="val 92883"/>
            </a:avLst>
          </a:prstGeom>
          <a:solidFill>
            <a:srgbClr val="3333FF"/>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571536" y="0"/>
            <a:ext cx="10215634" cy="89297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0-#ppt_w/2"/>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0-#ppt_w/2"/>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0-#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horizontal)">
                                      <p:cBhvr>
                                        <p:cTn id="66" dur="3000"/>
                                        <p:tgtEl>
                                          <p:spTgt spid="6"/>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horizontal)">
                                      <p:cBhvr>
                                        <p:cTn id="69" dur="3000"/>
                                        <p:tgtEl>
                                          <p:spTgt spid="8"/>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horizontal)">
                                      <p:cBhvr>
                                        <p:cTn id="72" dur="3000"/>
                                        <p:tgtEl>
                                          <p:spTgt spid="9"/>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horizontal)">
                                      <p:cBhvr>
                                        <p:cTn id="75" dur="3000"/>
                                        <p:tgtEl>
                                          <p:spTgt spid="10"/>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horizontal)">
                                      <p:cBhvr>
                                        <p:cTn id="78" dur="3000"/>
                                        <p:tgtEl>
                                          <p:spTgt spid="11"/>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horizontal)">
                                      <p:cBhvr>
                                        <p:cTn id="81" dur="3000"/>
                                        <p:tgtEl>
                                          <p:spTgt spid="12"/>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horizontal)">
                                      <p:cBhvr>
                                        <p:cTn id="84" dur="3000"/>
                                        <p:tgtEl>
                                          <p:spTgt spid="13"/>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horizontal)">
                                      <p:cBhvr>
                                        <p:cTn id="87" dur="3000"/>
                                        <p:tgtEl>
                                          <p:spTgt spid="14"/>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horizontal)">
                                      <p:cBhvr>
                                        <p:cTn id="90" dur="3000"/>
                                        <p:tgtEl>
                                          <p:spTgt spid="15"/>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linds(horizontal)">
                                      <p:cBhvr>
                                        <p:cTn id="93" dur="3000"/>
                                        <p:tgtEl>
                                          <p:spTgt spid="16"/>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blinds(horizontal)">
                                      <p:cBhvr>
                                        <p:cTn id="96" dur="3000"/>
                                        <p:tgtEl>
                                          <p:spTgt spid="17"/>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blinds(horizontal)">
                                      <p:cBhvr>
                                        <p:cTn id="99" dur="3000"/>
                                        <p:tgtEl>
                                          <p:spTgt spid="18"/>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linds(horizontal)">
                                      <p:cBhvr>
                                        <p:cTn id="102" dur="3000"/>
                                        <p:tgtEl>
                                          <p:spTgt spid="19"/>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blinds(horizontal)">
                                      <p:cBhvr>
                                        <p:cTn id="105" dur="3000"/>
                                        <p:tgtEl>
                                          <p:spTgt spid="7"/>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0-ppt_w/2"/>
                                          </p:val>
                                        </p:tav>
                                      </p:tavLst>
                                    </p:anim>
                                    <p:anim calcmode="lin" valueType="num">
                                      <p:cBhvr additive="base">
                                        <p:cTn id="109" dur="3000"/>
                                        <p:tgtEl>
                                          <p:spTgt spid="6"/>
                                        </p:tgtEl>
                                        <p:attrNameLst>
                                          <p:attrName>ppt_y</p:attrName>
                                        </p:attrNameLst>
                                      </p:cBhvr>
                                      <p:tavLst>
                                        <p:tav tm="0">
                                          <p:val>
                                            <p:strVal val="ppt_y"/>
                                          </p:val>
                                        </p:tav>
                                        <p:tav tm="100000">
                                          <p:val>
                                            <p:strVal val="0-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0-ppt_w/2"/>
                                          </p:val>
                                        </p:tav>
                                      </p:tavLst>
                                    </p:anim>
                                    <p:anim calcmode="lin" valueType="num">
                                      <p:cBhvr additive="base">
                                        <p:cTn id="113" dur="3000"/>
                                        <p:tgtEl>
                                          <p:spTgt spid="8"/>
                                        </p:tgtEl>
                                        <p:attrNameLst>
                                          <p:attrName>ppt_y</p:attrName>
                                        </p:attrNameLst>
                                      </p:cBhvr>
                                      <p:tavLst>
                                        <p:tav tm="0">
                                          <p:val>
                                            <p:strVal val="ppt_y"/>
                                          </p:val>
                                        </p:tav>
                                        <p:tav tm="100000">
                                          <p:val>
                                            <p:strVal val="0-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0-ppt_w/2"/>
                                          </p:val>
                                        </p:tav>
                                      </p:tavLst>
                                    </p:anim>
                                    <p:anim calcmode="lin" valueType="num">
                                      <p:cBhvr additive="base">
                                        <p:cTn id="117" dur="3000"/>
                                        <p:tgtEl>
                                          <p:spTgt spid="9"/>
                                        </p:tgtEl>
                                        <p:attrNameLst>
                                          <p:attrName>ppt_y</p:attrName>
                                        </p:attrNameLst>
                                      </p:cBhvr>
                                      <p:tavLst>
                                        <p:tav tm="0">
                                          <p:val>
                                            <p:strVal val="ppt_y"/>
                                          </p:val>
                                        </p:tav>
                                        <p:tav tm="100000">
                                          <p:val>
                                            <p:strVal val="0-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0-ppt_w/2"/>
                                          </p:val>
                                        </p:tav>
                                      </p:tavLst>
                                    </p:anim>
                                    <p:anim calcmode="lin" valueType="num">
                                      <p:cBhvr additive="base">
                                        <p:cTn id="121" dur="3000"/>
                                        <p:tgtEl>
                                          <p:spTgt spid="10"/>
                                        </p:tgtEl>
                                        <p:attrNameLst>
                                          <p:attrName>ppt_y</p:attrName>
                                        </p:attrNameLst>
                                      </p:cBhvr>
                                      <p:tavLst>
                                        <p:tav tm="0">
                                          <p:val>
                                            <p:strVal val="ppt_y"/>
                                          </p:val>
                                        </p:tav>
                                        <p:tav tm="100000">
                                          <p:val>
                                            <p:strVal val="0-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0-ppt_w/2"/>
                                          </p:val>
                                        </p:tav>
                                      </p:tavLst>
                                    </p:anim>
                                    <p:anim calcmode="lin" valueType="num">
                                      <p:cBhvr additive="base">
                                        <p:cTn id="125" dur="3000"/>
                                        <p:tgtEl>
                                          <p:spTgt spid="11"/>
                                        </p:tgtEl>
                                        <p:attrNameLst>
                                          <p:attrName>ppt_y</p:attrName>
                                        </p:attrNameLst>
                                      </p:cBhvr>
                                      <p:tavLst>
                                        <p:tav tm="0">
                                          <p:val>
                                            <p:strVal val="ppt_y"/>
                                          </p:val>
                                        </p:tav>
                                        <p:tav tm="100000">
                                          <p:val>
                                            <p:strVal val="0-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0-ppt_w/2"/>
                                          </p:val>
                                        </p:tav>
                                      </p:tavLst>
                                    </p:anim>
                                    <p:anim calcmode="lin" valueType="num">
                                      <p:cBhvr additive="base">
                                        <p:cTn id="129" dur="3000"/>
                                        <p:tgtEl>
                                          <p:spTgt spid="12"/>
                                        </p:tgtEl>
                                        <p:attrNameLst>
                                          <p:attrName>ppt_y</p:attrName>
                                        </p:attrNameLst>
                                      </p:cBhvr>
                                      <p:tavLst>
                                        <p:tav tm="0">
                                          <p:val>
                                            <p:strVal val="ppt_y"/>
                                          </p:val>
                                        </p:tav>
                                        <p:tav tm="100000">
                                          <p:val>
                                            <p:strVal val="0-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1+ppt_w/2"/>
                                          </p:val>
                                        </p:tav>
                                      </p:tavLst>
                                    </p:anim>
                                    <p:anim calcmode="lin" valueType="num">
                                      <p:cBhvr additive="base">
                                        <p:cTn id="137" dur="3000"/>
                                        <p:tgtEl>
                                          <p:spTgt spid="7"/>
                                        </p:tgtEl>
                                        <p:attrNameLst>
                                          <p:attrName>ppt_y</p:attrName>
                                        </p:attrNameLst>
                                      </p:cBhvr>
                                      <p:tavLst>
                                        <p:tav tm="0">
                                          <p:val>
                                            <p:strVal val="ppt_y"/>
                                          </p:val>
                                        </p:tav>
                                        <p:tav tm="100000">
                                          <p:val>
                                            <p:strVal val="0-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14"/>
                                        </p:tgtEl>
                                        <p:attrNameLst>
                                          <p:attrName>ppt_x</p:attrName>
                                        </p:attrNameLst>
                                      </p:cBhvr>
                                      <p:tavLst>
                                        <p:tav tm="0">
                                          <p:val>
                                            <p:strVal val="ppt_x"/>
                                          </p:val>
                                        </p:tav>
                                        <p:tav tm="100000">
                                          <p:val>
                                            <p:strVal val="1+ppt_w/2"/>
                                          </p:val>
                                        </p:tav>
                                      </p:tavLst>
                                    </p:anim>
                                    <p:anim calcmode="lin" valueType="num">
                                      <p:cBhvr additive="base">
                                        <p:cTn id="141" dur="3000"/>
                                        <p:tgtEl>
                                          <p:spTgt spid="14"/>
                                        </p:tgtEl>
                                        <p:attrNameLst>
                                          <p:attrName>ppt_y</p:attrName>
                                        </p:attrNameLst>
                                      </p:cBhvr>
                                      <p:tavLst>
                                        <p:tav tm="0">
                                          <p:val>
                                            <p:strVal val="ppt_y"/>
                                          </p:val>
                                        </p:tav>
                                        <p:tav tm="100000">
                                          <p:val>
                                            <p:strVal val="0-ppt_h/2"/>
                                          </p:val>
                                        </p:tav>
                                      </p:tavLst>
                                    </p:anim>
                                    <p:set>
                                      <p:cBhvr>
                                        <p:cTn id="142" dur="1" fill="hold">
                                          <p:stCondLst>
                                            <p:cond delay="2999"/>
                                          </p:stCondLst>
                                        </p:cTn>
                                        <p:tgtEl>
                                          <p:spTgt spid="14"/>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15"/>
                                        </p:tgtEl>
                                        <p:attrNameLst>
                                          <p:attrName>ppt_x</p:attrName>
                                        </p:attrNameLst>
                                      </p:cBhvr>
                                      <p:tavLst>
                                        <p:tav tm="0">
                                          <p:val>
                                            <p:strVal val="ppt_x"/>
                                          </p:val>
                                        </p:tav>
                                        <p:tav tm="100000">
                                          <p:val>
                                            <p:strVal val="1+ppt_w/2"/>
                                          </p:val>
                                        </p:tav>
                                      </p:tavLst>
                                    </p:anim>
                                    <p:anim calcmode="lin" valueType="num">
                                      <p:cBhvr additive="base">
                                        <p:cTn id="145" dur="3000"/>
                                        <p:tgtEl>
                                          <p:spTgt spid="15"/>
                                        </p:tgtEl>
                                        <p:attrNameLst>
                                          <p:attrName>ppt_y</p:attrName>
                                        </p:attrNameLst>
                                      </p:cBhvr>
                                      <p:tavLst>
                                        <p:tav tm="0">
                                          <p:val>
                                            <p:strVal val="ppt_y"/>
                                          </p:val>
                                        </p:tav>
                                        <p:tav tm="100000">
                                          <p:val>
                                            <p:strVal val="0-ppt_h/2"/>
                                          </p:val>
                                        </p:tav>
                                      </p:tavLst>
                                    </p:anim>
                                    <p:set>
                                      <p:cBhvr>
                                        <p:cTn id="146" dur="1" fill="hold">
                                          <p:stCondLst>
                                            <p:cond delay="2999"/>
                                          </p:stCondLst>
                                        </p:cTn>
                                        <p:tgtEl>
                                          <p:spTgt spid="15"/>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16"/>
                                        </p:tgtEl>
                                        <p:attrNameLst>
                                          <p:attrName>ppt_x</p:attrName>
                                        </p:attrNameLst>
                                      </p:cBhvr>
                                      <p:tavLst>
                                        <p:tav tm="0">
                                          <p:val>
                                            <p:strVal val="ppt_x"/>
                                          </p:val>
                                        </p:tav>
                                        <p:tav tm="100000">
                                          <p:val>
                                            <p:strVal val="1+ppt_w/2"/>
                                          </p:val>
                                        </p:tav>
                                      </p:tavLst>
                                    </p:anim>
                                    <p:anim calcmode="lin" valueType="num">
                                      <p:cBhvr additive="base">
                                        <p:cTn id="149" dur="3000"/>
                                        <p:tgtEl>
                                          <p:spTgt spid="16"/>
                                        </p:tgtEl>
                                        <p:attrNameLst>
                                          <p:attrName>ppt_y</p:attrName>
                                        </p:attrNameLst>
                                      </p:cBhvr>
                                      <p:tavLst>
                                        <p:tav tm="0">
                                          <p:val>
                                            <p:strVal val="ppt_y"/>
                                          </p:val>
                                        </p:tav>
                                        <p:tav tm="100000">
                                          <p:val>
                                            <p:strVal val="0-ppt_h/2"/>
                                          </p:val>
                                        </p:tav>
                                      </p:tavLst>
                                    </p:anim>
                                    <p:set>
                                      <p:cBhvr>
                                        <p:cTn id="150" dur="1" fill="hold">
                                          <p:stCondLst>
                                            <p:cond delay="2999"/>
                                          </p:stCondLst>
                                        </p:cTn>
                                        <p:tgtEl>
                                          <p:spTgt spid="16"/>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17"/>
                                        </p:tgtEl>
                                        <p:attrNameLst>
                                          <p:attrName>ppt_x</p:attrName>
                                        </p:attrNameLst>
                                      </p:cBhvr>
                                      <p:tavLst>
                                        <p:tav tm="0">
                                          <p:val>
                                            <p:strVal val="ppt_x"/>
                                          </p:val>
                                        </p:tav>
                                        <p:tav tm="100000">
                                          <p:val>
                                            <p:strVal val="1+ppt_w/2"/>
                                          </p:val>
                                        </p:tav>
                                      </p:tavLst>
                                    </p:anim>
                                    <p:anim calcmode="lin" valueType="num">
                                      <p:cBhvr additive="base">
                                        <p:cTn id="153" dur="3000"/>
                                        <p:tgtEl>
                                          <p:spTgt spid="17"/>
                                        </p:tgtEl>
                                        <p:attrNameLst>
                                          <p:attrName>ppt_y</p:attrName>
                                        </p:attrNameLst>
                                      </p:cBhvr>
                                      <p:tavLst>
                                        <p:tav tm="0">
                                          <p:val>
                                            <p:strVal val="ppt_y"/>
                                          </p:val>
                                        </p:tav>
                                        <p:tav tm="100000">
                                          <p:val>
                                            <p:strVal val="0-ppt_h/2"/>
                                          </p:val>
                                        </p:tav>
                                      </p:tavLst>
                                    </p:anim>
                                    <p:set>
                                      <p:cBhvr>
                                        <p:cTn id="154" dur="1" fill="hold">
                                          <p:stCondLst>
                                            <p:cond delay="2999"/>
                                          </p:stCondLst>
                                        </p:cTn>
                                        <p:tgtEl>
                                          <p:spTgt spid="17"/>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1+ppt_w/2"/>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9"/>
                                        </p:tgtEl>
                                        <p:attrNameLst>
                                          <p:attrName>ppt_x</p:attrName>
                                        </p:attrNameLst>
                                      </p:cBhvr>
                                      <p:tavLst>
                                        <p:tav tm="0">
                                          <p:val>
                                            <p:strVal val="ppt_x"/>
                                          </p:val>
                                        </p:tav>
                                        <p:tav tm="100000">
                                          <p:val>
                                            <p:strVal val="1+ppt_w/2"/>
                                          </p:val>
                                        </p:tav>
                                      </p:tavLst>
                                    </p:anim>
                                    <p:anim calcmode="lin" valueType="num">
                                      <p:cBhvr additive="base">
                                        <p:cTn id="161" dur="3000"/>
                                        <p:tgtEl>
                                          <p:spTgt spid="19"/>
                                        </p:tgtEl>
                                        <p:attrNameLst>
                                          <p:attrName>ppt_y</p:attrName>
                                        </p:attrNameLst>
                                      </p:cBhvr>
                                      <p:tavLst>
                                        <p:tav tm="0">
                                          <p:val>
                                            <p:strVal val="ppt_y"/>
                                          </p:val>
                                        </p:tav>
                                        <p:tav tm="100000">
                                          <p:val>
                                            <p:strVal val="0-ppt_h/2"/>
                                          </p:val>
                                        </p:tav>
                                      </p:tavLst>
                                    </p:anim>
                                    <p:set>
                                      <p:cBhvr>
                                        <p:cTn id="162" dur="1" fill="hold">
                                          <p:stCondLst>
                                            <p:cond delay="2999"/>
                                          </p:stCondLst>
                                        </p:cTn>
                                        <p:tgtEl>
                                          <p:spTgt spid="19"/>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rmenta increíble en St Regis Bora Bora.jpg"/>
          <p:cNvPicPr>
            <a:picLocks noChangeAspect="1"/>
          </p:cNvPicPr>
          <p:nvPr/>
        </p:nvPicPr>
        <p:blipFill>
          <a:blip r:embed="rId2"/>
          <a:stretch>
            <a:fillRect/>
          </a:stretch>
        </p:blipFill>
        <p:spPr>
          <a:xfrm>
            <a:off x="0" y="16662"/>
            <a:ext cx="9144000" cy="6824676"/>
          </a:xfrm>
          <a:prstGeom prst="rect">
            <a:avLst/>
          </a:prstGeom>
        </p:spPr>
      </p:pic>
      <p:sp>
        <p:nvSpPr>
          <p:cNvPr id="6" name="5 Franja diagonal"/>
          <p:cNvSpPr/>
          <p:nvPr/>
        </p:nvSpPr>
        <p:spPr>
          <a:xfrm>
            <a:off x="0"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gradFill>
            <a:gsLst>
              <a:gs pos="0">
                <a:srgbClr val="03D4A8"/>
              </a:gs>
              <a:gs pos="25000">
                <a:srgbClr val="21D6E0"/>
              </a:gs>
              <a:gs pos="75000">
                <a:srgbClr val="0087E6"/>
              </a:gs>
              <a:gs pos="100000">
                <a:srgbClr val="005CBF"/>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ersports_Marina_Outside.jpg"/>
          <p:cNvPicPr>
            <a:picLocks noChangeAspect="1"/>
          </p:cNvPicPr>
          <p:nvPr/>
        </p:nvPicPr>
        <p:blipFill>
          <a:blip r:embed="rId2"/>
          <a:stretch>
            <a:fillRect/>
          </a:stretch>
        </p:blipFill>
        <p:spPr>
          <a:xfrm>
            <a:off x="0" y="10016"/>
            <a:ext cx="9144000" cy="6837967"/>
          </a:xfrm>
          <a:prstGeom prst="rect">
            <a:avLst/>
          </a:prstGeom>
        </p:spPr>
      </p:pic>
      <p:sp>
        <p:nvSpPr>
          <p:cNvPr id="5" name="4 Anillo"/>
          <p:cNvSpPr/>
          <p:nvPr/>
        </p:nvSpPr>
        <p:spPr>
          <a:xfrm>
            <a:off x="0" y="500042"/>
            <a:ext cx="1142976" cy="4857784"/>
          </a:xfrm>
          <a:prstGeom prst="donut">
            <a:avLst>
              <a:gd name="adj" fmla="val 13406"/>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571480"/>
            <a:ext cx="1142976" cy="4857784"/>
          </a:xfrm>
          <a:prstGeom prst="donut">
            <a:avLst>
              <a:gd name="adj" fmla="val 12171"/>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142976" y="571480"/>
            <a:ext cx="1142976" cy="4857784"/>
          </a:xfrm>
          <a:prstGeom prst="donut">
            <a:avLst>
              <a:gd name="adj" fmla="val 11837"/>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571480"/>
            <a:ext cx="1142976" cy="4857784"/>
          </a:xfrm>
          <a:prstGeom prst="donut">
            <a:avLst>
              <a:gd name="adj" fmla="val 12261"/>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642918"/>
            <a:ext cx="1142976" cy="4857784"/>
          </a:xfrm>
          <a:prstGeom prst="donut">
            <a:avLst>
              <a:gd name="adj" fmla="val 12261"/>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928926" y="642918"/>
            <a:ext cx="1142976" cy="4857784"/>
          </a:xfrm>
          <a:prstGeom prst="donut">
            <a:avLst>
              <a:gd name="adj" fmla="val 12261"/>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642918"/>
            <a:ext cx="1142976" cy="4857784"/>
          </a:xfrm>
          <a:prstGeom prst="donut">
            <a:avLst>
              <a:gd name="adj" fmla="val 12261"/>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143404" y="642918"/>
            <a:ext cx="1142976" cy="4857784"/>
          </a:xfrm>
          <a:prstGeom prst="donut">
            <a:avLst>
              <a:gd name="adj" fmla="val 12236"/>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643438" y="642918"/>
            <a:ext cx="1142976" cy="4857784"/>
          </a:xfrm>
          <a:prstGeom prst="donut">
            <a:avLst>
              <a:gd name="adj" fmla="val 12261"/>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286380" y="642918"/>
            <a:ext cx="1000132" cy="4857784"/>
          </a:xfrm>
          <a:prstGeom prst="donut">
            <a:avLst>
              <a:gd name="adj" fmla="val 12236"/>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857884" y="642918"/>
            <a:ext cx="1000132" cy="4857784"/>
          </a:xfrm>
          <a:prstGeom prst="donut">
            <a:avLst>
              <a:gd name="adj" fmla="val 12261"/>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357950" y="571480"/>
            <a:ext cx="1000132" cy="4857784"/>
          </a:xfrm>
          <a:prstGeom prst="donut">
            <a:avLst>
              <a:gd name="adj" fmla="val 10858"/>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858016" y="571480"/>
            <a:ext cx="1000132" cy="4857784"/>
          </a:xfrm>
          <a:prstGeom prst="donut">
            <a:avLst>
              <a:gd name="adj" fmla="val 9206"/>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358082" y="571480"/>
            <a:ext cx="928694" cy="4857784"/>
          </a:xfrm>
          <a:prstGeom prst="donut">
            <a:avLst>
              <a:gd name="adj" fmla="val 12261"/>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01024" y="571480"/>
            <a:ext cx="857256" cy="4857784"/>
          </a:xfrm>
          <a:prstGeom prst="donut">
            <a:avLst>
              <a:gd name="adj" fmla="val 13489"/>
            </a:avLst>
          </a:prstGeom>
          <a:solidFill>
            <a:schemeClr val="accent5">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0-#ppt_w/2"/>
                                          </p:val>
                                        </p:tav>
                                        <p:tav tm="100000">
                                          <p:val>
                                            <p:strVal val="#ppt_x"/>
                                          </p:val>
                                        </p:tav>
                                      </p:tavLst>
                                    </p:anim>
                                    <p:anim calcmode="lin" valueType="num">
                                      <p:cBhvr additive="base">
                                        <p:cTn id="67" dur="2000" fill="hold"/>
                                        <p:tgtEl>
                                          <p:spTgt spid="19"/>
                                        </p:tgtEl>
                                        <p:attrNameLst>
                                          <p:attrName>ppt_y</p:attrName>
                                        </p:attrNameLst>
                                      </p:cBhvr>
                                      <p:tavLst>
                                        <p:tav tm="0">
                                          <p:val>
                                            <p:strVal val="#ppt_y"/>
                                          </p:val>
                                        </p:tav>
                                        <p:tav tm="100000">
                                          <p:val>
                                            <p:strVal val="#ppt_y"/>
                                          </p:val>
                                        </p:tav>
                                      </p:tavLst>
                                    </p:anim>
                                  </p:childTnLst>
                                </p:cTn>
                              </p:par>
                            </p:childTnLst>
                          </p:cTn>
                        </p:par>
                        <p:par>
                          <p:cTn id="68" fill="hold">
                            <p:stCondLst>
                              <p:cond delay="2000"/>
                            </p:stCondLst>
                            <p:childTnLst>
                              <p:par>
                                <p:cTn id="69" presetID="2" presetClass="exit" presetSubtype="8" fill="hold" grpId="1"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0-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0-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0-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1+ppt_w/2"/>
                                          </p:val>
                                        </p:tav>
                                      </p:tavLst>
                                    </p:anim>
                                    <p:anim calcmode="lin" valueType="num">
                                      <p:cBhvr additive="base">
                                        <p:cTn id="99" dur="2000"/>
                                        <p:tgtEl>
                                          <p:spTgt spid="12"/>
                                        </p:tgtEl>
                                        <p:attrNameLst>
                                          <p:attrName>ppt_y</p:attrName>
                                        </p:attrNameLst>
                                      </p:cBhvr>
                                      <p:tavLst>
                                        <p:tav tm="0">
                                          <p:val>
                                            <p:strVal val="ppt_y"/>
                                          </p:val>
                                        </p:tav>
                                        <p:tav tm="100000">
                                          <p:val>
                                            <p:strVal val="ppt_y"/>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13"/>
                                        </p:tgtEl>
                                        <p:attrNameLst>
                                          <p:attrName>ppt_x</p:attrName>
                                        </p:attrNameLst>
                                      </p:cBhvr>
                                      <p:tavLst>
                                        <p:tav tm="0">
                                          <p:val>
                                            <p:strVal val="ppt_x"/>
                                          </p:val>
                                        </p:tav>
                                        <p:tav tm="100000">
                                          <p:val>
                                            <p:strVal val="0-ppt_w/2"/>
                                          </p:val>
                                        </p:tav>
                                      </p:tavLst>
                                    </p:anim>
                                    <p:anim calcmode="lin" valueType="num">
                                      <p:cBhvr additive="base">
                                        <p:cTn id="103" dur="2000"/>
                                        <p:tgtEl>
                                          <p:spTgt spid="13"/>
                                        </p:tgtEl>
                                        <p:attrNameLst>
                                          <p:attrName>ppt_y</p:attrName>
                                        </p:attrNameLst>
                                      </p:cBhvr>
                                      <p:tavLst>
                                        <p:tav tm="0">
                                          <p:val>
                                            <p:strVal val="ppt_y"/>
                                          </p:val>
                                        </p:tav>
                                        <p:tav tm="100000">
                                          <p:val>
                                            <p:strVal val="ppt_y"/>
                                          </p:val>
                                        </p:tav>
                                      </p:tavLst>
                                    </p:anim>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2000"/>
                                        <p:tgtEl>
                                          <p:spTgt spid="14"/>
                                        </p:tgtEl>
                                        <p:attrNameLst>
                                          <p:attrName>ppt_x</p:attrName>
                                        </p:attrNameLst>
                                      </p:cBhvr>
                                      <p:tavLst>
                                        <p:tav tm="0">
                                          <p:val>
                                            <p:strVal val="ppt_x"/>
                                          </p:val>
                                        </p:tav>
                                        <p:tav tm="100000">
                                          <p:val>
                                            <p:strVal val="1+ppt_w/2"/>
                                          </p:val>
                                        </p:tav>
                                      </p:tavLst>
                                    </p:anim>
                                    <p:anim calcmode="lin" valueType="num">
                                      <p:cBhvr additive="base">
                                        <p:cTn id="107" dur="2000"/>
                                        <p:tgtEl>
                                          <p:spTgt spid="14"/>
                                        </p:tgtEl>
                                        <p:attrNameLst>
                                          <p:attrName>ppt_y</p:attrName>
                                        </p:attrNameLst>
                                      </p:cBhvr>
                                      <p:tavLst>
                                        <p:tav tm="0">
                                          <p:val>
                                            <p:strVal val="ppt_y"/>
                                          </p:val>
                                        </p:tav>
                                        <p:tav tm="100000">
                                          <p:val>
                                            <p:strVal val="ppt_y"/>
                                          </p:val>
                                        </p:tav>
                                      </p:tavLst>
                                    </p:anim>
                                    <p:set>
                                      <p:cBhvr>
                                        <p:cTn id="108" dur="1" fill="hold">
                                          <p:stCondLst>
                                            <p:cond delay="1999"/>
                                          </p:stCondLst>
                                        </p:cTn>
                                        <p:tgtEl>
                                          <p:spTgt spid="14"/>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2000"/>
                                        <p:tgtEl>
                                          <p:spTgt spid="15"/>
                                        </p:tgtEl>
                                        <p:attrNameLst>
                                          <p:attrName>ppt_x</p:attrName>
                                        </p:attrNameLst>
                                      </p:cBhvr>
                                      <p:tavLst>
                                        <p:tav tm="0">
                                          <p:val>
                                            <p:strVal val="ppt_x"/>
                                          </p:val>
                                        </p:tav>
                                        <p:tav tm="100000">
                                          <p:val>
                                            <p:strVal val="0-ppt_w/2"/>
                                          </p:val>
                                        </p:tav>
                                      </p:tavLst>
                                    </p:anim>
                                    <p:anim calcmode="lin" valueType="num">
                                      <p:cBhvr additive="base">
                                        <p:cTn id="111" dur="2000"/>
                                        <p:tgtEl>
                                          <p:spTgt spid="15"/>
                                        </p:tgtEl>
                                        <p:attrNameLst>
                                          <p:attrName>ppt_y</p:attrName>
                                        </p:attrNameLst>
                                      </p:cBhvr>
                                      <p:tavLst>
                                        <p:tav tm="0">
                                          <p:val>
                                            <p:strVal val="ppt_y"/>
                                          </p:val>
                                        </p:tav>
                                        <p:tav tm="100000">
                                          <p:val>
                                            <p:strVal val="ppt_y"/>
                                          </p:val>
                                        </p:tav>
                                      </p:tavLst>
                                    </p:anim>
                                    <p:set>
                                      <p:cBhvr>
                                        <p:cTn id="112" dur="1" fill="hold">
                                          <p:stCondLst>
                                            <p:cond delay="1999"/>
                                          </p:stCondLst>
                                        </p:cTn>
                                        <p:tgtEl>
                                          <p:spTgt spid="15"/>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ppt_y"/>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2000"/>
                                        <p:tgtEl>
                                          <p:spTgt spid="17"/>
                                        </p:tgtEl>
                                        <p:attrNameLst>
                                          <p:attrName>ppt_x</p:attrName>
                                        </p:attrNameLst>
                                      </p:cBhvr>
                                      <p:tavLst>
                                        <p:tav tm="0">
                                          <p:val>
                                            <p:strVal val="ppt_x"/>
                                          </p:val>
                                        </p:tav>
                                        <p:tav tm="100000">
                                          <p:val>
                                            <p:strVal val="0-ppt_w/2"/>
                                          </p:val>
                                        </p:tav>
                                      </p:tavLst>
                                    </p:anim>
                                    <p:anim calcmode="lin" valueType="num">
                                      <p:cBhvr additive="base">
                                        <p:cTn id="119" dur="2000"/>
                                        <p:tgtEl>
                                          <p:spTgt spid="17"/>
                                        </p:tgtEl>
                                        <p:attrNameLst>
                                          <p:attrName>ppt_y</p:attrName>
                                        </p:attrNameLst>
                                      </p:cBhvr>
                                      <p:tavLst>
                                        <p:tav tm="0">
                                          <p:val>
                                            <p:strVal val="ppt_y"/>
                                          </p:val>
                                        </p:tav>
                                        <p:tav tm="100000">
                                          <p:val>
                                            <p:strVal val="ppt_y"/>
                                          </p:val>
                                        </p:tav>
                                      </p:tavLst>
                                    </p:anim>
                                    <p:set>
                                      <p:cBhvr>
                                        <p:cTn id="120" dur="1" fill="hold">
                                          <p:stCondLst>
                                            <p:cond delay="1999"/>
                                          </p:stCondLst>
                                        </p:cTn>
                                        <p:tgtEl>
                                          <p:spTgt spid="17"/>
                                        </p:tgtEl>
                                        <p:attrNameLst>
                                          <p:attrName>style.visibility</p:attrName>
                                        </p:attrNameLst>
                                      </p:cBhvr>
                                      <p:to>
                                        <p:strVal val="hidden"/>
                                      </p:to>
                                    </p:set>
                                  </p:childTnLst>
                                </p:cTn>
                              </p:par>
                              <p:par>
                                <p:cTn id="121" presetID="2" presetClass="exit" presetSubtype="2" fill="hold" grpId="1" nodeType="withEffect">
                                  <p:stCondLst>
                                    <p:cond delay="0"/>
                                  </p:stCondLst>
                                  <p:childTnLst>
                                    <p:anim calcmode="lin" valueType="num">
                                      <p:cBhvr additive="base">
                                        <p:cTn id="122" dur="2000"/>
                                        <p:tgtEl>
                                          <p:spTgt spid="18"/>
                                        </p:tgtEl>
                                        <p:attrNameLst>
                                          <p:attrName>ppt_x</p:attrName>
                                        </p:attrNameLst>
                                      </p:cBhvr>
                                      <p:tavLst>
                                        <p:tav tm="0">
                                          <p:val>
                                            <p:strVal val="ppt_x"/>
                                          </p:val>
                                        </p:tav>
                                        <p:tav tm="100000">
                                          <p:val>
                                            <p:strVal val="1+ppt_w/2"/>
                                          </p:val>
                                        </p:tav>
                                      </p:tavLst>
                                    </p:anim>
                                    <p:anim calcmode="lin" valueType="num">
                                      <p:cBhvr additive="base">
                                        <p:cTn id="123" dur="2000"/>
                                        <p:tgtEl>
                                          <p:spTgt spid="18"/>
                                        </p:tgtEl>
                                        <p:attrNameLst>
                                          <p:attrName>ppt_y</p:attrName>
                                        </p:attrNameLst>
                                      </p:cBhvr>
                                      <p:tavLst>
                                        <p:tav tm="0">
                                          <p:val>
                                            <p:strVal val="ppt_y"/>
                                          </p:val>
                                        </p:tav>
                                        <p:tav tm="100000">
                                          <p:val>
                                            <p:strVal val="ppt_y"/>
                                          </p:val>
                                        </p:tav>
                                      </p:tavLst>
                                    </p:anim>
                                    <p:set>
                                      <p:cBhvr>
                                        <p:cTn id="124" dur="1" fill="hold">
                                          <p:stCondLst>
                                            <p:cond delay="1999"/>
                                          </p:stCondLst>
                                        </p:cTn>
                                        <p:tgtEl>
                                          <p:spTgt spid="18"/>
                                        </p:tgtEl>
                                        <p:attrNameLst>
                                          <p:attrName>style.visibility</p:attrName>
                                        </p:attrNameLst>
                                      </p:cBhvr>
                                      <p:to>
                                        <p:strVal val="hidden"/>
                                      </p:to>
                                    </p:set>
                                  </p:childTnLst>
                                </p:cTn>
                              </p:par>
                              <p:par>
                                <p:cTn id="125" presetID="2" presetClass="exit" presetSubtype="8" fill="hold" grpId="1" nodeType="withEffect">
                                  <p:stCondLst>
                                    <p:cond delay="0"/>
                                  </p:stCondLst>
                                  <p:childTnLst>
                                    <p:anim calcmode="lin" valueType="num">
                                      <p:cBhvr additive="base">
                                        <p:cTn id="126" dur="2000"/>
                                        <p:tgtEl>
                                          <p:spTgt spid="19"/>
                                        </p:tgtEl>
                                        <p:attrNameLst>
                                          <p:attrName>ppt_x</p:attrName>
                                        </p:attrNameLst>
                                      </p:cBhvr>
                                      <p:tavLst>
                                        <p:tav tm="0">
                                          <p:val>
                                            <p:strVal val="ppt_x"/>
                                          </p:val>
                                        </p:tav>
                                        <p:tav tm="100000">
                                          <p:val>
                                            <p:strVal val="0-ppt_w/2"/>
                                          </p:val>
                                        </p:tav>
                                      </p:tavLst>
                                    </p:anim>
                                    <p:anim calcmode="lin" valueType="num">
                                      <p:cBhvr additive="base">
                                        <p:cTn id="127" dur="2000"/>
                                        <p:tgtEl>
                                          <p:spTgt spid="19"/>
                                        </p:tgtEl>
                                        <p:attrNameLst>
                                          <p:attrName>ppt_y</p:attrName>
                                        </p:attrNameLst>
                                      </p:cBhvr>
                                      <p:tavLst>
                                        <p:tav tm="0">
                                          <p:val>
                                            <p:strVal val="ppt_y"/>
                                          </p:val>
                                        </p:tav>
                                        <p:tav tm="100000">
                                          <p:val>
                                            <p:strVal val="ppt_y"/>
                                          </p:val>
                                        </p:tav>
                                      </p:tavLst>
                                    </p:anim>
                                    <p:set>
                                      <p:cBhvr>
                                        <p:cTn id="128" dur="1" fill="hold">
                                          <p:stCondLst>
                                            <p:cond delay="1999"/>
                                          </p:stCondLst>
                                        </p:cTn>
                                        <p:tgtEl>
                                          <p:spTgt spid="19"/>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8.jpg"/>
          <p:cNvPicPr>
            <a:picLocks noChangeAspect="1"/>
          </p:cNvPicPr>
          <p:nvPr/>
        </p:nvPicPr>
        <p:blipFill>
          <a:blip r:embed="rId2">
            <a:lum contrast="10000"/>
          </a:blip>
          <a:stretch>
            <a:fillRect/>
          </a:stretch>
        </p:blipFill>
        <p:spPr>
          <a:xfrm>
            <a:off x="0" y="19975"/>
            <a:ext cx="9144000" cy="6818050"/>
          </a:xfrm>
          <a:prstGeom prst="rect">
            <a:avLst/>
          </a:prstGeom>
        </p:spPr>
      </p:pic>
      <p:sp>
        <p:nvSpPr>
          <p:cNvPr id="5" name="4 Triángulo isósceles"/>
          <p:cNvSpPr/>
          <p:nvPr/>
        </p:nvSpPr>
        <p:spPr>
          <a:xfrm rot="18817936">
            <a:off x="3368564" y="1669602"/>
            <a:ext cx="1106935"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17.jpg"/>
          <p:cNvPicPr>
            <a:picLocks noChangeAspect="1"/>
          </p:cNvPicPr>
          <p:nvPr/>
        </p:nvPicPr>
        <p:blipFill>
          <a:blip r:embed="rId2"/>
          <a:stretch>
            <a:fillRect/>
          </a:stretch>
        </p:blipFill>
        <p:spPr>
          <a:xfrm>
            <a:off x="0" y="0"/>
            <a:ext cx="9144000" cy="6831315"/>
          </a:xfrm>
          <a:prstGeom prst="rect">
            <a:avLst/>
          </a:prstGeom>
        </p:spPr>
      </p:pic>
      <p:sp>
        <p:nvSpPr>
          <p:cNvPr id="5" name="4 Lágrima"/>
          <p:cNvSpPr/>
          <p:nvPr/>
        </p:nvSpPr>
        <p:spPr>
          <a:xfrm rot="8231600">
            <a:off x="3745402" y="1739423"/>
            <a:ext cx="1511692" cy="1523791"/>
          </a:xfrm>
          <a:prstGeom prst="teardrop">
            <a:avLst/>
          </a:prstGeom>
          <a:gradFill flip="none" rotWithShape="1">
            <a:gsLst>
              <a:gs pos="74000">
                <a:schemeClr val="accent6">
                  <a:lumMod val="75000"/>
                  <a:shade val="30000"/>
                  <a:satMod val="115000"/>
                  <a:alpha val="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9016242">
            <a:off x="3674157" y="3954154"/>
            <a:ext cx="1511692" cy="1523791"/>
          </a:xfrm>
          <a:prstGeom prst="teardrop">
            <a:avLst/>
          </a:prstGeom>
          <a:gradFill flip="none" rotWithShape="1">
            <a:gsLst>
              <a:gs pos="74000">
                <a:schemeClr val="accent6">
                  <a:lumMod val="75000"/>
                  <a:shade val="30000"/>
                  <a:satMod val="115000"/>
                  <a:alpha val="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1708927">
            <a:off x="4744841" y="2242724"/>
            <a:ext cx="1511692" cy="1523791"/>
          </a:xfrm>
          <a:prstGeom prst="teardrop">
            <a:avLst/>
          </a:prstGeom>
          <a:gradFill flip="none" rotWithShape="1">
            <a:gsLst>
              <a:gs pos="74000">
                <a:schemeClr val="accent6">
                  <a:lumMod val="75000"/>
                  <a:shade val="30000"/>
                  <a:satMod val="115000"/>
                  <a:alpha val="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06212">
            <a:off x="2690600" y="2178790"/>
            <a:ext cx="1511692" cy="1523791"/>
          </a:xfrm>
          <a:prstGeom prst="teardrop">
            <a:avLst/>
          </a:prstGeom>
          <a:gradFill flip="none" rotWithShape="1">
            <a:gsLst>
              <a:gs pos="74000">
                <a:schemeClr val="accent6">
                  <a:lumMod val="75000"/>
                  <a:shade val="30000"/>
                  <a:satMod val="115000"/>
                  <a:alpha val="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966182">
            <a:off x="2824843" y="3323000"/>
            <a:ext cx="1511692" cy="1523791"/>
          </a:xfrm>
          <a:prstGeom prst="teardrop">
            <a:avLst/>
          </a:prstGeom>
          <a:gradFill flip="none" rotWithShape="1">
            <a:gsLst>
              <a:gs pos="74000">
                <a:schemeClr val="accent6">
                  <a:lumMod val="75000"/>
                  <a:shade val="30000"/>
                  <a:satMod val="115000"/>
                  <a:alpha val="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350225">
            <a:off x="4668395" y="3372082"/>
            <a:ext cx="1511692" cy="1523791"/>
          </a:xfrm>
          <a:prstGeom prst="teardrop">
            <a:avLst/>
          </a:prstGeom>
          <a:gradFill flip="none" rotWithShape="1">
            <a:gsLst>
              <a:gs pos="74000">
                <a:schemeClr val="accent6">
                  <a:lumMod val="75000"/>
                  <a:shade val="30000"/>
                  <a:satMod val="115000"/>
                  <a:alpha val="800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childTnLst>
                          </p:cTn>
                        </p:par>
                        <p:par>
                          <p:cTn id="44" fill="hold">
                            <p:stCondLst>
                              <p:cond delay="2000"/>
                            </p:stCondLst>
                            <p:childTnLst>
                              <p:par>
                                <p:cTn id="45" presetID="2" presetClass="exit" presetSubtype="4" fill="hold" grpId="2" nodeType="after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1+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2" nodeType="withEffect">
                                  <p:stCondLst>
                                    <p:cond delay="0"/>
                                  </p:stCondLst>
                                  <p:childTnLst>
                                    <p:anim calcmode="lin" valueType="num">
                                      <p:cBhvr additive="base">
                                        <p:cTn id="50" dur="2000"/>
                                        <p:tgtEl>
                                          <p:spTgt spid="6"/>
                                        </p:tgtEl>
                                        <p:attrNameLst>
                                          <p:attrName>ppt_x</p:attrName>
                                        </p:attrNameLst>
                                      </p:cBhvr>
                                      <p:tavLst>
                                        <p:tav tm="0">
                                          <p:val>
                                            <p:strVal val="ppt_x"/>
                                          </p:val>
                                        </p:tav>
                                        <p:tav tm="100000">
                                          <p:val>
                                            <p:strVal val="ppt_x"/>
                                          </p:val>
                                        </p:tav>
                                      </p:tavLst>
                                    </p:anim>
                                    <p:anim calcmode="lin" valueType="num">
                                      <p:cBhvr additive="base">
                                        <p:cTn id="51" dur="2000"/>
                                        <p:tgtEl>
                                          <p:spTgt spid="6"/>
                                        </p:tgtEl>
                                        <p:attrNameLst>
                                          <p:attrName>ppt_y</p:attrName>
                                        </p:attrNameLst>
                                      </p:cBhvr>
                                      <p:tavLst>
                                        <p:tav tm="0">
                                          <p:val>
                                            <p:strVal val="ppt_y"/>
                                          </p:val>
                                        </p:tav>
                                        <p:tav tm="100000">
                                          <p:val>
                                            <p:strVal val="0-ppt_h/2"/>
                                          </p:val>
                                        </p:tav>
                                      </p:tavLst>
                                    </p:anim>
                                    <p:set>
                                      <p:cBhvr>
                                        <p:cTn id="52" dur="1" fill="hold">
                                          <p:stCondLst>
                                            <p:cond delay="1999"/>
                                          </p:stCondLst>
                                        </p:cTn>
                                        <p:tgtEl>
                                          <p:spTgt spid="6"/>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2000"/>
                                        <p:tgtEl>
                                          <p:spTgt spid="7"/>
                                        </p:tgtEl>
                                        <p:attrNameLst>
                                          <p:attrName>ppt_x</p:attrName>
                                        </p:attrNameLst>
                                      </p:cBhvr>
                                      <p:tavLst>
                                        <p:tav tm="0">
                                          <p:val>
                                            <p:strVal val="ppt_x"/>
                                          </p:val>
                                        </p:tav>
                                        <p:tav tm="100000">
                                          <p:val>
                                            <p:strVal val="0-ppt_w/2"/>
                                          </p:val>
                                        </p:tav>
                                      </p:tavLst>
                                    </p:anim>
                                    <p:anim calcmode="lin" valueType="num">
                                      <p:cBhvr additive="base">
                                        <p:cTn id="55" dur="2000"/>
                                        <p:tgtEl>
                                          <p:spTgt spid="7"/>
                                        </p:tgtEl>
                                        <p:attrNameLst>
                                          <p:attrName>ppt_y</p:attrName>
                                        </p:attrNameLst>
                                      </p:cBhvr>
                                      <p:tavLst>
                                        <p:tav tm="0">
                                          <p:val>
                                            <p:strVal val="ppt_y"/>
                                          </p:val>
                                        </p:tav>
                                        <p:tav tm="100000">
                                          <p:val>
                                            <p:strVal val="1+ppt_h/2"/>
                                          </p:val>
                                        </p:tav>
                                      </p:tavLst>
                                    </p:anim>
                                    <p:set>
                                      <p:cBhvr>
                                        <p:cTn id="56" dur="1" fill="hold">
                                          <p:stCondLst>
                                            <p:cond delay="1999"/>
                                          </p:stCondLst>
                                        </p:cTn>
                                        <p:tgtEl>
                                          <p:spTgt spid="7"/>
                                        </p:tgtEl>
                                        <p:attrNameLst>
                                          <p:attrName>style.visibility</p:attrName>
                                        </p:attrNameLst>
                                      </p:cBhvr>
                                      <p:to>
                                        <p:strVal val="hidden"/>
                                      </p:to>
                                    </p:set>
                                  </p:childTnLst>
                                </p:cTn>
                              </p:par>
                              <p:par>
                                <p:cTn id="57" presetID="2" presetClass="exit" presetSubtype="6" fill="hold" grpId="2" nodeType="withEffect">
                                  <p:stCondLst>
                                    <p:cond delay="0"/>
                                  </p:stCondLst>
                                  <p:childTnLst>
                                    <p:anim calcmode="lin" valueType="num">
                                      <p:cBhvr additive="base">
                                        <p:cTn id="58" dur="2000"/>
                                        <p:tgtEl>
                                          <p:spTgt spid="8"/>
                                        </p:tgtEl>
                                        <p:attrNameLst>
                                          <p:attrName>ppt_x</p:attrName>
                                        </p:attrNameLst>
                                      </p:cBhvr>
                                      <p:tavLst>
                                        <p:tav tm="0">
                                          <p:val>
                                            <p:strVal val="ppt_x"/>
                                          </p:val>
                                        </p:tav>
                                        <p:tav tm="100000">
                                          <p:val>
                                            <p:strVal val="1+ppt_w/2"/>
                                          </p:val>
                                        </p:tav>
                                      </p:tavLst>
                                    </p:anim>
                                    <p:anim calcmode="lin" valueType="num">
                                      <p:cBhvr additive="base">
                                        <p:cTn id="59" dur="2000"/>
                                        <p:tgtEl>
                                          <p:spTgt spid="8"/>
                                        </p:tgtEl>
                                        <p:attrNameLst>
                                          <p:attrName>ppt_y</p:attrName>
                                        </p:attrNameLst>
                                      </p:cBhvr>
                                      <p:tavLst>
                                        <p:tav tm="0">
                                          <p:val>
                                            <p:strVal val="ppt_y"/>
                                          </p:val>
                                        </p:tav>
                                        <p:tav tm="100000">
                                          <p:val>
                                            <p:strVal val="1+ppt_h/2"/>
                                          </p:val>
                                        </p:tav>
                                      </p:tavLst>
                                    </p:anim>
                                    <p:set>
                                      <p:cBhvr>
                                        <p:cTn id="60" dur="1" fill="hold">
                                          <p:stCondLst>
                                            <p:cond delay="1999"/>
                                          </p:stCondLst>
                                        </p:cTn>
                                        <p:tgtEl>
                                          <p:spTgt spid="8"/>
                                        </p:tgtEl>
                                        <p:attrNameLst>
                                          <p:attrName>style.visibility</p:attrName>
                                        </p:attrNameLst>
                                      </p:cBhvr>
                                      <p:to>
                                        <p:strVal val="hidden"/>
                                      </p:to>
                                    </p:set>
                                  </p:childTnLst>
                                </p:cTn>
                              </p:par>
                              <p:par>
                                <p:cTn id="61" presetID="2" presetClass="exit" presetSubtype="3" fill="hold" grpId="2" nodeType="withEffect">
                                  <p:stCondLst>
                                    <p:cond delay="0"/>
                                  </p:stCondLst>
                                  <p:childTnLst>
                                    <p:anim calcmode="lin" valueType="num">
                                      <p:cBhvr additive="base">
                                        <p:cTn id="62" dur="2000"/>
                                        <p:tgtEl>
                                          <p:spTgt spid="9"/>
                                        </p:tgtEl>
                                        <p:attrNameLst>
                                          <p:attrName>ppt_x</p:attrName>
                                        </p:attrNameLst>
                                      </p:cBhvr>
                                      <p:tavLst>
                                        <p:tav tm="0">
                                          <p:val>
                                            <p:strVal val="ppt_x"/>
                                          </p:val>
                                        </p:tav>
                                        <p:tav tm="100000">
                                          <p:val>
                                            <p:strVal val="1+ppt_w/2"/>
                                          </p:val>
                                        </p:tav>
                                      </p:tavLst>
                                    </p:anim>
                                    <p:anim calcmode="lin" valueType="num">
                                      <p:cBhvr additive="base">
                                        <p:cTn id="63" dur="2000"/>
                                        <p:tgtEl>
                                          <p:spTgt spid="9"/>
                                        </p:tgtEl>
                                        <p:attrNameLst>
                                          <p:attrName>ppt_y</p:attrName>
                                        </p:attrNameLst>
                                      </p:cBhvr>
                                      <p:tavLst>
                                        <p:tav tm="0">
                                          <p:val>
                                            <p:strVal val="ppt_y"/>
                                          </p:val>
                                        </p:tav>
                                        <p:tav tm="100000">
                                          <p:val>
                                            <p:strVal val="0-ppt_h/2"/>
                                          </p:val>
                                        </p:tav>
                                      </p:tavLst>
                                    </p:anim>
                                    <p:set>
                                      <p:cBhvr>
                                        <p:cTn id="64" dur="1" fill="hold">
                                          <p:stCondLst>
                                            <p:cond delay="1999"/>
                                          </p:stCondLst>
                                        </p:cTn>
                                        <p:tgtEl>
                                          <p:spTgt spid="9"/>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2000"/>
                                        <p:tgtEl>
                                          <p:spTgt spid="10"/>
                                        </p:tgtEl>
                                        <p:attrNameLst>
                                          <p:attrName>ppt_x</p:attrName>
                                        </p:attrNameLst>
                                      </p:cBhvr>
                                      <p:tavLst>
                                        <p:tav tm="0">
                                          <p:val>
                                            <p:strVal val="ppt_x"/>
                                          </p:val>
                                        </p:tav>
                                        <p:tav tm="100000">
                                          <p:val>
                                            <p:strVal val="0-ppt_w/2"/>
                                          </p:val>
                                        </p:tav>
                                      </p:tavLst>
                                    </p:anim>
                                    <p:anim calcmode="lin" valueType="num">
                                      <p:cBhvr additive="base">
                                        <p:cTn id="67" dur="2000"/>
                                        <p:tgtEl>
                                          <p:spTgt spid="10"/>
                                        </p:tgtEl>
                                        <p:attrNameLst>
                                          <p:attrName>ppt_y</p:attrName>
                                        </p:attrNameLst>
                                      </p:cBhvr>
                                      <p:tavLst>
                                        <p:tav tm="0">
                                          <p:val>
                                            <p:strVal val="ppt_y"/>
                                          </p:val>
                                        </p:tav>
                                        <p:tav tm="100000">
                                          <p:val>
                                            <p:strVal val="0-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strVal val="2/3*#ppt_w"/>
                                          </p:val>
                                        </p:tav>
                                        <p:tav tm="100000">
                                          <p:val>
                                            <p:strVal val="#ppt_w"/>
                                          </p:val>
                                        </p:tav>
                                      </p:tavLst>
                                    </p:anim>
                                    <p:anim calcmode="lin" valueType="num">
                                      <p:cBhvr>
                                        <p:cTn id="72" dur="2000" fill="hold"/>
                                        <p:tgtEl>
                                          <p:spTgt spid="4"/>
                                        </p:tgtEl>
                                        <p:attrNameLst>
                                          <p:attrName>ppt_h</p:attrName>
                                        </p:attrNameLst>
                                      </p:cBhvr>
                                      <p:tavLst>
                                        <p:tav tm="0">
                                          <p:val>
                                            <p:strVal val="2/3*#ppt_h"/>
                                          </p:val>
                                        </p:tav>
                                        <p:tav tm="100000">
                                          <p:val>
                                            <p:strVal val="#ppt_h"/>
                                          </p:val>
                                        </p:tav>
                                      </p:tavLst>
                                    </p:anim>
                                  </p:childTnLst>
                                </p:cTn>
                              </p:par>
                              <p:par>
                                <p:cTn id="73" presetID="8"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diamond(out)">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2.jpg"/>
          <p:cNvPicPr>
            <a:picLocks noChangeAspect="1"/>
          </p:cNvPicPr>
          <p:nvPr/>
        </p:nvPicPr>
        <p:blipFill>
          <a:blip r:embed="rId2"/>
          <a:stretch>
            <a:fillRect/>
          </a:stretch>
        </p:blipFill>
        <p:spPr>
          <a:xfrm>
            <a:off x="0" y="34704"/>
            <a:ext cx="9144000" cy="6788592"/>
          </a:xfrm>
          <a:prstGeom prst="rect">
            <a:avLst/>
          </a:prstGeom>
        </p:spPr>
      </p:pic>
      <p:sp>
        <p:nvSpPr>
          <p:cNvPr id="5" name="4 Cheurón"/>
          <p:cNvSpPr/>
          <p:nvPr/>
        </p:nvSpPr>
        <p:spPr>
          <a:xfrm rot="16200000">
            <a:off x="4143372" y="2928934"/>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2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2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2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2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0-#ppt_w/2"/>
                                          </p:val>
                                        </p:tav>
                                        <p:tav tm="100000">
                                          <p:val>
                                            <p:strVal val="#ppt_x"/>
                                          </p:val>
                                        </p:tav>
                                      </p:tavLst>
                                    </p:anim>
                                    <p:anim calcmode="lin" valueType="num">
                                      <p:cBhvr additive="base">
                                        <p:cTn id="77" dur="2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2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2000" fill="hold"/>
                                        <p:tgtEl>
                                          <p:spTgt spid="15"/>
                                        </p:tgtEl>
                                        <p:attrNameLst>
                                          <p:attrName>ppt_x</p:attrName>
                                        </p:attrNameLst>
                                      </p:cBhvr>
                                      <p:tavLst>
                                        <p:tav tm="0">
                                          <p:val>
                                            <p:strVal val="1+#ppt_w/2"/>
                                          </p:val>
                                        </p:tav>
                                        <p:tav tm="100000">
                                          <p:val>
                                            <p:strVal val="#ppt_x"/>
                                          </p:val>
                                        </p:tav>
                                      </p:tavLst>
                                    </p:anim>
                                    <p:anim calcmode="lin" valueType="num">
                                      <p:cBhvr additive="base">
                                        <p:cTn id="84" dur="2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2000" fill="hold"/>
                                        <p:tgtEl>
                                          <p:spTgt spid="16"/>
                                        </p:tgtEl>
                                        <p:attrNameLst>
                                          <p:attrName>ppt_x</p:attrName>
                                        </p:attrNameLst>
                                      </p:cBhvr>
                                      <p:tavLst>
                                        <p:tav tm="0">
                                          <p:val>
                                            <p:strVal val="#ppt_x"/>
                                          </p:val>
                                        </p:tav>
                                        <p:tav tm="100000">
                                          <p:val>
                                            <p:strVal val="#ppt_x"/>
                                          </p:val>
                                        </p:tav>
                                      </p:tavLst>
                                    </p:anim>
                                    <p:anim calcmode="lin" valueType="num">
                                      <p:cBhvr additive="base">
                                        <p:cTn id="91" dur="2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2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ppt_x"/>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2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2000" fill="hold"/>
                                        <p:tgtEl>
                                          <p:spTgt spid="18"/>
                                        </p:tgtEl>
                                        <p:attrNameLst>
                                          <p:attrName>ppt_x</p:attrName>
                                        </p:attrNameLst>
                                      </p:cBhvr>
                                      <p:tavLst>
                                        <p:tav tm="0">
                                          <p:val>
                                            <p:strVal val="0-#ppt_w/2"/>
                                          </p:val>
                                        </p:tav>
                                        <p:tav tm="100000">
                                          <p:val>
                                            <p:strVal val="#ppt_x"/>
                                          </p:val>
                                        </p:tav>
                                      </p:tavLst>
                                    </p:anim>
                                    <p:anim calcmode="lin" valueType="num">
                                      <p:cBhvr additive="base">
                                        <p:cTn id="105" dur="2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2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2000" fill="hold"/>
                                        <p:tgtEl>
                                          <p:spTgt spid="19"/>
                                        </p:tgtEl>
                                        <p:attrNameLst>
                                          <p:attrName>ppt_x</p:attrName>
                                        </p:attrNameLst>
                                      </p:cBhvr>
                                      <p:tavLst>
                                        <p:tav tm="0">
                                          <p:val>
                                            <p:strVal val="#ppt_x"/>
                                          </p:val>
                                        </p:tav>
                                        <p:tav tm="100000">
                                          <p:val>
                                            <p:strVal val="#ppt_x"/>
                                          </p:val>
                                        </p:tav>
                                      </p:tavLst>
                                    </p:anim>
                                    <p:anim calcmode="lin" valueType="num">
                                      <p:cBhvr additive="base">
                                        <p:cTn id="112" dur="2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2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2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2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2000" fill="hold"/>
                                        <p:tgtEl>
                                          <p:spTgt spid="22"/>
                                        </p:tgtEl>
                                        <p:attrNameLst>
                                          <p:attrName>ppt_x</p:attrName>
                                        </p:attrNameLst>
                                      </p:cBhvr>
                                      <p:tavLst>
                                        <p:tav tm="0">
                                          <p:val>
                                            <p:strVal val="#ppt_x"/>
                                          </p:val>
                                        </p:tav>
                                        <p:tav tm="100000">
                                          <p:val>
                                            <p:strVal val="#ppt_x"/>
                                          </p:val>
                                        </p:tav>
                                      </p:tavLst>
                                    </p:anim>
                                    <p:anim calcmode="lin" valueType="num">
                                      <p:cBhvr additive="base">
                                        <p:cTn id="133" dur="2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2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2000" fill="hold"/>
                                        <p:tgtEl>
                                          <p:spTgt spid="23"/>
                                        </p:tgtEl>
                                        <p:attrNameLst>
                                          <p:attrName>ppt_x</p:attrName>
                                        </p:attrNameLst>
                                      </p:cBhvr>
                                      <p:tavLst>
                                        <p:tav tm="0">
                                          <p:val>
                                            <p:strVal val="0-#ppt_w/2"/>
                                          </p:val>
                                        </p:tav>
                                        <p:tav tm="100000">
                                          <p:val>
                                            <p:strVal val="#ppt_x"/>
                                          </p:val>
                                        </p:tav>
                                      </p:tavLst>
                                    </p:anim>
                                    <p:anim calcmode="lin" valueType="num">
                                      <p:cBhvr additive="base">
                                        <p:cTn id="140" dur="2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2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2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ppt_x"/>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2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2000" fill="hold"/>
                                        <p:tgtEl>
                                          <p:spTgt spid="26"/>
                                        </p:tgtEl>
                                        <p:attrNameLst>
                                          <p:attrName>ppt_x</p:attrName>
                                        </p:attrNameLst>
                                      </p:cBhvr>
                                      <p:tavLst>
                                        <p:tav tm="0">
                                          <p:val>
                                            <p:strVal val="0-#ppt_w/2"/>
                                          </p:val>
                                        </p:tav>
                                        <p:tav tm="100000">
                                          <p:val>
                                            <p:strVal val="#ppt_x"/>
                                          </p:val>
                                        </p:tav>
                                      </p:tavLst>
                                    </p:anim>
                                    <p:anim calcmode="lin" valueType="num">
                                      <p:cBhvr additive="base">
                                        <p:cTn id="161" dur="2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2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2000" fill="hold"/>
                                        <p:tgtEl>
                                          <p:spTgt spid="27"/>
                                        </p:tgtEl>
                                        <p:attrNameLst>
                                          <p:attrName>ppt_x</p:attrName>
                                        </p:attrNameLst>
                                      </p:cBhvr>
                                      <p:tavLst>
                                        <p:tav tm="0">
                                          <p:val>
                                            <p:strVal val="#ppt_x"/>
                                          </p:val>
                                        </p:tav>
                                        <p:tav tm="100000">
                                          <p:val>
                                            <p:strVal val="#ppt_x"/>
                                          </p:val>
                                        </p:tav>
                                      </p:tavLst>
                                    </p:anim>
                                    <p:anim calcmode="lin" valueType="num">
                                      <p:cBhvr additive="base">
                                        <p:cTn id="168" dur="2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2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2000" fill="hold"/>
                                        <p:tgtEl>
                                          <p:spTgt spid="28"/>
                                        </p:tgtEl>
                                        <p:attrNameLst>
                                          <p:attrName>ppt_x</p:attrName>
                                        </p:attrNameLst>
                                      </p:cBhvr>
                                      <p:tavLst>
                                        <p:tav tm="0">
                                          <p:val>
                                            <p:strVal val="1+#ppt_w/2"/>
                                          </p:val>
                                        </p:tav>
                                        <p:tav tm="100000">
                                          <p:val>
                                            <p:strVal val="#ppt_x"/>
                                          </p:val>
                                        </p:tav>
                                      </p:tavLst>
                                    </p:anim>
                                    <p:anim calcmode="lin" valueType="num">
                                      <p:cBhvr additive="base">
                                        <p:cTn id="175" dur="2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2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2000" fill="hold"/>
                                        <p:tgtEl>
                                          <p:spTgt spid="29"/>
                                        </p:tgtEl>
                                        <p:attrNameLst>
                                          <p:attrName>ppt_x</p:attrName>
                                        </p:attrNameLst>
                                      </p:cBhvr>
                                      <p:tavLst>
                                        <p:tav tm="0">
                                          <p:val>
                                            <p:strVal val="#ppt_x"/>
                                          </p:val>
                                        </p:tav>
                                        <p:tav tm="100000">
                                          <p:val>
                                            <p:strVal val="#ppt_x"/>
                                          </p:val>
                                        </p:tav>
                                      </p:tavLst>
                                    </p:anim>
                                    <p:anim calcmode="lin" valueType="num">
                                      <p:cBhvr additive="base">
                                        <p:cTn id="182" dur="2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2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2000" fill="hold"/>
                                        <p:tgtEl>
                                          <p:spTgt spid="30"/>
                                        </p:tgtEl>
                                        <p:attrNameLst>
                                          <p:attrName>ppt_x</p:attrName>
                                        </p:attrNameLst>
                                      </p:cBhvr>
                                      <p:tavLst>
                                        <p:tav tm="0">
                                          <p:val>
                                            <p:strVal val="0-#ppt_w/2"/>
                                          </p:val>
                                        </p:tav>
                                        <p:tav tm="100000">
                                          <p:val>
                                            <p:strVal val="#ppt_x"/>
                                          </p:val>
                                        </p:tav>
                                      </p:tavLst>
                                    </p:anim>
                                    <p:anim calcmode="lin" valueType="num">
                                      <p:cBhvr additive="base">
                                        <p:cTn id="189" dur="2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2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2000" fill="hold"/>
                                        <p:tgtEl>
                                          <p:spTgt spid="31"/>
                                        </p:tgtEl>
                                        <p:attrNameLst>
                                          <p:attrName>ppt_x</p:attrName>
                                        </p:attrNameLst>
                                      </p:cBhvr>
                                      <p:tavLst>
                                        <p:tav tm="0">
                                          <p:val>
                                            <p:strVal val="#ppt_x"/>
                                          </p:val>
                                        </p:tav>
                                        <p:tav tm="100000">
                                          <p:val>
                                            <p:strVal val="#ppt_x"/>
                                          </p:val>
                                        </p:tav>
                                      </p:tavLst>
                                    </p:anim>
                                    <p:anim calcmode="lin" valueType="num">
                                      <p:cBhvr additive="base">
                                        <p:cTn id="196" dur="2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2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2000" fill="hold"/>
                                        <p:tgtEl>
                                          <p:spTgt spid="32"/>
                                        </p:tgtEl>
                                        <p:attrNameLst>
                                          <p:attrName>ppt_x</p:attrName>
                                        </p:attrNameLst>
                                      </p:cBhvr>
                                      <p:tavLst>
                                        <p:tav tm="0">
                                          <p:val>
                                            <p:strVal val="1+#ppt_w/2"/>
                                          </p:val>
                                        </p:tav>
                                        <p:tav tm="100000">
                                          <p:val>
                                            <p:strVal val="#ppt_x"/>
                                          </p:val>
                                        </p:tav>
                                      </p:tavLst>
                                    </p:anim>
                                    <p:anim calcmode="lin" valueType="num">
                                      <p:cBhvr additive="base">
                                        <p:cTn id="203" dur="2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2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2000" fill="hold"/>
                                        <p:tgtEl>
                                          <p:spTgt spid="33"/>
                                        </p:tgtEl>
                                        <p:attrNameLst>
                                          <p:attrName>ppt_x</p:attrName>
                                        </p:attrNameLst>
                                      </p:cBhvr>
                                      <p:tavLst>
                                        <p:tav tm="0">
                                          <p:val>
                                            <p:strVal val="#ppt_x"/>
                                          </p:val>
                                        </p:tav>
                                        <p:tav tm="100000">
                                          <p:val>
                                            <p:strVal val="#ppt_x"/>
                                          </p:val>
                                        </p:tav>
                                      </p:tavLst>
                                    </p:anim>
                                    <p:anim calcmode="lin" valueType="num">
                                      <p:cBhvr additive="base">
                                        <p:cTn id="210" dur="2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2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2000" fill="hold"/>
                                        <p:tgtEl>
                                          <p:spTgt spid="34"/>
                                        </p:tgtEl>
                                        <p:attrNameLst>
                                          <p:attrName>ppt_x</p:attrName>
                                        </p:attrNameLst>
                                      </p:cBhvr>
                                      <p:tavLst>
                                        <p:tav tm="0">
                                          <p:val>
                                            <p:strVal val="0-#ppt_w/2"/>
                                          </p:val>
                                        </p:tav>
                                        <p:tav tm="100000">
                                          <p:val>
                                            <p:strVal val="#ppt_x"/>
                                          </p:val>
                                        </p:tav>
                                      </p:tavLst>
                                    </p:anim>
                                    <p:anim calcmode="lin" valueType="num">
                                      <p:cBhvr additive="base">
                                        <p:cTn id="217" dur="2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2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2000" fill="hold"/>
                                        <p:tgtEl>
                                          <p:spTgt spid="35"/>
                                        </p:tgtEl>
                                        <p:attrNameLst>
                                          <p:attrName>ppt_x</p:attrName>
                                        </p:attrNameLst>
                                      </p:cBhvr>
                                      <p:tavLst>
                                        <p:tav tm="0">
                                          <p:val>
                                            <p:strVal val="#ppt_x"/>
                                          </p:val>
                                        </p:tav>
                                        <p:tav tm="100000">
                                          <p:val>
                                            <p:strVal val="#ppt_x"/>
                                          </p:val>
                                        </p:tav>
                                      </p:tavLst>
                                    </p:anim>
                                    <p:anim calcmode="lin" valueType="num">
                                      <p:cBhvr additive="base">
                                        <p:cTn id="224" dur="2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2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2000" fill="hold"/>
                                        <p:tgtEl>
                                          <p:spTgt spid="36"/>
                                        </p:tgtEl>
                                        <p:attrNameLst>
                                          <p:attrName>ppt_x</p:attrName>
                                        </p:attrNameLst>
                                      </p:cBhvr>
                                      <p:tavLst>
                                        <p:tav tm="0">
                                          <p:val>
                                            <p:strVal val="1+#ppt_w/2"/>
                                          </p:val>
                                        </p:tav>
                                        <p:tav tm="100000">
                                          <p:val>
                                            <p:strVal val="#ppt_x"/>
                                          </p:val>
                                        </p:tav>
                                      </p:tavLst>
                                    </p:anim>
                                    <p:anim calcmode="lin" valueType="num">
                                      <p:cBhvr additive="base">
                                        <p:cTn id="231" dur="2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2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2000" fill="hold"/>
                                        <p:tgtEl>
                                          <p:spTgt spid="37"/>
                                        </p:tgtEl>
                                        <p:attrNameLst>
                                          <p:attrName>ppt_x</p:attrName>
                                        </p:attrNameLst>
                                      </p:cBhvr>
                                      <p:tavLst>
                                        <p:tav tm="0">
                                          <p:val>
                                            <p:strVal val="#ppt_x"/>
                                          </p:val>
                                        </p:tav>
                                        <p:tav tm="100000">
                                          <p:val>
                                            <p:strVal val="#ppt_x"/>
                                          </p:val>
                                        </p:tav>
                                      </p:tavLst>
                                    </p:anim>
                                    <p:anim calcmode="lin" valueType="num">
                                      <p:cBhvr additive="base">
                                        <p:cTn id="238" dur="2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2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2000" fill="hold"/>
                                        <p:tgtEl>
                                          <p:spTgt spid="38"/>
                                        </p:tgtEl>
                                        <p:attrNameLst>
                                          <p:attrName>ppt_x</p:attrName>
                                        </p:attrNameLst>
                                      </p:cBhvr>
                                      <p:tavLst>
                                        <p:tav tm="0">
                                          <p:val>
                                            <p:strVal val="0-#ppt_w/2"/>
                                          </p:val>
                                        </p:tav>
                                        <p:tav tm="100000">
                                          <p:val>
                                            <p:strVal val="#ppt_x"/>
                                          </p:val>
                                        </p:tav>
                                      </p:tavLst>
                                    </p:anim>
                                    <p:anim calcmode="lin" valueType="num">
                                      <p:cBhvr additive="base">
                                        <p:cTn id="245" dur="2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2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2000" fill="hold"/>
                                        <p:tgtEl>
                                          <p:spTgt spid="39"/>
                                        </p:tgtEl>
                                        <p:attrNameLst>
                                          <p:attrName>ppt_x</p:attrName>
                                        </p:attrNameLst>
                                      </p:cBhvr>
                                      <p:tavLst>
                                        <p:tav tm="0">
                                          <p:val>
                                            <p:strVal val="#ppt_x"/>
                                          </p:val>
                                        </p:tav>
                                        <p:tav tm="100000">
                                          <p:val>
                                            <p:strVal val="#ppt_x"/>
                                          </p:val>
                                        </p:tav>
                                      </p:tavLst>
                                    </p:anim>
                                    <p:anim calcmode="lin" valueType="num">
                                      <p:cBhvr additive="base">
                                        <p:cTn id="252" dur="2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2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2000" fill="hold"/>
                                        <p:tgtEl>
                                          <p:spTgt spid="40"/>
                                        </p:tgtEl>
                                        <p:attrNameLst>
                                          <p:attrName>ppt_x</p:attrName>
                                        </p:attrNameLst>
                                      </p:cBhvr>
                                      <p:tavLst>
                                        <p:tav tm="0">
                                          <p:val>
                                            <p:strVal val="1+#ppt_w/2"/>
                                          </p:val>
                                        </p:tav>
                                        <p:tav tm="100000">
                                          <p:val>
                                            <p:strVal val="#ppt_x"/>
                                          </p:val>
                                        </p:tav>
                                      </p:tavLst>
                                    </p:anim>
                                    <p:anim calcmode="lin" valueType="num">
                                      <p:cBhvr additive="base">
                                        <p:cTn id="259" dur="2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2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2000" fill="hold"/>
                                        <p:tgtEl>
                                          <p:spTgt spid="41"/>
                                        </p:tgtEl>
                                        <p:attrNameLst>
                                          <p:attrName>ppt_x</p:attrName>
                                        </p:attrNameLst>
                                      </p:cBhvr>
                                      <p:tavLst>
                                        <p:tav tm="0">
                                          <p:val>
                                            <p:strVal val="#ppt_x"/>
                                          </p:val>
                                        </p:tav>
                                        <p:tav tm="100000">
                                          <p:val>
                                            <p:strVal val="#ppt_x"/>
                                          </p:val>
                                        </p:tav>
                                      </p:tavLst>
                                    </p:anim>
                                    <p:anim calcmode="lin" valueType="num">
                                      <p:cBhvr additive="base">
                                        <p:cTn id="266" dur="2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2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2000" fill="hold"/>
                                        <p:tgtEl>
                                          <p:spTgt spid="42"/>
                                        </p:tgtEl>
                                        <p:attrNameLst>
                                          <p:attrName>ppt_x</p:attrName>
                                        </p:attrNameLst>
                                      </p:cBhvr>
                                      <p:tavLst>
                                        <p:tav tm="0">
                                          <p:val>
                                            <p:strVal val="#ppt_x"/>
                                          </p:val>
                                        </p:tav>
                                        <p:tav tm="100000">
                                          <p:val>
                                            <p:strVal val="#ppt_x"/>
                                          </p:val>
                                        </p:tav>
                                      </p:tavLst>
                                    </p:anim>
                                    <p:anim calcmode="lin" valueType="num">
                                      <p:cBhvr additive="base">
                                        <p:cTn id="273" dur="2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2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2000" fill="hold"/>
                                        <p:tgtEl>
                                          <p:spTgt spid="43"/>
                                        </p:tgtEl>
                                        <p:attrNameLst>
                                          <p:attrName>ppt_x</p:attrName>
                                        </p:attrNameLst>
                                      </p:cBhvr>
                                      <p:tavLst>
                                        <p:tav tm="0">
                                          <p:val>
                                            <p:strVal val="1+#ppt_w/2"/>
                                          </p:val>
                                        </p:tav>
                                        <p:tav tm="100000">
                                          <p:val>
                                            <p:strVal val="#ppt_x"/>
                                          </p:val>
                                        </p:tav>
                                      </p:tavLst>
                                    </p:anim>
                                    <p:anim calcmode="lin" valueType="num">
                                      <p:cBhvr additive="base">
                                        <p:cTn id="280" dur="2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2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2000" fill="hold"/>
                                        <p:tgtEl>
                                          <p:spTgt spid="44"/>
                                        </p:tgtEl>
                                        <p:attrNameLst>
                                          <p:attrName>ppt_x</p:attrName>
                                        </p:attrNameLst>
                                      </p:cBhvr>
                                      <p:tavLst>
                                        <p:tav tm="0">
                                          <p:val>
                                            <p:strVal val="0-#ppt_w/2"/>
                                          </p:val>
                                        </p:tav>
                                        <p:tav tm="100000">
                                          <p:val>
                                            <p:strVal val="#ppt_x"/>
                                          </p:val>
                                        </p:tav>
                                      </p:tavLst>
                                    </p:anim>
                                    <p:anim calcmode="lin" valueType="num">
                                      <p:cBhvr additive="base">
                                        <p:cTn id="287" dur="2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2000"/>
                            </p:stCondLst>
                            <p:childTnLst>
                              <p:par>
                                <p:cTn id="289" presetID="13" presetClass="exit" presetSubtype="32" fill="hold" grpId="2" nodeType="afterEffect">
                                  <p:stCondLst>
                                    <p:cond delay="0"/>
                                  </p:stCondLst>
                                  <p:childTnLst>
                                    <p:animEffect transition="out" filter="plus(out)">
                                      <p:cBhvr>
                                        <p:cTn id="290" dur="2000"/>
                                        <p:tgtEl>
                                          <p:spTgt spid="5"/>
                                        </p:tgtEl>
                                      </p:cBhvr>
                                    </p:animEffect>
                                    <p:set>
                                      <p:cBhvr>
                                        <p:cTn id="291" dur="1" fill="hold">
                                          <p:stCondLst>
                                            <p:cond delay="1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2000"/>
                                        <p:tgtEl>
                                          <p:spTgt spid="6"/>
                                        </p:tgtEl>
                                      </p:cBhvr>
                                    </p:animEffect>
                                    <p:set>
                                      <p:cBhvr>
                                        <p:cTn id="294" dur="1" fill="hold">
                                          <p:stCondLst>
                                            <p:cond delay="1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2000"/>
                                        <p:tgtEl>
                                          <p:spTgt spid="7"/>
                                        </p:tgtEl>
                                      </p:cBhvr>
                                    </p:animEffect>
                                    <p:set>
                                      <p:cBhvr>
                                        <p:cTn id="297" dur="1" fill="hold">
                                          <p:stCondLst>
                                            <p:cond delay="1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2000"/>
                                        <p:tgtEl>
                                          <p:spTgt spid="8"/>
                                        </p:tgtEl>
                                      </p:cBhvr>
                                    </p:animEffect>
                                    <p:set>
                                      <p:cBhvr>
                                        <p:cTn id="300" dur="1" fill="hold">
                                          <p:stCondLst>
                                            <p:cond delay="1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2000"/>
                                        <p:tgtEl>
                                          <p:spTgt spid="9"/>
                                        </p:tgtEl>
                                      </p:cBhvr>
                                    </p:animEffect>
                                    <p:set>
                                      <p:cBhvr>
                                        <p:cTn id="303" dur="1" fill="hold">
                                          <p:stCondLst>
                                            <p:cond delay="1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2000"/>
                                        <p:tgtEl>
                                          <p:spTgt spid="10"/>
                                        </p:tgtEl>
                                      </p:cBhvr>
                                    </p:animEffect>
                                    <p:set>
                                      <p:cBhvr>
                                        <p:cTn id="306" dur="1" fill="hold">
                                          <p:stCondLst>
                                            <p:cond delay="1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2000"/>
                                        <p:tgtEl>
                                          <p:spTgt spid="11"/>
                                        </p:tgtEl>
                                      </p:cBhvr>
                                    </p:animEffect>
                                    <p:set>
                                      <p:cBhvr>
                                        <p:cTn id="309" dur="1" fill="hold">
                                          <p:stCondLst>
                                            <p:cond delay="1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2000"/>
                                        <p:tgtEl>
                                          <p:spTgt spid="12"/>
                                        </p:tgtEl>
                                      </p:cBhvr>
                                    </p:animEffect>
                                    <p:set>
                                      <p:cBhvr>
                                        <p:cTn id="312" dur="1" fill="hold">
                                          <p:stCondLst>
                                            <p:cond delay="1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2000"/>
                                        <p:tgtEl>
                                          <p:spTgt spid="13"/>
                                        </p:tgtEl>
                                      </p:cBhvr>
                                    </p:animEffect>
                                    <p:set>
                                      <p:cBhvr>
                                        <p:cTn id="315" dur="1" fill="hold">
                                          <p:stCondLst>
                                            <p:cond delay="1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2000"/>
                                        <p:tgtEl>
                                          <p:spTgt spid="14"/>
                                        </p:tgtEl>
                                      </p:cBhvr>
                                    </p:animEffect>
                                    <p:set>
                                      <p:cBhvr>
                                        <p:cTn id="318" dur="1" fill="hold">
                                          <p:stCondLst>
                                            <p:cond delay="1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2000"/>
                                        <p:tgtEl>
                                          <p:spTgt spid="15"/>
                                        </p:tgtEl>
                                      </p:cBhvr>
                                    </p:animEffect>
                                    <p:set>
                                      <p:cBhvr>
                                        <p:cTn id="321" dur="1" fill="hold">
                                          <p:stCondLst>
                                            <p:cond delay="1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2000"/>
                                        <p:tgtEl>
                                          <p:spTgt spid="16"/>
                                        </p:tgtEl>
                                      </p:cBhvr>
                                    </p:animEffect>
                                    <p:set>
                                      <p:cBhvr>
                                        <p:cTn id="324" dur="1" fill="hold">
                                          <p:stCondLst>
                                            <p:cond delay="1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2000"/>
                                        <p:tgtEl>
                                          <p:spTgt spid="17"/>
                                        </p:tgtEl>
                                      </p:cBhvr>
                                    </p:animEffect>
                                    <p:set>
                                      <p:cBhvr>
                                        <p:cTn id="327" dur="1" fill="hold">
                                          <p:stCondLst>
                                            <p:cond delay="1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2000"/>
                                        <p:tgtEl>
                                          <p:spTgt spid="18"/>
                                        </p:tgtEl>
                                      </p:cBhvr>
                                    </p:animEffect>
                                    <p:set>
                                      <p:cBhvr>
                                        <p:cTn id="330" dur="1" fill="hold">
                                          <p:stCondLst>
                                            <p:cond delay="1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2000"/>
                                        <p:tgtEl>
                                          <p:spTgt spid="19"/>
                                        </p:tgtEl>
                                      </p:cBhvr>
                                    </p:animEffect>
                                    <p:set>
                                      <p:cBhvr>
                                        <p:cTn id="333" dur="1" fill="hold">
                                          <p:stCondLst>
                                            <p:cond delay="1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2000"/>
                                        <p:tgtEl>
                                          <p:spTgt spid="20"/>
                                        </p:tgtEl>
                                      </p:cBhvr>
                                    </p:animEffect>
                                    <p:set>
                                      <p:cBhvr>
                                        <p:cTn id="336" dur="1" fill="hold">
                                          <p:stCondLst>
                                            <p:cond delay="1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2000"/>
                                        <p:tgtEl>
                                          <p:spTgt spid="21"/>
                                        </p:tgtEl>
                                      </p:cBhvr>
                                    </p:animEffect>
                                    <p:set>
                                      <p:cBhvr>
                                        <p:cTn id="339" dur="1" fill="hold">
                                          <p:stCondLst>
                                            <p:cond delay="1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2000"/>
                                        <p:tgtEl>
                                          <p:spTgt spid="22"/>
                                        </p:tgtEl>
                                      </p:cBhvr>
                                    </p:animEffect>
                                    <p:set>
                                      <p:cBhvr>
                                        <p:cTn id="342" dur="1" fill="hold">
                                          <p:stCondLst>
                                            <p:cond delay="1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2000"/>
                                        <p:tgtEl>
                                          <p:spTgt spid="23"/>
                                        </p:tgtEl>
                                      </p:cBhvr>
                                    </p:animEffect>
                                    <p:set>
                                      <p:cBhvr>
                                        <p:cTn id="345" dur="1" fill="hold">
                                          <p:stCondLst>
                                            <p:cond delay="1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2000"/>
                                        <p:tgtEl>
                                          <p:spTgt spid="24"/>
                                        </p:tgtEl>
                                      </p:cBhvr>
                                    </p:animEffect>
                                    <p:set>
                                      <p:cBhvr>
                                        <p:cTn id="348" dur="1" fill="hold">
                                          <p:stCondLst>
                                            <p:cond delay="1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2000"/>
                                        <p:tgtEl>
                                          <p:spTgt spid="25"/>
                                        </p:tgtEl>
                                      </p:cBhvr>
                                    </p:animEffect>
                                    <p:set>
                                      <p:cBhvr>
                                        <p:cTn id="351" dur="1" fill="hold">
                                          <p:stCondLst>
                                            <p:cond delay="1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2000"/>
                                        <p:tgtEl>
                                          <p:spTgt spid="26"/>
                                        </p:tgtEl>
                                      </p:cBhvr>
                                    </p:animEffect>
                                    <p:set>
                                      <p:cBhvr>
                                        <p:cTn id="354" dur="1" fill="hold">
                                          <p:stCondLst>
                                            <p:cond delay="1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2000"/>
                                        <p:tgtEl>
                                          <p:spTgt spid="27"/>
                                        </p:tgtEl>
                                      </p:cBhvr>
                                    </p:animEffect>
                                    <p:set>
                                      <p:cBhvr>
                                        <p:cTn id="357" dur="1" fill="hold">
                                          <p:stCondLst>
                                            <p:cond delay="1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2000"/>
                                        <p:tgtEl>
                                          <p:spTgt spid="28"/>
                                        </p:tgtEl>
                                      </p:cBhvr>
                                    </p:animEffect>
                                    <p:set>
                                      <p:cBhvr>
                                        <p:cTn id="360" dur="1" fill="hold">
                                          <p:stCondLst>
                                            <p:cond delay="1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2000"/>
                                        <p:tgtEl>
                                          <p:spTgt spid="29"/>
                                        </p:tgtEl>
                                      </p:cBhvr>
                                    </p:animEffect>
                                    <p:set>
                                      <p:cBhvr>
                                        <p:cTn id="363" dur="1" fill="hold">
                                          <p:stCondLst>
                                            <p:cond delay="1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2000"/>
                                        <p:tgtEl>
                                          <p:spTgt spid="30"/>
                                        </p:tgtEl>
                                      </p:cBhvr>
                                    </p:animEffect>
                                    <p:set>
                                      <p:cBhvr>
                                        <p:cTn id="366" dur="1" fill="hold">
                                          <p:stCondLst>
                                            <p:cond delay="1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2000"/>
                                        <p:tgtEl>
                                          <p:spTgt spid="31"/>
                                        </p:tgtEl>
                                      </p:cBhvr>
                                    </p:animEffect>
                                    <p:set>
                                      <p:cBhvr>
                                        <p:cTn id="369" dur="1" fill="hold">
                                          <p:stCondLst>
                                            <p:cond delay="1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2000"/>
                                        <p:tgtEl>
                                          <p:spTgt spid="32"/>
                                        </p:tgtEl>
                                      </p:cBhvr>
                                    </p:animEffect>
                                    <p:set>
                                      <p:cBhvr>
                                        <p:cTn id="372" dur="1" fill="hold">
                                          <p:stCondLst>
                                            <p:cond delay="1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2000"/>
                                        <p:tgtEl>
                                          <p:spTgt spid="33"/>
                                        </p:tgtEl>
                                      </p:cBhvr>
                                    </p:animEffect>
                                    <p:set>
                                      <p:cBhvr>
                                        <p:cTn id="375" dur="1" fill="hold">
                                          <p:stCondLst>
                                            <p:cond delay="1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2000"/>
                                        <p:tgtEl>
                                          <p:spTgt spid="34"/>
                                        </p:tgtEl>
                                      </p:cBhvr>
                                    </p:animEffect>
                                    <p:set>
                                      <p:cBhvr>
                                        <p:cTn id="378" dur="1" fill="hold">
                                          <p:stCondLst>
                                            <p:cond delay="1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2000"/>
                                        <p:tgtEl>
                                          <p:spTgt spid="35"/>
                                        </p:tgtEl>
                                      </p:cBhvr>
                                    </p:animEffect>
                                    <p:set>
                                      <p:cBhvr>
                                        <p:cTn id="381" dur="1" fill="hold">
                                          <p:stCondLst>
                                            <p:cond delay="1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2000"/>
                                        <p:tgtEl>
                                          <p:spTgt spid="36"/>
                                        </p:tgtEl>
                                      </p:cBhvr>
                                    </p:animEffect>
                                    <p:set>
                                      <p:cBhvr>
                                        <p:cTn id="384" dur="1" fill="hold">
                                          <p:stCondLst>
                                            <p:cond delay="1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2000"/>
                                        <p:tgtEl>
                                          <p:spTgt spid="37"/>
                                        </p:tgtEl>
                                      </p:cBhvr>
                                    </p:animEffect>
                                    <p:set>
                                      <p:cBhvr>
                                        <p:cTn id="387" dur="1" fill="hold">
                                          <p:stCondLst>
                                            <p:cond delay="1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2000"/>
                                        <p:tgtEl>
                                          <p:spTgt spid="38"/>
                                        </p:tgtEl>
                                      </p:cBhvr>
                                    </p:animEffect>
                                    <p:set>
                                      <p:cBhvr>
                                        <p:cTn id="390" dur="1" fill="hold">
                                          <p:stCondLst>
                                            <p:cond delay="1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2000"/>
                                        <p:tgtEl>
                                          <p:spTgt spid="39"/>
                                        </p:tgtEl>
                                      </p:cBhvr>
                                    </p:animEffect>
                                    <p:set>
                                      <p:cBhvr>
                                        <p:cTn id="393" dur="1" fill="hold">
                                          <p:stCondLst>
                                            <p:cond delay="1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2000"/>
                                        <p:tgtEl>
                                          <p:spTgt spid="40"/>
                                        </p:tgtEl>
                                      </p:cBhvr>
                                    </p:animEffect>
                                    <p:set>
                                      <p:cBhvr>
                                        <p:cTn id="396" dur="1" fill="hold">
                                          <p:stCondLst>
                                            <p:cond delay="1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2000"/>
                                        <p:tgtEl>
                                          <p:spTgt spid="41"/>
                                        </p:tgtEl>
                                      </p:cBhvr>
                                    </p:animEffect>
                                    <p:set>
                                      <p:cBhvr>
                                        <p:cTn id="399" dur="1" fill="hold">
                                          <p:stCondLst>
                                            <p:cond delay="1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2000"/>
                                        <p:tgtEl>
                                          <p:spTgt spid="42"/>
                                        </p:tgtEl>
                                      </p:cBhvr>
                                    </p:animEffect>
                                    <p:set>
                                      <p:cBhvr>
                                        <p:cTn id="402" dur="1" fill="hold">
                                          <p:stCondLst>
                                            <p:cond delay="1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2000"/>
                                        <p:tgtEl>
                                          <p:spTgt spid="43"/>
                                        </p:tgtEl>
                                      </p:cBhvr>
                                    </p:animEffect>
                                    <p:set>
                                      <p:cBhvr>
                                        <p:cTn id="405" dur="1" fill="hold">
                                          <p:stCondLst>
                                            <p:cond delay="1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2000"/>
                                        <p:tgtEl>
                                          <p:spTgt spid="44"/>
                                        </p:tgtEl>
                                      </p:cBhvr>
                                    </p:animEffect>
                                    <p:set>
                                      <p:cBhvr>
                                        <p:cTn id="408" dur="1" fill="hold">
                                          <p:stCondLst>
                                            <p:cond delay="1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1+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2000"/>
                                        <p:tgtEl>
                                          <p:spTgt spid="9"/>
                                        </p:tgtEl>
                                        <p:attrNameLst>
                                          <p:attrName>ppt_x</p:attrName>
                                        </p:attrNameLst>
                                      </p:cBhvr>
                                      <p:tavLst>
                                        <p:tav tm="0">
                                          <p:val>
                                            <p:strVal val="ppt_x"/>
                                          </p:val>
                                        </p:tav>
                                        <p:tav tm="100000">
                                          <p:val>
                                            <p:strVal val="ppt_x"/>
                                          </p:val>
                                        </p:tav>
                                      </p:tavLst>
                                    </p:anim>
                                    <p:anim calcmode="lin" valueType="num">
                                      <p:cBhvr additive="base">
                                        <p:cTn id="415" dur="2000"/>
                                        <p:tgtEl>
                                          <p:spTgt spid="9"/>
                                        </p:tgtEl>
                                        <p:attrNameLst>
                                          <p:attrName>ppt_y</p:attrName>
                                        </p:attrNameLst>
                                      </p:cBhvr>
                                      <p:tavLst>
                                        <p:tav tm="0">
                                          <p:val>
                                            <p:strVal val="ppt_y"/>
                                          </p:val>
                                        </p:tav>
                                        <p:tav tm="100000">
                                          <p:val>
                                            <p:strVal val="1+ppt_h/2"/>
                                          </p:val>
                                        </p:tav>
                                      </p:tavLst>
                                    </p:anim>
                                    <p:set>
                                      <p:cBhvr>
                                        <p:cTn id="416" dur="1" fill="hold">
                                          <p:stCondLst>
                                            <p:cond delay="1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2000"/>
                                        <p:tgtEl>
                                          <p:spTgt spid="13"/>
                                        </p:tgtEl>
                                        <p:attrNameLst>
                                          <p:attrName>ppt_x</p:attrName>
                                        </p:attrNameLst>
                                      </p:cBhvr>
                                      <p:tavLst>
                                        <p:tav tm="0">
                                          <p:val>
                                            <p:strVal val="ppt_x"/>
                                          </p:val>
                                        </p:tav>
                                        <p:tav tm="100000">
                                          <p:val>
                                            <p:strVal val="ppt_x"/>
                                          </p:val>
                                        </p:tav>
                                      </p:tavLst>
                                    </p:anim>
                                    <p:anim calcmode="lin" valueType="num">
                                      <p:cBhvr additive="base">
                                        <p:cTn id="419" dur="2000"/>
                                        <p:tgtEl>
                                          <p:spTgt spid="13"/>
                                        </p:tgtEl>
                                        <p:attrNameLst>
                                          <p:attrName>ppt_y</p:attrName>
                                        </p:attrNameLst>
                                      </p:cBhvr>
                                      <p:tavLst>
                                        <p:tav tm="0">
                                          <p:val>
                                            <p:strVal val="ppt_y"/>
                                          </p:val>
                                        </p:tav>
                                        <p:tav tm="100000">
                                          <p:val>
                                            <p:strVal val="1+ppt_h/2"/>
                                          </p:val>
                                        </p:tav>
                                      </p:tavLst>
                                    </p:anim>
                                    <p:set>
                                      <p:cBhvr>
                                        <p:cTn id="420" dur="1" fill="hold">
                                          <p:stCondLst>
                                            <p:cond delay="1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2000"/>
                                        <p:tgtEl>
                                          <p:spTgt spid="19"/>
                                        </p:tgtEl>
                                        <p:attrNameLst>
                                          <p:attrName>ppt_x</p:attrName>
                                        </p:attrNameLst>
                                      </p:cBhvr>
                                      <p:tavLst>
                                        <p:tav tm="0">
                                          <p:val>
                                            <p:strVal val="ppt_x"/>
                                          </p:val>
                                        </p:tav>
                                        <p:tav tm="100000">
                                          <p:val>
                                            <p:strVal val="ppt_x"/>
                                          </p:val>
                                        </p:tav>
                                      </p:tavLst>
                                    </p:anim>
                                    <p:anim calcmode="lin" valueType="num">
                                      <p:cBhvr additive="base">
                                        <p:cTn id="423" dur="2000"/>
                                        <p:tgtEl>
                                          <p:spTgt spid="19"/>
                                        </p:tgtEl>
                                        <p:attrNameLst>
                                          <p:attrName>ppt_y</p:attrName>
                                        </p:attrNameLst>
                                      </p:cBhvr>
                                      <p:tavLst>
                                        <p:tav tm="0">
                                          <p:val>
                                            <p:strVal val="ppt_y"/>
                                          </p:val>
                                        </p:tav>
                                        <p:tav tm="100000">
                                          <p:val>
                                            <p:strVal val="1+ppt_h/2"/>
                                          </p:val>
                                        </p:tav>
                                      </p:tavLst>
                                    </p:anim>
                                    <p:set>
                                      <p:cBhvr>
                                        <p:cTn id="424" dur="1" fill="hold">
                                          <p:stCondLst>
                                            <p:cond delay="1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1+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2000"/>
                                        <p:tgtEl>
                                          <p:spTgt spid="27"/>
                                        </p:tgtEl>
                                        <p:attrNameLst>
                                          <p:attrName>ppt_x</p:attrName>
                                        </p:attrNameLst>
                                      </p:cBhvr>
                                      <p:tavLst>
                                        <p:tav tm="0">
                                          <p:val>
                                            <p:strVal val="ppt_x"/>
                                          </p:val>
                                        </p:tav>
                                        <p:tav tm="100000">
                                          <p:val>
                                            <p:strVal val="ppt_x"/>
                                          </p:val>
                                        </p:tav>
                                      </p:tavLst>
                                    </p:anim>
                                    <p:anim calcmode="lin" valueType="num">
                                      <p:cBhvr additive="base">
                                        <p:cTn id="431" dur="2000"/>
                                        <p:tgtEl>
                                          <p:spTgt spid="27"/>
                                        </p:tgtEl>
                                        <p:attrNameLst>
                                          <p:attrName>ppt_y</p:attrName>
                                        </p:attrNameLst>
                                      </p:cBhvr>
                                      <p:tavLst>
                                        <p:tav tm="0">
                                          <p:val>
                                            <p:strVal val="ppt_y"/>
                                          </p:val>
                                        </p:tav>
                                        <p:tav tm="100000">
                                          <p:val>
                                            <p:strVal val="1+ppt_h/2"/>
                                          </p:val>
                                        </p:tav>
                                      </p:tavLst>
                                    </p:anim>
                                    <p:set>
                                      <p:cBhvr>
                                        <p:cTn id="432" dur="1" fill="hold">
                                          <p:stCondLst>
                                            <p:cond delay="1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2000"/>
                                        <p:tgtEl>
                                          <p:spTgt spid="31"/>
                                        </p:tgtEl>
                                        <p:attrNameLst>
                                          <p:attrName>ppt_x</p:attrName>
                                        </p:attrNameLst>
                                      </p:cBhvr>
                                      <p:tavLst>
                                        <p:tav tm="0">
                                          <p:val>
                                            <p:strVal val="ppt_x"/>
                                          </p:val>
                                        </p:tav>
                                        <p:tav tm="100000">
                                          <p:val>
                                            <p:strVal val="ppt_x"/>
                                          </p:val>
                                        </p:tav>
                                      </p:tavLst>
                                    </p:anim>
                                    <p:anim calcmode="lin" valueType="num">
                                      <p:cBhvr additive="base">
                                        <p:cTn id="435" dur="2000"/>
                                        <p:tgtEl>
                                          <p:spTgt spid="31"/>
                                        </p:tgtEl>
                                        <p:attrNameLst>
                                          <p:attrName>ppt_y</p:attrName>
                                        </p:attrNameLst>
                                      </p:cBhvr>
                                      <p:tavLst>
                                        <p:tav tm="0">
                                          <p:val>
                                            <p:strVal val="ppt_y"/>
                                          </p:val>
                                        </p:tav>
                                        <p:tav tm="100000">
                                          <p:val>
                                            <p:strVal val="1+ppt_h/2"/>
                                          </p:val>
                                        </p:tav>
                                      </p:tavLst>
                                    </p:anim>
                                    <p:set>
                                      <p:cBhvr>
                                        <p:cTn id="436" dur="1" fill="hold">
                                          <p:stCondLst>
                                            <p:cond delay="1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2000"/>
                                        <p:tgtEl>
                                          <p:spTgt spid="35"/>
                                        </p:tgtEl>
                                        <p:attrNameLst>
                                          <p:attrName>ppt_x</p:attrName>
                                        </p:attrNameLst>
                                      </p:cBhvr>
                                      <p:tavLst>
                                        <p:tav tm="0">
                                          <p:val>
                                            <p:strVal val="ppt_x"/>
                                          </p:val>
                                        </p:tav>
                                        <p:tav tm="100000">
                                          <p:val>
                                            <p:strVal val="ppt_x"/>
                                          </p:val>
                                        </p:tav>
                                      </p:tavLst>
                                    </p:anim>
                                    <p:anim calcmode="lin" valueType="num">
                                      <p:cBhvr additive="base">
                                        <p:cTn id="439" dur="2000"/>
                                        <p:tgtEl>
                                          <p:spTgt spid="35"/>
                                        </p:tgtEl>
                                        <p:attrNameLst>
                                          <p:attrName>ppt_y</p:attrName>
                                        </p:attrNameLst>
                                      </p:cBhvr>
                                      <p:tavLst>
                                        <p:tav tm="0">
                                          <p:val>
                                            <p:strVal val="ppt_y"/>
                                          </p:val>
                                        </p:tav>
                                        <p:tav tm="100000">
                                          <p:val>
                                            <p:strVal val="1+ppt_h/2"/>
                                          </p:val>
                                        </p:tav>
                                      </p:tavLst>
                                    </p:anim>
                                    <p:set>
                                      <p:cBhvr>
                                        <p:cTn id="440" dur="1" fill="hold">
                                          <p:stCondLst>
                                            <p:cond delay="1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2000"/>
                                        <p:tgtEl>
                                          <p:spTgt spid="37"/>
                                        </p:tgtEl>
                                        <p:attrNameLst>
                                          <p:attrName>ppt_x</p:attrName>
                                        </p:attrNameLst>
                                      </p:cBhvr>
                                      <p:tavLst>
                                        <p:tav tm="0">
                                          <p:val>
                                            <p:strVal val="ppt_x"/>
                                          </p:val>
                                        </p:tav>
                                        <p:tav tm="100000">
                                          <p:val>
                                            <p:strVal val="ppt_x"/>
                                          </p:val>
                                        </p:tav>
                                      </p:tavLst>
                                    </p:anim>
                                    <p:anim calcmode="lin" valueType="num">
                                      <p:cBhvr additive="base">
                                        <p:cTn id="443" dur="2000"/>
                                        <p:tgtEl>
                                          <p:spTgt spid="37"/>
                                        </p:tgtEl>
                                        <p:attrNameLst>
                                          <p:attrName>ppt_y</p:attrName>
                                        </p:attrNameLst>
                                      </p:cBhvr>
                                      <p:tavLst>
                                        <p:tav tm="0">
                                          <p:val>
                                            <p:strVal val="ppt_y"/>
                                          </p:val>
                                        </p:tav>
                                        <p:tav tm="100000">
                                          <p:val>
                                            <p:strVal val="1+ppt_h/2"/>
                                          </p:val>
                                        </p:tav>
                                      </p:tavLst>
                                    </p:anim>
                                    <p:set>
                                      <p:cBhvr>
                                        <p:cTn id="444" dur="1" fill="hold">
                                          <p:stCondLst>
                                            <p:cond delay="1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2000"/>
                                        <p:tgtEl>
                                          <p:spTgt spid="41"/>
                                        </p:tgtEl>
                                        <p:attrNameLst>
                                          <p:attrName>ppt_x</p:attrName>
                                        </p:attrNameLst>
                                      </p:cBhvr>
                                      <p:tavLst>
                                        <p:tav tm="0">
                                          <p:val>
                                            <p:strVal val="ppt_x"/>
                                          </p:val>
                                        </p:tav>
                                        <p:tav tm="100000">
                                          <p:val>
                                            <p:strVal val="ppt_x"/>
                                          </p:val>
                                        </p:tav>
                                      </p:tavLst>
                                    </p:anim>
                                    <p:anim calcmode="lin" valueType="num">
                                      <p:cBhvr additive="base">
                                        <p:cTn id="447" dur="2000"/>
                                        <p:tgtEl>
                                          <p:spTgt spid="41"/>
                                        </p:tgtEl>
                                        <p:attrNameLst>
                                          <p:attrName>ppt_y</p:attrName>
                                        </p:attrNameLst>
                                      </p:cBhvr>
                                      <p:tavLst>
                                        <p:tav tm="0">
                                          <p:val>
                                            <p:strVal val="ppt_y"/>
                                          </p:val>
                                        </p:tav>
                                        <p:tav tm="100000">
                                          <p:val>
                                            <p:strVal val="1+ppt_h/2"/>
                                          </p:val>
                                        </p:tav>
                                      </p:tavLst>
                                    </p:anim>
                                    <p:set>
                                      <p:cBhvr>
                                        <p:cTn id="448" dur="1" fill="hold">
                                          <p:stCondLst>
                                            <p:cond delay="1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5"/>
                                        </p:tgtEl>
                                        <p:attrNameLst>
                                          <p:attrName>ppt_x</p:attrName>
                                        </p:attrNameLst>
                                      </p:cBhvr>
                                      <p:tavLst>
                                        <p:tav tm="0">
                                          <p:val>
                                            <p:strVal val="ppt_x"/>
                                          </p:val>
                                        </p:tav>
                                        <p:tav tm="100000">
                                          <p:val>
                                            <p:strVal val="ppt_x"/>
                                          </p:val>
                                        </p:tav>
                                      </p:tavLst>
                                    </p:anim>
                                    <p:anim calcmode="lin" valueType="num">
                                      <p:cBhvr additive="base">
                                        <p:cTn id="451" dur="2000"/>
                                        <p:tgtEl>
                                          <p:spTgt spid="5"/>
                                        </p:tgtEl>
                                        <p:attrNameLst>
                                          <p:attrName>ppt_y</p:attrName>
                                        </p:attrNameLst>
                                      </p:cBhvr>
                                      <p:tavLst>
                                        <p:tav tm="0">
                                          <p:val>
                                            <p:strVal val="ppt_y"/>
                                          </p:val>
                                        </p:tav>
                                        <p:tav tm="100000">
                                          <p:val>
                                            <p:strVal val="0-ppt_h/2"/>
                                          </p:val>
                                        </p:tav>
                                      </p:tavLst>
                                    </p:anim>
                                    <p:set>
                                      <p:cBhvr>
                                        <p:cTn id="452" dur="1" fill="hold">
                                          <p:stCondLst>
                                            <p:cond delay="1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10"/>
                                        </p:tgtEl>
                                        <p:attrNameLst>
                                          <p:attrName>ppt_x</p:attrName>
                                        </p:attrNameLst>
                                      </p:cBhvr>
                                      <p:tavLst>
                                        <p:tav tm="0">
                                          <p:val>
                                            <p:strVal val="ppt_x"/>
                                          </p:val>
                                        </p:tav>
                                        <p:tav tm="100000">
                                          <p:val>
                                            <p:strVal val="ppt_x"/>
                                          </p:val>
                                        </p:tav>
                                      </p:tavLst>
                                    </p:anim>
                                    <p:anim calcmode="lin" valueType="num">
                                      <p:cBhvr additive="base">
                                        <p:cTn id="455" dur="2000"/>
                                        <p:tgtEl>
                                          <p:spTgt spid="10"/>
                                        </p:tgtEl>
                                        <p:attrNameLst>
                                          <p:attrName>ppt_y</p:attrName>
                                        </p:attrNameLst>
                                      </p:cBhvr>
                                      <p:tavLst>
                                        <p:tav tm="0">
                                          <p:val>
                                            <p:strVal val="ppt_y"/>
                                          </p:val>
                                        </p:tav>
                                        <p:tav tm="100000">
                                          <p:val>
                                            <p:strVal val="0-ppt_h/2"/>
                                          </p:val>
                                        </p:tav>
                                      </p:tavLst>
                                    </p:anim>
                                    <p:set>
                                      <p:cBhvr>
                                        <p:cTn id="456" dur="1" fill="hold">
                                          <p:stCondLst>
                                            <p:cond delay="1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16"/>
                                        </p:tgtEl>
                                        <p:attrNameLst>
                                          <p:attrName>ppt_x</p:attrName>
                                        </p:attrNameLst>
                                      </p:cBhvr>
                                      <p:tavLst>
                                        <p:tav tm="0">
                                          <p:val>
                                            <p:strVal val="ppt_x"/>
                                          </p:val>
                                        </p:tav>
                                        <p:tav tm="100000">
                                          <p:val>
                                            <p:strVal val="ppt_x"/>
                                          </p:val>
                                        </p:tav>
                                      </p:tavLst>
                                    </p:anim>
                                    <p:anim calcmode="lin" valueType="num">
                                      <p:cBhvr additive="base">
                                        <p:cTn id="459" dur="2000"/>
                                        <p:tgtEl>
                                          <p:spTgt spid="16"/>
                                        </p:tgtEl>
                                        <p:attrNameLst>
                                          <p:attrName>ppt_y</p:attrName>
                                        </p:attrNameLst>
                                      </p:cBhvr>
                                      <p:tavLst>
                                        <p:tav tm="0">
                                          <p:val>
                                            <p:strVal val="ppt_y"/>
                                          </p:val>
                                        </p:tav>
                                        <p:tav tm="100000">
                                          <p:val>
                                            <p:strVal val="0-ppt_h/2"/>
                                          </p:val>
                                        </p:tav>
                                      </p:tavLst>
                                    </p:anim>
                                    <p:set>
                                      <p:cBhvr>
                                        <p:cTn id="460" dur="1" fill="hold">
                                          <p:stCondLst>
                                            <p:cond delay="1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17"/>
                                        </p:tgtEl>
                                        <p:attrNameLst>
                                          <p:attrName>ppt_x</p:attrName>
                                        </p:attrNameLst>
                                      </p:cBhvr>
                                      <p:tavLst>
                                        <p:tav tm="0">
                                          <p:val>
                                            <p:strVal val="ppt_x"/>
                                          </p:val>
                                        </p:tav>
                                        <p:tav tm="100000">
                                          <p:val>
                                            <p:strVal val="ppt_x"/>
                                          </p:val>
                                        </p:tav>
                                      </p:tavLst>
                                    </p:anim>
                                    <p:anim calcmode="lin" valueType="num">
                                      <p:cBhvr additive="base">
                                        <p:cTn id="463" dur="2000"/>
                                        <p:tgtEl>
                                          <p:spTgt spid="17"/>
                                        </p:tgtEl>
                                        <p:attrNameLst>
                                          <p:attrName>ppt_y</p:attrName>
                                        </p:attrNameLst>
                                      </p:cBhvr>
                                      <p:tavLst>
                                        <p:tav tm="0">
                                          <p:val>
                                            <p:strVal val="ppt_y"/>
                                          </p:val>
                                        </p:tav>
                                        <p:tav tm="100000">
                                          <p:val>
                                            <p:strVal val="0-ppt_h/2"/>
                                          </p:val>
                                        </p:tav>
                                      </p:tavLst>
                                    </p:anim>
                                    <p:set>
                                      <p:cBhvr>
                                        <p:cTn id="464" dur="1" fill="hold">
                                          <p:stCondLst>
                                            <p:cond delay="1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21"/>
                                        </p:tgtEl>
                                        <p:attrNameLst>
                                          <p:attrName>ppt_x</p:attrName>
                                        </p:attrNameLst>
                                      </p:cBhvr>
                                      <p:tavLst>
                                        <p:tav tm="0">
                                          <p:val>
                                            <p:strVal val="ppt_x"/>
                                          </p:val>
                                        </p:tav>
                                        <p:tav tm="100000">
                                          <p:val>
                                            <p:strVal val="ppt_x"/>
                                          </p:val>
                                        </p:tav>
                                      </p:tavLst>
                                    </p:anim>
                                    <p:anim calcmode="lin" valueType="num">
                                      <p:cBhvr additive="base">
                                        <p:cTn id="467" dur="2000"/>
                                        <p:tgtEl>
                                          <p:spTgt spid="21"/>
                                        </p:tgtEl>
                                        <p:attrNameLst>
                                          <p:attrName>ppt_y</p:attrName>
                                        </p:attrNameLst>
                                      </p:cBhvr>
                                      <p:tavLst>
                                        <p:tav tm="0">
                                          <p:val>
                                            <p:strVal val="ppt_y"/>
                                          </p:val>
                                        </p:tav>
                                        <p:tav tm="100000">
                                          <p:val>
                                            <p:strVal val="0-ppt_h/2"/>
                                          </p:val>
                                        </p:tav>
                                      </p:tavLst>
                                    </p:anim>
                                    <p:set>
                                      <p:cBhvr>
                                        <p:cTn id="468" dur="1" fill="hold">
                                          <p:stCondLst>
                                            <p:cond delay="1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25"/>
                                        </p:tgtEl>
                                        <p:attrNameLst>
                                          <p:attrName>ppt_x</p:attrName>
                                        </p:attrNameLst>
                                      </p:cBhvr>
                                      <p:tavLst>
                                        <p:tav tm="0">
                                          <p:val>
                                            <p:strVal val="ppt_x"/>
                                          </p:val>
                                        </p:tav>
                                        <p:tav tm="100000">
                                          <p:val>
                                            <p:strVal val="ppt_x"/>
                                          </p:val>
                                        </p:tav>
                                      </p:tavLst>
                                    </p:anim>
                                    <p:anim calcmode="lin" valueType="num">
                                      <p:cBhvr additive="base">
                                        <p:cTn id="471" dur="2000"/>
                                        <p:tgtEl>
                                          <p:spTgt spid="25"/>
                                        </p:tgtEl>
                                        <p:attrNameLst>
                                          <p:attrName>ppt_y</p:attrName>
                                        </p:attrNameLst>
                                      </p:cBhvr>
                                      <p:tavLst>
                                        <p:tav tm="0">
                                          <p:val>
                                            <p:strVal val="ppt_y"/>
                                          </p:val>
                                        </p:tav>
                                        <p:tav tm="100000">
                                          <p:val>
                                            <p:strVal val="0-ppt_h/2"/>
                                          </p:val>
                                        </p:tav>
                                      </p:tavLst>
                                    </p:anim>
                                    <p:set>
                                      <p:cBhvr>
                                        <p:cTn id="472" dur="1" fill="hold">
                                          <p:stCondLst>
                                            <p:cond delay="1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29"/>
                                        </p:tgtEl>
                                        <p:attrNameLst>
                                          <p:attrName>ppt_x</p:attrName>
                                        </p:attrNameLst>
                                      </p:cBhvr>
                                      <p:tavLst>
                                        <p:tav tm="0">
                                          <p:val>
                                            <p:strVal val="ppt_x"/>
                                          </p:val>
                                        </p:tav>
                                        <p:tav tm="100000">
                                          <p:val>
                                            <p:strVal val="ppt_x"/>
                                          </p:val>
                                        </p:tav>
                                      </p:tavLst>
                                    </p:anim>
                                    <p:anim calcmode="lin" valueType="num">
                                      <p:cBhvr additive="base">
                                        <p:cTn id="475" dur="2000"/>
                                        <p:tgtEl>
                                          <p:spTgt spid="29"/>
                                        </p:tgtEl>
                                        <p:attrNameLst>
                                          <p:attrName>ppt_y</p:attrName>
                                        </p:attrNameLst>
                                      </p:cBhvr>
                                      <p:tavLst>
                                        <p:tav tm="0">
                                          <p:val>
                                            <p:strVal val="ppt_y"/>
                                          </p:val>
                                        </p:tav>
                                        <p:tav tm="100000">
                                          <p:val>
                                            <p:strVal val="0-ppt_h/2"/>
                                          </p:val>
                                        </p:tav>
                                      </p:tavLst>
                                    </p:anim>
                                    <p:set>
                                      <p:cBhvr>
                                        <p:cTn id="476" dur="1" fill="hold">
                                          <p:stCondLst>
                                            <p:cond delay="1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2000"/>
                                        <p:tgtEl>
                                          <p:spTgt spid="33"/>
                                        </p:tgtEl>
                                        <p:attrNameLst>
                                          <p:attrName>ppt_x</p:attrName>
                                        </p:attrNameLst>
                                      </p:cBhvr>
                                      <p:tavLst>
                                        <p:tav tm="0">
                                          <p:val>
                                            <p:strVal val="ppt_x"/>
                                          </p:val>
                                        </p:tav>
                                        <p:tav tm="100000">
                                          <p:val>
                                            <p:strVal val="ppt_x"/>
                                          </p:val>
                                        </p:tav>
                                      </p:tavLst>
                                    </p:anim>
                                    <p:anim calcmode="lin" valueType="num">
                                      <p:cBhvr additive="base">
                                        <p:cTn id="479" dur="2000"/>
                                        <p:tgtEl>
                                          <p:spTgt spid="33"/>
                                        </p:tgtEl>
                                        <p:attrNameLst>
                                          <p:attrName>ppt_y</p:attrName>
                                        </p:attrNameLst>
                                      </p:cBhvr>
                                      <p:tavLst>
                                        <p:tav tm="0">
                                          <p:val>
                                            <p:strVal val="ppt_y"/>
                                          </p:val>
                                        </p:tav>
                                        <p:tav tm="100000">
                                          <p:val>
                                            <p:strVal val="0-ppt_h/2"/>
                                          </p:val>
                                        </p:tav>
                                      </p:tavLst>
                                    </p:anim>
                                    <p:set>
                                      <p:cBhvr>
                                        <p:cTn id="480" dur="1" fill="hold">
                                          <p:stCondLst>
                                            <p:cond delay="1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2000"/>
                                        <p:tgtEl>
                                          <p:spTgt spid="39"/>
                                        </p:tgtEl>
                                        <p:attrNameLst>
                                          <p:attrName>ppt_x</p:attrName>
                                        </p:attrNameLst>
                                      </p:cBhvr>
                                      <p:tavLst>
                                        <p:tav tm="0">
                                          <p:val>
                                            <p:strVal val="ppt_x"/>
                                          </p:val>
                                        </p:tav>
                                        <p:tav tm="100000">
                                          <p:val>
                                            <p:strVal val="ppt_x"/>
                                          </p:val>
                                        </p:tav>
                                      </p:tavLst>
                                    </p:anim>
                                    <p:anim calcmode="lin" valueType="num">
                                      <p:cBhvr additive="base">
                                        <p:cTn id="483" dur="2000"/>
                                        <p:tgtEl>
                                          <p:spTgt spid="39"/>
                                        </p:tgtEl>
                                        <p:attrNameLst>
                                          <p:attrName>ppt_y</p:attrName>
                                        </p:attrNameLst>
                                      </p:cBhvr>
                                      <p:tavLst>
                                        <p:tav tm="0">
                                          <p:val>
                                            <p:strVal val="ppt_y"/>
                                          </p:val>
                                        </p:tav>
                                        <p:tav tm="100000">
                                          <p:val>
                                            <p:strVal val="0-ppt_h/2"/>
                                          </p:val>
                                        </p:tav>
                                      </p:tavLst>
                                    </p:anim>
                                    <p:set>
                                      <p:cBhvr>
                                        <p:cTn id="484" dur="1" fill="hold">
                                          <p:stCondLst>
                                            <p:cond delay="1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2000"/>
                                        <p:tgtEl>
                                          <p:spTgt spid="42"/>
                                        </p:tgtEl>
                                        <p:attrNameLst>
                                          <p:attrName>ppt_x</p:attrName>
                                        </p:attrNameLst>
                                      </p:cBhvr>
                                      <p:tavLst>
                                        <p:tav tm="0">
                                          <p:val>
                                            <p:strVal val="ppt_x"/>
                                          </p:val>
                                        </p:tav>
                                        <p:tav tm="100000">
                                          <p:val>
                                            <p:strVal val="ppt_x"/>
                                          </p:val>
                                        </p:tav>
                                      </p:tavLst>
                                    </p:anim>
                                    <p:anim calcmode="lin" valueType="num">
                                      <p:cBhvr additive="base">
                                        <p:cTn id="487" dur="2000"/>
                                        <p:tgtEl>
                                          <p:spTgt spid="42"/>
                                        </p:tgtEl>
                                        <p:attrNameLst>
                                          <p:attrName>ppt_y</p:attrName>
                                        </p:attrNameLst>
                                      </p:cBhvr>
                                      <p:tavLst>
                                        <p:tav tm="0">
                                          <p:val>
                                            <p:strVal val="ppt_y"/>
                                          </p:val>
                                        </p:tav>
                                        <p:tav tm="100000">
                                          <p:val>
                                            <p:strVal val="0-ppt_h/2"/>
                                          </p:val>
                                        </p:tav>
                                      </p:tavLst>
                                    </p:anim>
                                    <p:set>
                                      <p:cBhvr>
                                        <p:cTn id="488" dur="1" fill="hold">
                                          <p:stCondLst>
                                            <p:cond delay="1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2000"/>
                                        <p:tgtEl>
                                          <p:spTgt spid="7"/>
                                        </p:tgtEl>
                                        <p:attrNameLst>
                                          <p:attrName>ppt_x</p:attrName>
                                        </p:attrNameLst>
                                      </p:cBhvr>
                                      <p:tavLst>
                                        <p:tav tm="0">
                                          <p:val>
                                            <p:strVal val="ppt_x"/>
                                          </p:val>
                                        </p:tav>
                                        <p:tav tm="100000">
                                          <p:val>
                                            <p:strVal val="1+ppt_w/2"/>
                                          </p:val>
                                        </p:tav>
                                      </p:tavLst>
                                    </p:anim>
                                    <p:anim calcmode="lin" valueType="num">
                                      <p:cBhvr additive="base">
                                        <p:cTn id="491" dur="2000"/>
                                        <p:tgtEl>
                                          <p:spTgt spid="7"/>
                                        </p:tgtEl>
                                        <p:attrNameLst>
                                          <p:attrName>ppt_y</p:attrName>
                                        </p:attrNameLst>
                                      </p:cBhvr>
                                      <p:tavLst>
                                        <p:tav tm="0">
                                          <p:val>
                                            <p:strVal val="ppt_y"/>
                                          </p:val>
                                        </p:tav>
                                        <p:tav tm="100000">
                                          <p:val>
                                            <p:strVal val="ppt_y"/>
                                          </p:val>
                                        </p:tav>
                                      </p:tavLst>
                                    </p:anim>
                                    <p:set>
                                      <p:cBhvr>
                                        <p:cTn id="492" dur="1" fill="hold">
                                          <p:stCondLst>
                                            <p:cond delay="1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2000"/>
                                        <p:tgtEl>
                                          <p:spTgt spid="11"/>
                                        </p:tgtEl>
                                        <p:attrNameLst>
                                          <p:attrName>ppt_x</p:attrName>
                                        </p:attrNameLst>
                                      </p:cBhvr>
                                      <p:tavLst>
                                        <p:tav tm="0">
                                          <p:val>
                                            <p:strVal val="ppt_x"/>
                                          </p:val>
                                        </p:tav>
                                        <p:tav tm="100000">
                                          <p:val>
                                            <p:strVal val="1+ppt_w/2"/>
                                          </p:val>
                                        </p:tav>
                                      </p:tavLst>
                                    </p:anim>
                                    <p:anim calcmode="lin" valueType="num">
                                      <p:cBhvr additive="base">
                                        <p:cTn id="495" dur="2000"/>
                                        <p:tgtEl>
                                          <p:spTgt spid="11"/>
                                        </p:tgtEl>
                                        <p:attrNameLst>
                                          <p:attrName>ppt_y</p:attrName>
                                        </p:attrNameLst>
                                      </p:cBhvr>
                                      <p:tavLst>
                                        <p:tav tm="0">
                                          <p:val>
                                            <p:strVal val="ppt_y"/>
                                          </p:val>
                                        </p:tav>
                                        <p:tav tm="100000">
                                          <p:val>
                                            <p:strVal val="ppt_y"/>
                                          </p:val>
                                        </p:tav>
                                      </p:tavLst>
                                    </p:anim>
                                    <p:set>
                                      <p:cBhvr>
                                        <p:cTn id="496" dur="1" fill="hold">
                                          <p:stCondLst>
                                            <p:cond delay="1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2000"/>
                                        <p:tgtEl>
                                          <p:spTgt spid="15"/>
                                        </p:tgtEl>
                                        <p:attrNameLst>
                                          <p:attrName>ppt_x</p:attrName>
                                        </p:attrNameLst>
                                      </p:cBhvr>
                                      <p:tavLst>
                                        <p:tav tm="0">
                                          <p:val>
                                            <p:strVal val="ppt_x"/>
                                          </p:val>
                                        </p:tav>
                                        <p:tav tm="100000">
                                          <p:val>
                                            <p:strVal val="1+ppt_w/2"/>
                                          </p:val>
                                        </p:tav>
                                      </p:tavLst>
                                    </p:anim>
                                    <p:anim calcmode="lin" valueType="num">
                                      <p:cBhvr additive="base">
                                        <p:cTn id="499" dur="2000"/>
                                        <p:tgtEl>
                                          <p:spTgt spid="15"/>
                                        </p:tgtEl>
                                        <p:attrNameLst>
                                          <p:attrName>ppt_y</p:attrName>
                                        </p:attrNameLst>
                                      </p:cBhvr>
                                      <p:tavLst>
                                        <p:tav tm="0">
                                          <p:val>
                                            <p:strVal val="ppt_y"/>
                                          </p:val>
                                        </p:tav>
                                        <p:tav tm="100000">
                                          <p:val>
                                            <p:strVal val="ppt_y"/>
                                          </p:val>
                                        </p:tav>
                                      </p:tavLst>
                                    </p:anim>
                                    <p:set>
                                      <p:cBhvr>
                                        <p:cTn id="500" dur="1" fill="hold">
                                          <p:stCondLst>
                                            <p:cond delay="1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2000"/>
                                        <p:tgtEl>
                                          <p:spTgt spid="20"/>
                                        </p:tgtEl>
                                        <p:attrNameLst>
                                          <p:attrName>ppt_x</p:attrName>
                                        </p:attrNameLst>
                                      </p:cBhvr>
                                      <p:tavLst>
                                        <p:tav tm="0">
                                          <p:val>
                                            <p:strVal val="ppt_x"/>
                                          </p:val>
                                        </p:tav>
                                        <p:tav tm="100000">
                                          <p:val>
                                            <p:strVal val="1+ppt_w/2"/>
                                          </p:val>
                                        </p:tav>
                                      </p:tavLst>
                                    </p:anim>
                                    <p:anim calcmode="lin" valueType="num">
                                      <p:cBhvr additive="base">
                                        <p:cTn id="503" dur="2000"/>
                                        <p:tgtEl>
                                          <p:spTgt spid="20"/>
                                        </p:tgtEl>
                                        <p:attrNameLst>
                                          <p:attrName>ppt_y</p:attrName>
                                        </p:attrNameLst>
                                      </p:cBhvr>
                                      <p:tavLst>
                                        <p:tav tm="0">
                                          <p:val>
                                            <p:strVal val="ppt_y"/>
                                          </p:val>
                                        </p:tav>
                                        <p:tav tm="100000">
                                          <p:val>
                                            <p:strVal val="ppt_y"/>
                                          </p:val>
                                        </p:tav>
                                      </p:tavLst>
                                    </p:anim>
                                    <p:set>
                                      <p:cBhvr>
                                        <p:cTn id="504" dur="1" fill="hold">
                                          <p:stCondLst>
                                            <p:cond delay="1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2000"/>
                                        <p:tgtEl>
                                          <p:spTgt spid="24"/>
                                        </p:tgtEl>
                                        <p:attrNameLst>
                                          <p:attrName>ppt_x</p:attrName>
                                        </p:attrNameLst>
                                      </p:cBhvr>
                                      <p:tavLst>
                                        <p:tav tm="0">
                                          <p:val>
                                            <p:strVal val="ppt_x"/>
                                          </p:val>
                                        </p:tav>
                                        <p:tav tm="100000">
                                          <p:val>
                                            <p:strVal val="1+ppt_w/2"/>
                                          </p:val>
                                        </p:tav>
                                      </p:tavLst>
                                    </p:anim>
                                    <p:anim calcmode="lin" valueType="num">
                                      <p:cBhvr additive="base">
                                        <p:cTn id="507" dur="2000"/>
                                        <p:tgtEl>
                                          <p:spTgt spid="24"/>
                                        </p:tgtEl>
                                        <p:attrNameLst>
                                          <p:attrName>ppt_y</p:attrName>
                                        </p:attrNameLst>
                                      </p:cBhvr>
                                      <p:tavLst>
                                        <p:tav tm="0">
                                          <p:val>
                                            <p:strVal val="ppt_y"/>
                                          </p:val>
                                        </p:tav>
                                        <p:tav tm="100000">
                                          <p:val>
                                            <p:strVal val="ppt_y"/>
                                          </p:val>
                                        </p:tav>
                                      </p:tavLst>
                                    </p:anim>
                                    <p:set>
                                      <p:cBhvr>
                                        <p:cTn id="508" dur="1" fill="hold">
                                          <p:stCondLst>
                                            <p:cond delay="1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2000"/>
                                        <p:tgtEl>
                                          <p:spTgt spid="28"/>
                                        </p:tgtEl>
                                        <p:attrNameLst>
                                          <p:attrName>ppt_x</p:attrName>
                                        </p:attrNameLst>
                                      </p:cBhvr>
                                      <p:tavLst>
                                        <p:tav tm="0">
                                          <p:val>
                                            <p:strVal val="ppt_x"/>
                                          </p:val>
                                        </p:tav>
                                        <p:tav tm="100000">
                                          <p:val>
                                            <p:strVal val="1+ppt_w/2"/>
                                          </p:val>
                                        </p:tav>
                                      </p:tavLst>
                                    </p:anim>
                                    <p:anim calcmode="lin" valueType="num">
                                      <p:cBhvr additive="base">
                                        <p:cTn id="511" dur="2000"/>
                                        <p:tgtEl>
                                          <p:spTgt spid="28"/>
                                        </p:tgtEl>
                                        <p:attrNameLst>
                                          <p:attrName>ppt_y</p:attrName>
                                        </p:attrNameLst>
                                      </p:cBhvr>
                                      <p:tavLst>
                                        <p:tav tm="0">
                                          <p:val>
                                            <p:strVal val="ppt_y"/>
                                          </p:val>
                                        </p:tav>
                                        <p:tav tm="100000">
                                          <p:val>
                                            <p:strVal val="ppt_y"/>
                                          </p:val>
                                        </p:tav>
                                      </p:tavLst>
                                    </p:anim>
                                    <p:set>
                                      <p:cBhvr>
                                        <p:cTn id="512" dur="1" fill="hold">
                                          <p:stCondLst>
                                            <p:cond delay="1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2000"/>
                                        <p:tgtEl>
                                          <p:spTgt spid="32"/>
                                        </p:tgtEl>
                                        <p:attrNameLst>
                                          <p:attrName>ppt_x</p:attrName>
                                        </p:attrNameLst>
                                      </p:cBhvr>
                                      <p:tavLst>
                                        <p:tav tm="0">
                                          <p:val>
                                            <p:strVal val="ppt_x"/>
                                          </p:val>
                                        </p:tav>
                                        <p:tav tm="100000">
                                          <p:val>
                                            <p:strVal val="1+ppt_w/2"/>
                                          </p:val>
                                        </p:tav>
                                      </p:tavLst>
                                    </p:anim>
                                    <p:anim calcmode="lin" valueType="num">
                                      <p:cBhvr additive="base">
                                        <p:cTn id="515" dur="2000"/>
                                        <p:tgtEl>
                                          <p:spTgt spid="32"/>
                                        </p:tgtEl>
                                        <p:attrNameLst>
                                          <p:attrName>ppt_y</p:attrName>
                                        </p:attrNameLst>
                                      </p:cBhvr>
                                      <p:tavLst>
                                        <p:tav tm="0">
                                          <p:val>
                                            <p:strVal val="ppt_y"/>
                                          </p:val>
                                        </p:tav>
                                        <p:tav tm="100000">
                                          <p:val>
                                            <p:strVal val="ppt_y"/>
                                          </p:val>
                                        </p:tav>
                                      </p:tavLst>
                                    </p:anim>
                                    <p:set>
                                      <p:cBhvr>
                                        <p:cTn id="516" dur="1" fill="hold">
                                          <p:stCondLst>
                                            <p:cond delay="1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2000"/>
                                        <p:tgtEl>
                                          <p:spTgt spid="36"/>
                                        </p:tgtEl>
                                        <p:attrNameLst>
                                          <p:attrName>ppt_x</p:attrName>
                                        </p:attrNameLst>
                                      </p:cBhvr>
                                      <p:tavLst>
                                        <p:tav tm="0">
                                          <p:val>
                                            <p:strVal val="ppt_x"/>
                                          </p:val>
                                        </p:tav>
                                        <p:tav tm="100000">
                                          <p:val>
                                            <p:strVal val="1+ppt_w/2"/>
                                          </p:val>
                                        </p:tav>
                                      </p:tavLst>
                                    </p:anim>
                                    <p:anim calcmode="lin" valueType="num">
                                      <p:cBhvr additive="base">
                                        <p:cTn id="519" dur="2000"/>
                                        <p:tgtEl>
                                          <p:spTgt spid="36"/>
                                        </p:tgtEl>
                                        <p:attrNameLst>
                                          <p:attrName>ppt_y</p:attrName>
                                        </p:attrNameLst>
                                      </p:cBhvr>
                                      <p:tavLst>
                                        <p:tav tm="0">
                                          <p:val>
                                            <p:strVal val="ppt_y"/>
                                          </p:val>
                                        </p:tav>
                                        <p:tav tm="100000">
                                          <p:val>
                                            <p:strVal val="ppt_y"/>
                                          </p:val>
                                        </p:tav>
                                      </p:tavLst>
                                    </p:anim>
                                    <p:set>
                                      <p:cBhvr>
                                        <p:cTn id="520" dur="1" fill="hold">
                                          <p:stCondLst>
                                            <p:cond delay="1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2000"/>
                                        <p:tgtEl>
                                          <p:spTgt spid="40"/>
                                        </p:tgtEl>
                                        <p:attrNameLst>
                                          <p:attrName>ppt_x</p:attrName>
                                        </p:attrNameLst>
                                      </p:cBhvr>
                                      <p:tavLst>
                                        <p:tav tm="0">
                                          <p:val>
                                            <p:strVal val="ppt_x"/>
                                          </p:val>
                                        </p:tav>
                                        <p:tav tm="100000">
                                          <p:val>
                                            <p:strVal val="1+ppt_w/2"/>
                                          </p:val>
                                        </p:tav>
                                      </p:tavLst>
                                    </p:anim>
                                    <p:anim calcmode="lin" valueType="num">
                                      <p:cBhvr additive="base">
                                        <p:cTn id="523" dur="2000"/>
                                        <p:tgtEl>
                                          <p:spTgt spid="40"/>
                                        </p:tgtEl>
                                        <p:attrNameLst>
                                          <p:attrName>ppt_y</p:attrName>
                                        </p:attrNameLst>
                                      </p:cBhvr>
                                      <p:tavLst>
                                        <p:tav tm="0">
                                          <p:val>
                                            <p:strVal val="ppt_y"/>
                                          </p:val>
                                        </p:tav>
                                        <p:tav tm="100000">
                                          <p:val>
                                            <p:strVal val="ppt_y"/>
                                          </p:val>
                                        </p:tav>
                                      </p:tavLst>
                                    </p:anim>
                                    <p:set>
                                      <p:cBhvr>
                                        <p:cTn id="524" dur="1" fill="hold">
                                          <p:stCondLst>
                                            <p:cond delay="1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2000"/>
                                        <p:tgtEl>
                                          <p:spTgt spid="43"/>
                                        </p:tgtEl>
                                        <p:attrNameLst>
                                          <p:attrName>ppt_x</p:attrName>
                                        </p:attrNameLst>
                                      </p:cBhvr>
                                      <p:tavLst>
                                        <p:tav tm="0">
                                          <p:val>
                                            <p:strVal val="ppt_x"/>
                                          </p:val>
                                        </p:tav>
                                        <p:tav tm="100000">
                                          <p:val>
                                            <p:strVal val="1+ppt_w/2"/>
                                          </p:val>
                                        </p:tav>
                                      </p:tavLst>
                                    </p:anim>
                                    <p:anim calcmode="lin" valueType="num">
                                      <p:cBhvr additive="base">
                                        <p:cTn id="527" dur="2000"/>
                                        <p:tgtEl>
                                          <p:spTgt spid="43"/>
                                        </p:tgtEl>
                                        <p:attrNameLst>
                                          <p:attrName>ppt_y</p:attrName>
                                        </p:attrNameLst>
                                      </p:cBhvr>
                                      <p:tavLst>
                                        <p:tav tm="0">
                                          <p:val>
                                            <p:strVal val="ppt_y"/>
                                          </p:val>
                                        </p:tav>
                                        <p:tav tm="100000">
                                          <p:val>
                                            <p:strVal val="ppt_y"/>
                                          </p:val>
                                        </p:tav>
                                      </p:tavLst>
                                    </p:anim>
                                    <p:set>
                                      <p:cBhvr>
                                        <p:cTn id="528" dur="1" fill="hold">
                                          <p:stCondLst>
                                            <p:cond delay="1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2000"/>
                                        <p:tgtEl>
                                          <p:spTgt spid="8"/>
                                        </p:tgtEl>
                                        <p:attrNameLst>
                                          <p:attrName>ppt_x</p:attrName>
                                        </p:attrNameLst>
                                      </p:cBhvr>
                                      <p:tavLst>
                                        <p:tav tm="0">
                                          <p:val>
                                            <p:strVal val="ppt_x"/>
                                          </p:val>
                                        </p:tav>
                                        <p:tav tm="100000">
                                          <p:val>
                                            <p:strVal val="0-ppt_w/2"/>
                                          </p:val>
                                        </p:tav>
                                      </p:tavLst>
                                    </p:anim>
                                    <p:anim calcmode="lin" valueType="num">
                                      <p:cBhvr additive="base">
                                        <p:cTn id="531" dur="2000"/>
                                        <p:tgtEl>
                                          <p:spTgt spid="8"/>
                                        </p:tgtEl>
                                        <p:attrNameLst>
                                          <p:attrName>ppt_y</p:attrName>
                                        </p:attrNameLst>
                                      </p:cBhvr>
                                      <p:tavLst>
                                        <p:tav tm="0">
                                          <p:val>
                                            <p:strVal val="ppt_y"/>
                                          </p:val>
                                        </p:tav>
                                        <p:tav tm="100000">
                                          <p:val>
                                            <p:strVal val="ppt_y"/>
                                          </p:val>
                                        </p:tav>
                                      </p:tavLst>
                                    </p:anim>
                                    <p:set>
                                      <p:cBhvr>
                                        <p:cTn id="532" dur="1" fill="hold">
                                          <p:stCondLst>
                                            <p:cond delay="1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2000"/>
                                        <p:tgtEl>
                                          <p:spTgt spid="12"/>
                                        </p:tgtEl>
                                        <p:attrNameLst>
                                          <p:attrName>ppt_x</p:attrName>
                                        </p:attrNameLst>
                                      </p:cBhvr>
                                      <p:tavLst>
                                        <p:tav tm="0">
                                          <p:val>
                                            <p:strVal val="ppt_x"/>
                                          </p:val>
                                        </p:tav>
                                        <p:tav tm="100000">
                                          <p:val>
                                            <p:strVal val="0-ppt_w/2"/>
                                          </p:val>
                                        </p:tav>
                                      </p:tavLst>
                                    </p:anim>
                                    <p:anim calcmode="lin" valueType="num">
                                      <p:cBhvr additive="base">
                                        <p:cTn id="535" dur="2000"/>
                                        <p:tgtEl>
                                          <p:spTgt spid="12"/>
                                        </p:tgtEl>
                                        <p:attrNameLst>
                                          <p:attrName>ppt_y</p:attrName>
                                        </p:attrNameLst>
                                      </p:cBhvr>
                                      <p:tavLst>
                                        <p:tav tm="0">
                                          <p:val>
                                            <p:strVal val="ppt_y"/>
                                          </p:val>
                                        </p:tav>
                                        <p:tav tm="100000">
                                          <p:val>
                                            <p:strVal val="ppt_y"/>
                                          </p:val>
                                        </p:tav>
                                      </p:tavLst>
                                    </p:anim>
                                    <p:set>
                                      <p:cBhvr>
                                        <p:cTn id="536" dur="1" fill="hold">
                                          <p:stCondLst>
                                            <p:cond delay="1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2000"/>
                                        <p:tgtEl>
                                          <p:spTgt spid="14"/>
                                        </p:tgtEl>
                                        <p:attrNameLst>
                                          <p:attrName>ppt_x</p:attrName>
                                        </p:attrNameLst>
                                      </p:cBhvr>
                                      <p:tavLst>
                                        <p:tav tm="0">
                                          <p:val>
                                            <p:strVal val="ppt_x"/>
                                          </p:val>
                                        </p:tav>
                                        <p:tav tm="100000">
                                          <p:val>
                                            <p:strVal val="0-ppt_w/2"/>
                                          </p:val>
                                        </p:tav>
                                      </p:tavLst>
                                    </p:anim>
                                    <p:anim calcmode="lin" valueType="num">
                                      <p:cBhvr additive="base">
                                        <p:cTn id="539" dur="2000"/>
                                        <p:tgtEl>
                                          <p:spTgt spid="14"/>
                                        </p:tgtEl>
                                        <p:attrNameLst>
                                          <p:attrName>ppt_y</p:attrName>
                                        </p:attrNameLst>
                                      </p:cBhvr>
                                      <p:tavLst>
                                        <p:tav tm="0">
                                          <p:val>
                                            <p:strVal val="ppt_y"/>
                                          </p:val>
                                        </p:tav>
                                        <p:tav tm="100000">
                                          <p:val>
                                            <p:strVal val="ppt_y"/>
                                          </p:val>
                                        </p:tav>
                                      </p:tavLst>
                                    </p:anim>
                                    <p:set>
                                      <p:cBhvr>
                                        <p:cTn id="540" dur="1" fill="hold">
                                          <p:stCondLst>
                                            <p:cond delay="1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2000"/>
                                        <p:tgtEl>
                                          <p:spTgt spid="18"/>
                                        </p:tgtEl>
                                        <p:attrNameLst>
                                          <p:attrName>ppt_x</p:attrName>
                                        </p:attrNameLst>
                                      </p:cBhvr>
                                      <p:tavLst>
                                        <p:tav tm="0">
                                          <p:val>
                                            <p:strVal val="ppt_x"/>
                                          </p:val>
                                        </p:tav>
                                        <p:tav tm="100000">
                                          <p:val>
                                            <p:strVal val="0-ppt_w/2"/>
                                          </p:val>
                                        </p:tav>
                                      </p:tavLst>
                                    </p:anim>
                                    <p:anim calcmode="lin" valueType="num">
                                      <p:cBhvr additive="base">
                                        <p:cTn id="543" dur="2000"/>
                                        <p:tgtEl>
                                          <p:spTgt spid="18"/>
                                        </p:tgtEl>
                                        <p:attrNameLst>
                                          <p:attrName>ppt_y</p:attrName>
                                        </p:attrNameLst>
                                      </p:cBhvr>
                                      <p:tavLst>
                                        <p:tav tm="0">
                                          <p:val>
                                            <p:strVal val="ppt_y"/>
                                          </p:val>
                                        </p:tav>
                                        <p:tav tm="100000">
                                          <p:val>
                                            <p:strVal val="ppt_y"/>
                                          </p:val>
                                        </p:tav>
                                      </p:tavLst>
                                    </p:anim>
                                    <p:set>
                                      <p:cBhvr>
                                        <p:cTn id="544" dur="1" fill="hold">
                                          <p:stCondLst>
                                            <p:cond delay="1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2000"/>
                                        <p:tgtEl>
                                          <p:spTgt spid="23"/>
                                        </p:tgtEl>
                                        <p:attrNameLst>
                                          <p:attrName>ppt_x</p:attrName>
                                        </p:attrNameLst>
                                      </p:cBhvr>
                                      <p:tavLst>
                                        <p:tav tm="0">
                                          <p:val>
                                            <p:strVal val="ppt_x"/>
                                          </p:val>
                                        </p:tav>
                                        <p:tav tm="100000">
                                          <p:val>
                                            <p:strVal val="0-ppt_w/2"/>
                                          </p:val>
                                        </p:tav>
                                      </p:tavLst>
                                    </p:anim>
                                    <p:anim calcmode="lin" valueType="num">
                                      <p:cBhvr additive="base">
                                        <p:cTn id="547" dur="2000"/>
                                        <p:tgtEl>
                                          <p:spTgt spid="23"/>
                                        </p:tgtEl>
                                        <p:attrNameLst>
                                          <p:attrName>ppt_y</p:attrName>
                                        </p:attrNameLst>
                                      </p:cBhvr>
                                      <p:tavLst>
                                        <p:tav tm="0">
                                          <p:val>
                                            <p:strVal val="ppt_y"/>
                                          </p:val>
                                        </p:tav>
                                        <p:tav tm="100000">
                                          <p:val>
                                            <p:strVal val="ppt_y"/>
                                          </p:val>
                                        </p:tav>
                                      </p:tavLst>
                                    </p:anim>
                                    <p:set>
                                      <p:cBhvr>
                                        <p:cTn id="548" dur="1" fill="hold">
                                          <p:stCondLst>
                                            <p:cond delay="1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2000"/>
                                        <p:tgtEl>
                                          <p:spTgt spid="26"/>
                                        </p:tgtEl>
                                        <p:attrNameLst>
                                          <p:attrName>ppt_x</p:attrName>
                                        </p:attrNameLst>
                                      </p:cBhvr>
                                      <p:tavLst>
                                        <p:tav tm="0">
                                          <p:val>
                                            <p:strVal val="ppt_x"/>
                                          </p:val>
                                        </p:tav>
                                        <p:tav tm="100000">
                                          <p:val>
                                            <p:strVal val="0-ppt_w/2"/>
                                          </p:val>
                                        </p:tav>
                                      </p:tavLst>
                                    </p:anim>
                                    <p:anim calcmode="lin" valueType="num">
                                      <p:cBhvr additive="base">
                                        <p:cTn id="551" dur="2000"/>
                                        <p:tgtEl>
                                          <p:spTgt spid="26"/>
                                        </p:tgtEl>
                                        <p:attrNameLst>
                                          <p:attrName>ppt_y</p:attrName>
                                        </p:attrNameLst>
                                      </p:cBhvr>
                                      <p:tavLst>
                                        <p:tav tm="0">
                                          <p:val>
                                            <p:strVal val="ppt_y"/>
                                          </p:val>
                                        </p:tav>
                                        <p:tav tm="100000">
                                          <p:val>
                                            <p:strVal val="ppt_y"/>
                                          </p:val>
                                        </p:tav>
                                      </p:tavLst>
                                    </p:anim>
                                    <p:set>
                                      <p:cBhvr>
                                        <p:cTn id="552" dur="1" fill="hold">
                                          <p:stCondLst>
                                            <p:cond delay="1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2000"/>
                                        <p:tgtEl>
                                          <p:spTgt spid="30"/>
                                        </p:tgtEl>
                                        <p:attrNameLst>
                                          <p:attrName>ppt_x</p:attrName>
                                        </p:attrNameLst>
                                      </p:cBhvr>
                                      <p:tavLst>
                                        <p:tav tm="0">
                                          <p:val>
                                            <p:strVal val="ppt_x"/>
                                          </p:val>
                                        </p:tav>
                                        <p:tav tm="100000">
                                          <p:val>
                                            <p:strVal val="0-ppt_w/2"/>
                                          </p:val>
                                        </p:tav>
                                      </p:tavLst>
                                    </p:anim>
                                    <p:anim calcmode="lin" valueType="num">
                                      <p:cBhvr additive="base">
                                        <p:cTn id="555" dur="2000"/>
                                        <p:tgtEl>
                                          <p:spTgt spid="30"/>
                                        </p:tgtEl>
                                        <p:attrNameLst>
                                          <p:attrName>ppt_y</p:attrName>
                                        </p:attrNameLst>
                                      </p:cBhvr>
                                      <p:tavLst>
                                        <p:tav tm="0">
                                          <p:val>
                                            <p:strVal val="ppt_y"/>
                                          </p:val>
                                        </p:tav>
                                        <p:tav tm="100000">
                                          <p:val>
                                            <p:strVal val="ppt_y"/>
                                          </p:val>
                                        </p:tav>
                                      </p:tavLst>
                                    </p:anim>
                                    <p:set>
                                      <p:cBhvr>
                                        <p:cTn id="556" dur="1" fill="hold">
                                          <p:stCondLst>
                                            <p:cond delay="1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2000"/>
                                        <p:tgtEl>
                                          <p:spTgt spid="34"/>
                                        </p:tgtEl>
                                        <p:attrNameLst>
                                          <p:attrName>ppt_x</p:attrName>
                                        </p:attrNameLst>
                                      </p:cBhvr>
                                      <p:tavLst>
                                        <p:tav tm="0">
                                          <p:val>
                                            <p:strVal val="ppt_x"/>
                                          </p:val>
                                        </p:tav>
                                        <p:tav tm="100000">
                                          <p:val>
                                            <p:strVal val="0-ppt_w/2"/>
                                          </p:val>
                                        </p:tav>
                                      </p:tavLst>
                                    </p:anim>
                                    <p:anim calcmode="lin" valueType="num">
                                      <p:cBhvr additive="base">
                                        <p:cTn id="559" dur="2000"/>
                                        <p:tgtEl>
                                          <p:spTgt spid="34"/>
                                        </p:tgtEl>
                                        <p:attrNameLst>
                                          <p:attrName>ppt_y</p:attrName>
                                        </p:attrNameLst>
                                      </p:cBhvr>
                                      <p:tavLst>
                                        <p:tav tm="0">
                                          <p:val>
                                            <p:strVal val="ppt_y"/>
                                          </p:val>
                                        </p:tav>
                                        <p:tav tm="100000">
                                          <p:val>
                                            <p:strVal val="ppt_y"/>
                                          </p:val>
                                        </p:tav>
                                      </p:tavLst>
                                    </p:anim>
                                    <p:set>
                                      <p:cBhvr>
                                        <p:cTn id="560" dur="1" fill="hold">
                                          <p:stCondLst>
                                            <p:cond delay="1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2000"/>
                                        <p:tgtEl>
                                          <p:spTgt spid="38"/>
                                        </p:tgtEl>
                                        <p:attrNameLst>
                                          <p:attrName>ppt_x</p:attrName>
                                        </p:attrNameLst>
                                      </p:cBhvr>
                                      <p:tavLst>
                                        <p:tav tm="0">
                                          <p:val>
                                            <p:strVal val="ppt_x"/>
                                          </p:val>
                                        </p:tav>
                                        <p:tav tm="100000">
                                          <p:val>
                                            <p:strVal val="0-ppt_w/2"/>
                                          </p:val>
                                        </p:tav>
                                      </p:tavLst>
                                    </p:anim>
                                    <p:anim calcmode="lin" valueType="num">
                                      <p:cBhvr additive="base">
                                        <p:cTn id="563" dur="2000"/>
                                        <p:tgtEl>
                                          <p:spTgt spid="38"/>
                                        </p:tgtEl>
                                        <p:attrNameLst>
                                          <p:attrName>ppt_y</p:attrName>
                                        </p:attrNameLst>
                                      </p:cBhvr>
                                      <p:tavLst>
                                        <p:tav tm="0">
                                          <p:val>
                                            <p:strVal val="ppt_y"/>
                                          </p:val>
                                        </p:tav>
                                        <p:tav tm="100000">
                                          <p:val>
                                            <p:strVal val="ppt_y"/>
                                          </p:val>
                                        </p:tav>
                                      </p:tavLst>
                                    </p:anim>
                                    <p:set>
                                      <p:cBhvr>
                                        <p:cTn id="564" dur="1" fill="hold">
                                          <p:stCondLst>
                                            <p:cond delay="1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2000"/>
                                        <p:tgtEl>
                                          <p:spTgt spid="44"/>
                                        </p:tgtEl>
                                        <p:attrNameLst>
                                          <p:attrName>ppt_x</p:attrName>
                                        </p:attrNameLst>
                                      </p:cBhvr>
                                      <p:tavLst>
                                        <p:tav tm="0">
                                          <p:val>
                                            <p:strVal val="ppt_x"/>
                                          </p:val>
                                        </p:tav>
                                        <p:tav tm="100000">
                                          <p:val>
                                            <p:strVal val="0-ppt_w/2"/>
                                          </p:val>
                                        </p:tav>
                                      </p:tavLst>
                                    </p:anim>
                                    <p:anim calcmode="lin" valueType="num">
                                      <p:cBhvr additive="base">
                                        <p:cTn id="567" dur="2000"/>
                                        <p:tgtEl>
                                          <p:spTgt spid="44"/>
                                        </p:tgtEl>
                                        <p:attrNameLst>
                                          <p:attrName>ppt_y</p:attrName>
                                        </p:attrNameLst>
                                      </p:cBhvr>
                                      <p:tavLst>
                                        <p:tav tm="0">
                                          <p:val>
                                            <p:strVal val="ppt_y"/>
                                          </p:val>
                                        </p:tav>
                                        <p:tav tm="100000">
                                          <p:val>
                                            <p:strVal val="ppt_y"/>
                                          </p:val>
                                        </p:tav>
                                      </p:tavLst>
                                    </p:anim>
                                    <p:set>
                                      <p:cBhvr>
                                        <p:cTn id="568" dur="1" fill="hold">
                                          <p:stCondLst>
                                            <p:cond delay="1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2000" fill="hold"/>
                                        <p:tgtEl>
                                          <p:spTgt spid="4"/>
                                        </p:tgtEl>
                                        <p:attrNameLst>
                                          <p:attrName>ppt_w</p:attrName>
                                        </p:attrNameLst>
                                      </p:cBhvr>
                                      <p:tavLst>
                                        <p:tav tm="0">
                                          <p:val>
                                            <p:strVal val="2/3*#ppt_w"/>
                                          </p:val>
                                        </p:tav>
                                        <p:tav tm="100000">
                                          <p:val>
                                            <p:strVal val="#ppt_w"/>
                                          </p:val>
                                        </p:tav>
                                      </p:tavLst>
                                    </p:anim>
                                    <p:anim calcmode="lin" valueType="num">
                                      <p:cBhvr>
                                        <p:cTn id="572" dur="2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Imagen35.jpg"/>
          <p:cNvPicPr>
            <a:picLocks noChangeAspect="1"/>
          </p:cNvPicPr>
          <p:nvPr/>
        </p:nvPicPr>
        <p:blipFill>
          <a:blip r:embed="rId2"/>
          <a:stretch>
            <a:fillRect/>
          </a:stretch>
        </p:blipFill>
        <p:spPr>
          <a:xfrm>
            <a:off x="0" y="0"/>
            <a:ext cx="9144000" cy="7151559"/>
          </a:xfrm>
          <a:prstGeom prst="rect">
            <a:avLst/>
          </a:prstGeom>
          <a:effectLst>
            <a:softEdge rad="31750"/>
          </a:effectLst>
        </p:spPr>
      </p:pic>
      <p:sp>
        <p:nvSpPr>
          <p:cNvPr id="20" name="19 Franja diagonal"/>
          <p:cNvSpPr/>
          <p:nvPr/>
        </p:nvSpPr>
        <p:spPr>
          <a:xfrm rot="3638755">
            <a:off x="-318362" y="-201748"/>
            <a:ext cx="4650346" cy="3136957"/>
          </a:xfrm>
          <a:prstGeom prst="diagStripe">
            <a:avLst>
              <a:gd name="adj" fmla="val 9326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rot="6160267" flipV="1">
            <a:off x="5295588" y="-354560"/>
            <a:ext cx="3416443" cy="3935658"/>
          </a:xfrm>
          <a:prstGeom prst="diagStripe">
            <a:avLst>
              <a:gd name="adj" fmla="val 9341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Franja diagonal"/>
          <p:cNvSpPr/>
          <p:nvPr/>
        </p:nvSpPr>
        <p:spPr>
          <a:xfrm rot="3638755">
            <a:off x="-347559" y="785805"/>
            <a:ext cx="4650346" cy="2906041"/>
          </a:xfrm>
          <a:prstGeom prst="diagStripe">
            <a:avLst>
              <a:gd name="adj" fmla="val 9227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Franja diagonal"/>
          <p:cNvSpPr/>
          <p:nvPr/>
        </p:nvSpPr>
        <p:spPr>
          <a:xfrm rot="3638755">
            <a:off x="-276120" y="1571622"/>
            <a:ext cx="4650346" cy="2906041"/>
          </a:xfrm>
          <a:prstGeom prst="diagStripe">
            <a:avLst>
              <a:gd name="adj" fmla="val 9241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Franja diagonal"/>
          <p:cNvSpPr/>
          <p:nvPr/>
        </p:nvSpPr>
        <p:spPr>
          <a:xfrm rot="3638755">
            <a:off x="-276120" y="2071690"/>
            <a:ext cx="4650346" cy="2906041"/>
          </a:xfrm>
          <a:prstGeom prst="diagStripe">
            <a:avLst>
              <a:gd name="adj" fmla="val 9141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Franja diagonal"/>
          <p:cNvSpPr/>
          <p:nvPr/>
        </p:nvSpPr>
        <p:spPr>
          <a:xfrm rot="3638755">
            <a:off x="-276120" y="2827804"/>
            <a:ext cx="4650346" cy="2906041"/>
          </a:xfrm>
          <a:prstGeom prst="diagStripe">
            <a:avLst>
              <a:gd name="adj" fmla="val 9259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Franja diagonal"/>
          <p:cNvSpPr/>
          <p:nvPr/>
        </p:nvSpPr>
        <p:spPr>
          <a:xfrm rot="3638755">
            <a:off x="-418996" y="3500450"/>
            <a:ext cx="4650346" cy="2906041"/>
          </a:xfrm>
          <a:prstGeom prst="diagStripe">
            <a:avLst>
              <a:gd name="adj" fmla="val 9132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Franja diagonal"/>
          <p:cNvSpPr/>
          <p:nvPr/>
        </p:nvSpPr>
        <p:spPr>
          <a:xfrm rot="3638755">
            <a:off x="-347558" y="4256587"/>
            <a:ext cx="4650346" cy="2906041"/>
          </a:xfrm>
          <a:prstGeom prst="diagStripe">
            <a:avLst>
              <a:gd name="adj" fmla="val 9233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Franja diagonal"/>
          <p:cNvSpPr/>
          <p:nvPr/>
        </p:nvSpPr>
        <p:spPr>
          <a:xfrm rot="6386116" flipV="1">
            <a:off x="5257998" y="217112"/>
            <a:ext cx="3600215" cy="3973057"/>
          </a:xfrm>
          <a:prstGeom prst="diagStripe">
            <a:avLst>
              <a:gd name="adj" fmla="val 9346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Franja diagonal"/>
          <p:cNvSpPr/>
          <p:nvPr/>
        </p:nvSpPr>
        <p:spPr>
          <a:xfrm rot="6386116" flipV="1">
            <a:off x="5352489" y="975014"/>
            <a:ext cx="3485887" cy="3935658"/>
          </a:xfrm>
          <a:prstGeom prst="diagStripe">
            <a:avLst>
              <a:gd name="adj" fmla="val 9303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Franja diagonal"/>
          <p:cNvSpPr/>
          <p:nvPr/>
        </p:nvSpPr>
        <p:spPr>
          <a:xfrm rot="6386116" flipV="1">
            <a:off x="5418754" y="1513805"/>
            <a:ext cx="3565433" cy="4133301"/>
          </a:xfrm>
          <a:prstGeom prst="diagStripe">
            <a:avLst>
              <a:gd name="adj" fmla="val 93552"/>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Franja diagonal"/>
          <p:cNvSpPr/>
          <p:nvPr/>
        </p:nvSpPr>
        <p:spPr>
          <a:xfrm rot="6386116" flipV="1">
            <a:off x="5413567" y="2408800"/>
            <a:ext cx="3485887" cy="3935658"/>
          </a:xfrm>
          <a:prstGeom prst="diagStripe">
            <a:avLst>
              <a:gd name="adj" fmla="val 9405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Franja diagonal"/>
          <p:cNvSpPr/>
          <p:nvPr/>
        </p:nvSpPr>
        <p:spPr>
          <a:xfrm rot="6386116" flipV="1">
            <a:off x="5400875" y="3003194"/>
            <a:ext cx="3600215" cy="3973057"/>
          </a:xfrm>
          <a:prstGeom prst="diagStripe">
            <a:avLst>
              <a:gd name="adj" fmla="val 93538"/>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Franja diagonal"/>
          <p:cNvSpPr/>
          <p:nvPr/>
        </p:nvSpPr>
        <p:spPr>
          <a:xfrm rot="6386116" flipV="1">
            <a:off x="5257998" y="3802517"/>
            <a:ext cx="3600215" cy="3973057"/>
          </a:xfrm>
          <a:prstGeom prst="diagStripe">
            <a:avLst>
              <a:gd name="adj" fmla="val 92883"/>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571536" y="0"/>
            <a:ext cx="10144196" cy="885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3000" fill="hold"/>
                                        <p:tgtEl>
                                          <p:spTgt spid="20"/>
                                        </p:tgtEl>
                                        <p:attrNameLst>
                                          <p:attrName>ppt_x</p:attrName>
                                        </p:attrNameLst>
                                      </p:cBhvr>
                                      <p:tavLst>
                                        <p:tav tm="0">
                                          <p:val>
                                            <p:strVal val="1+#ppt_w/2"/>
                                          </p:val>
                                        </p:tav>
                                        <p:tav tm="100000">
                                          <p:val>
                                            <p:strVal val="#ppt_x"/>
                                          </p:val>
                                        </p:tav>
                                      </p:tavLst>
                                    </p:anim>
                                    <p:anim calcmode="lin" valueType="num">
                                      <p:cBhvr additive="base">
                                        <p:cTn id="11" dur="3000" fill="hold"/>
                                        <p:tgtEl>
                                          <p:spTgt spid="20"/>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1+#ppt_w/2"/>
                                          </p:val>
                                        </p:tav>
                                        <p:tav tm="100000">
                                          <p:val>
                                            <p:strVal val="#ppt_x"/>
                                          </p:val>
                                        </p:tav>
                                      </p:tavLst>
                                    </p:anim>
                                    <p:anim calcmode="lin" valueType="num">
                                      <p:cBhvr additive="base">
                                        <p:cTn id="15" dur="30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1+#ppt_w/2"/>
                                          </p:val>
                                        </p:tav>
                                        <p:tav tm="100000">
                                          <p:val>
                                            <p:strVal val="#ppt_x"/>
                                          </p:val>
                                        </p:tav>
                                      </p:tavLst>
                                    </p:anim>
                                    <p:anim calcmode="lin" valueType="num">
                                      <p:cBhvr additive="base">
                                        <p:cTn id="19" dur="3000" fill="hold"/>
                                        <p:tgtEl>
                                          <p:spTgt spid="2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1+#ppt_w/2"/>
                                          </p:val>
                                        </p:tav>
                                        <p:tav tm="100000">
                                          <p:val>
                                            <p:strVal val="#ppt_x"/>
                                          </p:val>
                                        </p:tav>
                                      </p:tavLst>
                                    </p:anim>
                                    <p:anim calcmode="lin" valueType="num">
                                      <p:cBhvr additive="base">
                                        <p:cTn id="23" dur="3000" fill="hold"/>
                                        <p:tgtEl>
                                          <p:spTgt spid="24"/>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1+#ppt_w/2"/>
                                          </p:val>
                                        </p:tav>
                                        <p:tav tm="100000">
                                          <p:val>
                                            <p:strVal val="#ppt_x"/>
                                          </p:val>
                                        </p:tav>
                                      </p:tavLst>
                                    </p:anim>
                                    <p:anim calcmode="lin" valueType="num">
                                      <p:cBhvr additive="base">
                                        <p:cTn id="27" dur="3000" fill="hold"/>
                                        <p:tgtEl>
                                          <p:spTgt spid="25"/>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1+#ppt_w/2"/>
                                          </p:val>
                                        </p:tav>
                                        <p:tav tm="100000">
                                          <p:val>
                                            <p:strVal val="#ppt_x"/>
                                          </p:val>
                                        </p:tav>
                                      </p:tavLst>
                                    </p:anim>
                                    <p:anim calcmode="lin" valueType="num">
                                      <p:cBhvr additive="base">
                                        <p:cTn id="35" dur="3000" fill="hold"/>
                                        <p:tgtEl>
                                          <p:spTgt spid="2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3000" fill="hold"/>
                                        <p:tgtEl>
                                          <p:spTgt spid="28"/>
                                        </p:tgtEl>
                                        <p:attrNameLst>
                                          <p:attrName>ppt_x</p:attrName>
                                        </p:attrNameLst>
                                      </p:cBhvr>
                                      <p:tavLst>
                                        <p:tav tm="0">
                                          <p:val>
                                            <p:strVal val="0-#ppt_w/2"/>
                                          </p:val>
                                        </p:tav>
                                        <p:tav tm="100000">
                                          <p:val>
                                            <p:strVal val="#ppt_x"/>
                                          </p:val>
                                        </p:tav>
                                      </p:tavLst>
                                    </p:anim>
                                    <p:anim calcmode="lin" valueType="num">
                                      <p:cBhvr additive="base">
                                        <p:cTn id="43" dur="30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3000" fill="hold"/>
                                        <p:tgtEl>
                                          <p:spTgt spid="29"/>
                                        </p:tgtEl>
                                        <p:attrNameLst>
                                          <p:attrName>ppt_x</p:attrName>
                                        </p:attrNameLst>
                                      </p:cBhvr>
                                      <p:tavLst>
                                        <p:tav tm="0">
                                          <p:val>
                                            <p:strVal val="0-#ppt_w/2"/>
                                          </p:val>
                                        </p:tav>
                                        <p:tav tm="100000">
                                          <p:val>
                                            <p:strVal val="#ppt_x"/>
                                          </p:val>
                                        </p:tav>
                                      </p:tavLst>
                                    </p:anim>
                                    <p:anim calcmode="lin" valueType="num">
                                      <p:cBhvr additive="base">
                                        <p:cTn id="47" dur="30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3000" fill="hold"/>
                                        <p:tgtEl>
                                          <p:spTgt spid="30"/>
                                        </p:tgtEl>
                                        <p:attrNameLst>
                                          <p:attrName>ppt_x</p:attrName>
                                        </p:attrNameLst>
                                      </p:cBhvr>
                                      <p:tavLst>
                                        <p:tav tm="0">
                                          <p:val>
                                            <p:strVal val="0-#ppt_w/2"/>
                                          </p:val>
                                        </p:tav>
                                        <p:tav tm="100000">
                                          <p:val>
                                            <p:strVal val="#ppt_x"/>
                                          </p:val>
                                        </p:tav>
                                      </p:tavLst>
                                    </p:anim>
                                    <p:anim calcmode="lin" valueType="num">
                                      <p:cBhvr additive="base">
                                        <p:cTn id="51" dur="3000" fill="hold"/>
                                        <p:tgtEl>
                                          <p:spTgt spid="3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0-#ppt_w/2"/>
                                          </p:val>
                                        </p:tav>
                                        <p:tav tm="100000">
                                          <p:val>
                                            <p:strVal val="#ppt_x"/>
                                          </p:val>
                                        </p:tav>
                                      </p:tavLst>
                                    </p:anim>
                                    <p:anim calcmode="lin" valueType="num">
                                      <p:cBhvr additive="base">
                                        <p:cTn id="55" dur="3000" fill="hold"/>
                                        <p:tgtEl>
                                          <p:spTgt spid="31"/>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3000" fill="hold"/>
                                        <p:tgtEl>
                                          <p:spTgt spid="32"/>
                                        </p:tgtEl>
                                        <p:attrNameLst>
                                          <p:attrName>ppt_x</p:attrName>
                                        </p:attrNameLst>
                                      </p:cBhvr>
                                      <p:tavLst>
                                        <p:tav tm="0">
                                          <p:val>
                                            <p:strVal val="0-#ppt_w/2"/>
                                          </p:val>
                                        </p:tav>
                                        <p:tav tm="100000">
                                          <p:val>
                                            <p:strVal val="#ppt_x"/>
                                          </p:val>
                                        </p:tav>
                                      </p:tavLst>
                                    </p:anim>
                                    <p:anim calcmode="lin" valueType="num">
                                      <p:cBhvr additive="base">
                                        <p:cTn id="59" dur="3000" fill="hold"/>
                                        <p:tgtEl>
                                          <p:spTgt spid="32"/>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0" fill="hold"/>
                                        <p:tgtEl>
                                          <p:spTgt spid="33"/>
                                        </p:tgtEl>
                                        <p:attrNameLst>
                                          <p:attrName>ppt_x</p:attrName>
                                        </p:attrNameLst>
                                      </p:cBhvr>
                                      <p:tavLst>
                                        <p:tav tm="0">
                                          <p:val>
                                            <p:strVal val="0-#ppt_w/2"/>
                                          </p:val>
                                        </p:tav>
                                        <p:tav tm="100000">
                                          <p:val>
                                            <p:strVal val="#ppt_x"/>
                                          </p:val>
                                        </p:tav>
                                      </p:tavLst>
                                    </p:anim>
                                    <p:anim calcmode="lin" valueType="num">
                                      <p:cBhvr additive="base">
                                        <p:cTn id="63" dur="3000" fill="hold"/>
                                        <p:tgtEl>
                                          <p:spTgt spid="33"/>
                                        </p:tgtEl>
                                        <p:attrNameLst>
                                          <p:attrName>ppt_y</p:attrName>
                                        </p:attrNameLst>
                                      </p:cBhvr>
                                      <p:tavLst>
                                        <p:tav tm="0">
                                          <p:val>
                                            <p:strVal val="1+#ppt_h/2"/>
                                          </p:val>
                                        </p:tav>
                                        <p:tav tm="100000">
                                          <p:val>
                                            <p:strVal val="#ppt_y"/>
                                          </p:val>
                                        </p:tav>
                                      </p:tavLst>
                                    </p:anim>
                                  </p:childTnLst>
                                </p:cTn>
                              </p:par>
                              <p:par>
                                <p:cTn id="64" presetID="3" presetClass="entr" presetSubtype="10" fill="hold" grpId="1"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blinds(horizontal)">
                                      <p:cBhvr>
                                        <p:cTn id="66" dur="3000"/>
                                        <p:tgtEl>
                                          <p:spTgt spid="20"/>
                                        </p:tgtEl>
                                      </p:cBhvr>
                                    </p:animEffect>
                                  </p:childTnLst>
                                </p:cTn>
                              </p:par>
                              <p:par>
                                <p:cTn id="67" presetID="3" presetClass="entr" presetSubtype="1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blinds(horizontal)">
                                      <p:cBhvr>
                                        <p:cTn id="69" dur="3000"/>
                                        <p:tgtEl>
                                          <p:spTgt spid="22"/>
                                        </p:tgtEl>
                                      </p:cBhvr>
                                    </p:animEffect>
                                  </p:childTnLst>
                                </p:cTn>
                              </p:par>
                              <p:par>
                                <p:cTn id="70" presetID="3" presetClass="entr" presetSubtype="1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blinds(horizontal)">
                                      <p:cBhvr>
                                        <p:cTn id="72" dur="3000"/>
                                        <p:tgtEl>
                                          <p:spTgt spid="23"/>
                                        </p:tgtEl>
                                      </p:cBhvr>
                                    </p:animEffect>
                                  </p:childTnLst>
                                </p:cTn>
                              </p:par>
                              <p:par>
                                <p:cTn id="73" presetID="3" presetClass="entr" presetSubtype="1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blinds(horizontal)">
                                      <p:cBhvr>
                                        <p:cTn id="75" dur="3000"/>
                                        <p:tgtEl>
                                          <p:spTgt spid="24"/>
                                        </p:tgtEl>
                                      </p:cBhvr>
                                    </p:animEffect>
                                  </p:childTnLst>
                                </p:cTn>
                              </p:par>
                              <p:par>
                                <p:cTn id="76" presetID="3" presetClass="entr" presetSubtype="1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blinds(horizontal)">
                                      <p:cBhvr>
                                        <p:cTn id="78" dur="3000"/>
                                        <p:tgtEl>
                                          <p:spTgt spid="25"/>
                                        </p:tgtEl>
                                      </p:cBhvr>
                                    </p:animEffect>
                                  </p:childTnLst>
                                </p:cTn>
                              </p:par>
                              <p:par>
                                <p:cTn id="79" presetID="3" presetClass="entr" presetSubtype="1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blinds(horizontal)">
                                      <p:cBhvr>
                                        <p:cTn id="81" dur="3000"/>
                                        <p:tgtEl>
                                          <p:spTgt spid="26"/>
                                        </p:tgtEl>
                                      </p:cBhvr>
                                    </p:animEffect>
                                  </p:childTnLst>
                                </p:cTn>
                              </p:par>
                              <p:par>
                                <p:cTn id="82" presetID="3" presetClass="entr" presetSubtype="1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blinds(horizontal)">
                                      <p:cBhvr>
                                        <p:cTn id="84" dur="3000"/>
                                        <p:tgtEl>
                                          <p:spTgt spid="27"/>
                                        </p:tgtEl>
                                      </p:cBhvr>
                                    </p:animEffect>
                                  </p:childTnLst>
                                </p:cTn>
                              </p:par>
                              <p:par>
                                <p:cTn id="85" presetID="3" presetClass="entr" presetSubtype="1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blinds(horizontal)">
                                      <p:cBhvr>
                                        <p:cTn id="87" dur="3000"/>
                                        <p:tgtEl>
                                          <p:spTgt spid="28"/>
                                        </p:tgtEl>
                                      </p:cBhvr>
                                    </p:animEffect>
                                  </p:childTnLst>
                                </p:cTn>
                              </p:par>
                              <p:par>
                                <p:cTn id="88" presetID="3" presetClass="entr" presetSubtype="10" fill="hold" grpId="1" nodeType="with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blinds(horizontal)">
                                      <p:cBhvr>
                                        <p:cTn id="90" dur="3000"/>
                                        <p:tgtEl>
                                          <p:spTgt spid="29"/>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blinds(horizontal)">
                                      <p:cBhvr>
                                        <p:cTn id="93" dur="3000"/>
                                        <p:tgtEl>
                                          <p:spTgt spid="30"/>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blinds(horizontal)">
                                      <p:cBhvr>
                                        <p:cTn id="96" dur="3000"/>
                                        <p:tgtEl>
                                          <p:spTgt spid="31"/>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32"/>
                                        </p:tgtEl>
                                        <p:attrNameLst>
                                          <p:attrName>style.visibility</p:attrName>
                                        </p:attrNameLst>
                                      </p:cBhvr>
                                      <p:to>
                                        <p:strVal val="visible"/>
                                      </p:to>
                                    </p:set>
                                    <p:animEffect transition="in" filter="blinds(horizontal)">
                                      <p:cBhvr>
                                        <p:cTn id="99" dur="3000"/>
                                        <p:tgtEl>
                                          <p:spTgt spid="32"/>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33"/>
                                        </p:tgtEl>
                                        <p:attrNameLst>
                                          <p:attrName>style.visibility</p:attrName>
                                        </p:attrNameLst>
                                      </p:cBhvr>
                                      <p:to>
                                        <p:strVal val="visible"/>
                                      </p:to>
                                    </p:set>
                                    <p:animEffect transition="in" filter="blinds(horizontal)">
                                      <p:cBhvr>
                                        <p:cTn id="102" dur="3000"/>
                                        <p:tgtEl>
                                          <p:spTgt spid="33"/>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blinds(horizontal)">
                                      <p:cBhvr>
                                        <p:cTn id="105" dur="3000"/>
                                        <p:tgtEl>
                                          <p:spTgt spid="21"/>
                                        </p:tgtEl>
                                      </p:cBhvr>
                                    </p:animEffect>
                                  </p:childTnLst>
                                </p:cTn>
                              </p:par>
                            </p:childTnLst>
                          </p:cTn>
                        </p:par>
                        <p:par>
                          <p:cTn id="106" fill="hold">
                            <p:stCondLst>
                              <p:cond delay="3000"/>
                            </p:stCondLst>
                            <p:childTnLst>
                              <p:par>
                                <p:cTn id="107" presetID="2" presetClass="exit" presetSubtype="9" fill="hold" grpId="2" nodeType="afterEffect">
                                  <p:stCondLst>
                                    <p:cond delay="0"/>
                                  </p:stCondLst>
                                  <p:childTnLst>
                                    <p:anim calcmode="lin" valueType="num">
                                      <p:cBhvr additive="base">
                                        <p:cTn id="108" dur="3000"/>
                                        <p:tgtEl>
                                          <p:spTgt spid="20"/>
                                        </p:tgtEl>
                                        <p:attrNameLst>
                                          <p:attrName>ppt_x</p:attrName>
                                        </p:attrNameLst>
                                      </p:cBhvr>
                                      <p:tavLst>
                                        <p:tav tm="0">
                                          <p:val>
                                            <p:strVal val="ppt_x"/>
                                          </p:val>
                                        </p:tav>
                                        <p:tav tm="100000">
                                          <p:val>
                                            <p:strVal val="0-ppt_w/2"/>
                                          </p:val>
                                        </p:tav>
                                      </p:tavLst>
                                    </p:anim>
                                    <p:anim calcmode="lin" valueType="num">
                                      <p:cBhvr additive="base">
                                        <p:cTn id="109" dur="3000"/>
                                        <p:tgtEl>
                                          <p:spTgt spid="20"/>
                                        </p:tgtEl>
                                        <p:attrNameLst>
                                          <p:attrName>ppt_y</p:attrName>
                                        </p:attrNameLst>
                                      </p:cBhvr>
                                      <p:tavLst>
                                        <p:tav tm="0">
                                          <p:val>
                                            <p:strVal val="ppt_y"/>
                                          </p:val>
                                        </p:tav>
                                        <p:tav tm="100000">
                                          <p:val>
                                            <p:strVal val="0-ppt_h/2"/>
                                          </p:val>
                                        </p:tav>
                                      </p:tavLst>
                                    </p:anim>
                                    <p:set>
                                      <p:cBhvr>
                                        <p:cTn id="110" dur="1" fill="hold">
                                          <p:stCondLst>
                                            <p:cond delay="2999"/>
                                          </p:stCondLst>
                                        </p:cTn>
                                        <p:tgtEl>
                                          <p:spTgt spid="20"/>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22"/>
                                        </p:tgtEl>
                                        <p:attrNameLst>
                                          <p:attrName>ppt_x</p:attrName>
                                        </p:attrNameLst>
                                      </p:cBhvr>
                                      <p:tavLst>
                                        <p:tav tm="0">
                                          <p:val>
                                            <p:strVal val="ppt_x"/>
                                          </p:val>
                                        </p:tav>
                                        <p:tav tm="100000">
                                          <p:val>
                                            <p:strVal val="0-ppt_w/2"/>
                                          </p:val>
                                        </p:tav>
                                      </p:tavLst>
                                    </p:anim>
                                    <p:anim calcmode="lin" valueType="num">
                                      <p:cBhvr additive="base">
                                        <p:cTn id="113" dur="3000"/>
                                        <p:tgtEl>
                                          <p:spTgt spid="22"/>
                                        </p:tgtEl>
                                        <p:attrNameLst>
                                          <p:attrName>ppt_y</p:attrName>
                                        </p:attrNameLst>
                                      </p:cBhvr>
                                      <p:tavLst>
                                        <p:tav tm="0">
                                          <p:val>
                                            <p:strVal val="ppt_y"/>
                                          </p:val>
                                        </p:tav>
                                        <p:tav tm="100000">
                                          <p:val>
                                            <p:strVal val="0-ppt_h/2"/>
                                          </p:val>
                                        </p:tav>
                                      </p:tavLst>
                                    </p:anim>
                                    <p:set>
                                      <p:cBhvr>
                                        <p:cTn id="114" dur="1" fill="hold">
                                          <p:stCondLst>
                                            <p:cond delay="2999"/>
                                          </p:stCondLst>
                                        </p:cTn>
                                        <p:tgtEl>
                                          <p:spTgt spid="22"/>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23"/>
                                        </p:tgtEl>
                                        <p:attrNameLst>
                                          <p:attrName>ppt_x</p:attrName>
                                        </p:attrNameLst>
                                      </p:cBhvr>
                                      <p:tavLst>
                                        <p:tav tm="0">
                                          <p:val>
                                            <p:strVal val="ppt_x"/>
                                          </p:val>
                                        </p:tav>
                                        <p:tav tm="100000">
                                          <p:val>
                                            <p:strVal val="0-ppt_w/2"/>
                                          </p:val>
                                        </p:tav>
                                      </p:tavLst>
                                    </p:anim>
                                    <p:anim calcmode="lin" valueType="num">
                                      <p:cBhvr additive="base">
                                        <p:cTn id="117" dur="3000"/>
                                        <p:tgtEl>
                                          <p:spTgt spid="23"/>
                                        </p:tgtEl>
                                        <p:attrNameLst>
                                          <p:attrName>ppt_y</p:attrName>
                                        </p:attrNameLst>
                                      </p:cBhvr>
                                      <p:tavLst>
                                        <p:tav tm="0">
                                          <p:val>
                                            <p:strVal val="ppt_y"/>
                                          </p:val>
                                        </p:tav>
                                        <p:tav tm="100000">
                                          <p:val>
                                            <p:strVal val="0-ppt_h/2"/>
                                          </p:val>
                                        </p:tav>
                                      </p:tavLst>
                                    </p:anim>
                                    <p:set>
                                      <p:cBhvr>
                                        <p:cTn id="118" dur="1" fill="hold">
                                          <p:stCondLst>
                                            <p:cond delay="2999"/>
                                          </p:stCondLst>
                                        </p:cTn>
                                        <p:tgtEl>
                                          <p:spTgt spid="23"/>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3000"/>
                                        <p:tgtEl>
                                          <p:spTgt spid="24"/>
                                        </p:tgtEl>
                                        <p:attrNameLst>
                                          <p:attrName>ppt_x</p:attrName>
                                        </p:attrNameLst>
                                      </p:cBhvr>
                                      <p:tavLst>
                                        <p:tav tm="0">
                                          <p:val>
                                            <p:strVal val="ppt_x"/>
                                          </p:val>
                                        </p:tav>
                                        <p:tav tm="100000">
                                          <p:val>
                                            <p:strVal val="0-ppt_w/2"/>
                                          </p:val>
                                        </p:tav>
                                      </p:tavLst>
                                    </p:anim>
                                    <p:anim calcmode="lin" valueType="num">
                                      <p:cBhvr additive="base">
                                        <p:cTn id="121" dur="3000"/>
                                        <p:tgtEl>
                                          <p:spTgt spid="24"/>
                                        </p:tgtEl>
                                        <p:attrNameLst>
                                          <p:attrName>ppt_y</p:attrName>
                                        </p:attrNameLst>
                                      </p:cBhvr>
                                      <p:tavLst>
                                        <p:tav tm="0">
                                          <p:val>
                                            <p:strVal val="ppt_y"/>
                                          </p:val>
                                        </p:tav>
                                        <p:tav tm="100000">
                                          <p:val>
                                            <p:strVal val="0-ppt_h/2"/>
                                          </p:val>
                                        </p:tav>
                                      </p:tavLst>
                                    </p:anim>
                                    <p:set>
                                      <p:cBhvr>
                                        <p:cTn id="122" dur="1" fill="hold">
                                          <p:stCondLst>
                                            <p:cond delay="2999"/>
                                          </p:stCondLst>
                                        </p:cTn>
                                        <p:tgtEl>
                                          <p:spTgt spid="24"/>
                                        </p:tgtEl>
                                        <p:attrNameLst>
                                          <p:attrName>style.visibility</p:attrName>
                                        </p:attrNameLst>
                                      </p:cBhvr>
                                      <p:to>
                                        <p:strVal val="hidden"/>
                                      </p:to>
                                    </p:set>
                                  </p:childTnLst>
                                </p:cTn>
                              </p:par>
                              <p:par>
                                <p:cTn id="123" presetID="2" presetClass="exit" presetSubtype="9" fill="hold" grpId="2" nodeType="withEffect">
                                  <p:stCondLst>
                                    <p:cond delay="0"/>
                                  </p:stCondLst>
                                  <p:childTnLst>
                                    <p:anim calcmode="lin" valueType="num">
                                      <p:cBhvr additive="base">
                                        <p:cTn id="124" dur="3000"/>
                                        <p:tgtEl>
                                          <p:spTgt spid="25"/>
                                        </p:tgtEl>
                                        <p:attrNameLst>
                                          <p:attrName>ppt_x</p:attrName>
                                        </p:attrNameLst>
                                      </p:cBhvr>
                                      <p:tavLst>
                                        <p:tav tm="0">
                                          <p:val>
                                            <p:strVal val="ppt_x"/>
                                          </p:val>
                                        </p:tav>
                                        <p:tav tm="100000">
                                          <p:val>
                                            <p:strVal val="0-ppt_w/2"/>
                                          </p:val>
                                        </p:tav>
                                      </p:tavLst>
                                    </p:anim>
                                    <p:anim calcmode="lin" valueType="num">
                                      <p:cBhvr additive="base">
                                        <p:cTn id="125" dur="3000"/>
                                        <p:tgtEl>
                                          <p:spTgt spid="25"/>
                                        </p:tgtEl>
                                        <p:attrNameLst>
                                          <p:attrName>ppt_y</p:attrName>
                                        </p:attrNameLst>
                                      </p:cBhvr>
                                      <p:tavLst>
                                        <p:tav tm="0">
                                          <p:val>
                                            <p:strVal val="ppt_y"/>
                                          </p:val>
                                        </p:tav>
                                        <p:tav tm="100000">
                                          <p:val>
                                            <p:strVal val="0-ppt_h/2"/>
                                          </p:val>
                                        </p:tav>
                                      </p:tavLst>
                                    </p:anim>
                                    <p:set>
                                      <p:cBhvr>
                                        <p:cTn id="126" dur="1" fill="hold">
                                          <p:stCondLst>
                                            <p:cond delay="2999"/>
                                          </p:stCondLst>
                                        </p:cTn>
                                        <p:tgtEl>
                                          <p:spTgt spid="25"/>
                                        </p:tgtEl>
                                        <p:attrNameLst>
                                          <p:attrName>style.visibility</p:attrName>
                                        </p:attrNameLst>
                                      </p:cBhvr>
                                      <p:to>
                                        <p:strVal val="hidden"/>
                                      </p:to>
                                    </p:set>
                                  </p:childTnLst>
                                </p:cTn>
                              </p:par>
                              <p:par>
                                <p:cTn id="127" presetID="2" presetClass="exit" presetSubtype="9" fill="hold" grpId="2" nodeType="withEffect">
                                  <p:stCondLst>
                                    <p:cond delay="0"/>
                                  </p:stCondLst>
                                  <p:childTnLst>
                                    <p:anim calcmode="lin" valueType="num">
                                      <p:cBhvr additive="base">
                                        <p:cTn id="128" dur="3000"/>
                                        <p:tgtEl>
                                          <p:spTgt spid="26"/>
                                        </p:tgtEl>
                                        <p:attrNameLst>
                                          <p:attrName>ppt_x</p:attrName>
                                        </p:attrNameLst>
                                      </p:cBhvr>
                                      <p:tavLst>
                                        <p:tav tm="0">
                                          <p:val>
                                            <p:strVal val="ppt_x"/>
                                          </p:val>
                                        </p:tav>
                                        <p:tav tm="100000">
                                          <p:val>
                                            <p:strVal val="0-ppt_w/2"/>
                                          </p:val>
                                        </p:tav>
                                      </p:tavLst>
                                    </p:anim>
                                    <p:anim calcmode="lin" valueType="num">
                                      <p:cBhvr additive="base">
                                        <p:cTn id="129" dur="3000"/>
                                        <p:tgtEl>
                                          <p:spTgt spid="26"/>
                                        </p:tgtEl>
                                        <p:attrNameLst>
                                          <p:attrName>ppt_y</p:attrName>
                                        </p:attrNameLst>
                                      </p:cBhvr>
                                      <p:tavLst>
                                        <p:tav tm="0">
                                          <p:val>
                                            <p:strVal val="ppt_y"/>
                                          </p:val>
                                        </p:tav>
                                        <p:tav tm="100000">
                                          <p:val>
                                            <p:strVal val="0-ppt_h/2"/>
                                          </p:val>
                                        </p:tav>
                                      </p:tavLst>
                                    </p:anim>
                                    <p:set>
                                      <p:cBhvr>
                                        <p:cTn id="130" dur="1" fill="hold">
                                          <p:stCondLst>
                                            <p:cond delay="2999"/>
                                          </p:stCondLst>
                                        </p:cTn>
                                        <p:tgtEl>
                                          <p:spTgt spid="26"/>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27"/>
                                        </p:tgtEl>
                                        <p:attrNameLst>
                                          <p:attrName>ppt_x</p:attrName>
                                        </p:attrNameLst>
                                      </p:cBhvr>
                                      <p:tavLst>
                                        <p:tav tm="0">
                                          <p:val>
                                            <p:strVal val="ppt_x"/>
                                          </p:val>
                                        </p:tav>
                                        <p:tav tm="100000">
                                          <p:val>
                                            <p:strVal val="0-ppt_w/2"/>
                                          </p:val>
                                        </p:tav>
                                      </p:tavLst>
                                    </p:anim>
                                    <p:anim calcmode="lin" valueType="num">
                                      <p:cBhvr additive="base">
                                        <p:cTn id="133" dur="3000"/>
                                        <p:tgtEl>
                                          <p:spTgt spid="27"/>
                                        </p:tgtEl>
                                        <p:attrNameLst>
                                          <p:attrName>ppt_y</p:attrName>
                                        </p:attrNameLst>
                                      </p:cBhvr>
                                      <p:tavLst>
                                        <p:tav tm="0">
                                          <p:val>
                                            <p:strVal val="ppt_y"/>
                                          </p:val>
                                        </p:tav>
                                        <p:tav tm="100000">
                                          <p:val>
                                            <p:strVal val="0-ppt_h/2"/>
                                          </p:val>
                                        </p:tav>
                                      </p:tavLst>
                                    </p:anim>
                                    <p:set>
                                      <p:cBhvr>
                                        <p:cTn id="134" dur="1" fill="hold">
                                          <p:stCondLst>
                                            <p:cond delay="2999"/>
                                          </p:stCondLst>
                                        </p:cTn>
                                        <p:tgtEl>
                                          <p:spTgt spid="27"/>
                                        </p:tgtEl>
                                        <p:attrNameLst>
                                          <p:attrName>style.visibility</p:attrName>
                                        </p:attrNameLst>
                                      </p:cBhvr>
                                      <p:to>
                                        <p:strVal val="hidden"/>
                                      </p:to>
                                    </p:set>
                                  </p:childTnLst>
                                </p:cTn>
                              </p:par>
                              <p:par>
                                <p:cTn id="135" presetID="2" presetClass="exit" presetSubtype="3" fill="hold" grpId="2" nodeType="withEffect">
                                  <p:stCondLst>
                                    <p:cond delay="0"/>
                                  </p:stCondLst>
                                  <p:childTnLst>
                                    <p:anim calcmode="lin" valueType="num">
                                      <p:cBhvr additive="base">
                                        <p:cTn id="136" dur="3000"/>
                                        <p:tgtEl>
                                          <p:spTgt spid="21"/>
                                        </p:tgtEl>
                                        <p:attrNameLst>
                                          <p:attrName>ppt_x</p:attrName>
                                        </p:attrNameLst>
                                      </p:cBhvr>
                                      <p:tavLst>
                                        <p:tav tm="0">
                                          <p:val>
                                            <p:strVal val="ppt_x"/>
                                          </p:val>
                                        </p:tav>
                                        <p:tav tm="100000">
                                          <p:val>
                                            <p:strVal val="1+ppt_w/2"/>
                                          </p:val>
                                        </p:tav>
                                      </p:tavLst>
                                    </p:anim>
                                    <p:anim calcmode="lin" valueType="num">
                                      <p:cBhvr additive="base">
                                        <p:cTn id="137" dur="3000"/>
                                        <p:tgtEl>
                                          <p:spTgt spid="21"/>
                                        </p:tgtEl>
                                        <p:attrNameLst>
                                          <p:attrName>ppt_y</p:attrName>
                                        </p:attrNameLst>
                                      </p:cBhvr>
                                      <p:tavLst>
                                        <p:tav tm="0">
                                          <p:val>
                                            <p:strVal val="ppt_y"/>
                                          </p:val>
                                        </p:tav>
                                        <p:tav tm="100000">
                                          <p:val>
                                            <p:strVal val="0-ppt_h/2"/>
                                          </p:val>
                                        </p:tav>
                                      </p:tavLst>
                                    </p:anim>
                                    <p:set>
                                      <p:cBhvr>
                                        <p:cTn id="138" dur="1" fill="hold">
                                          <p:stCondLst>
                                            <p:cond delay="2999"/>
                                          </p:stCondLst>
                                        </p:cTn>
                                        <p:tgtEl>
                                          <p:spTgt spid="21"/>
                                        </p:tgtEl>
                                        <p:attrNameLst>
                                          <p:attrName>style.visibility</p:attrName>
                                        </p:attrNameLst>
                                      </p:cBhvr>
                                      <p:to>
                                        <p:strVal val="hidden"/>
                                      </p:to>
                                    </p:set>
                                  </p:childTnLst>
                                </p:cTn>
                              </p:par>
                              <p:par>
                                <p:cTn id="139" presetID="2" presetClass="exit" presetSubtype="3" fill="hold" grpId="2" nodeType="withEffect">
                                  <p:stCondLst>
                                    <p:cond delay="0"/>
                                  </p:stCondLst>
                                  <p:childTnLst>
                                    <p:anim calcmode="lin" valueType="num">
                                      <p:cBhvr additive="base">
                                        <p:cTn id="140" dur="3000"/>
                                        <p:tgtEl>
                                          <p:spTgt spid="28"/>
                                        </p:tgtEl>
                                        <p:attrNameLst>
                                          <p:attrName>ppt_x</p:attrName>
                                        </p:attrNameLst>
                                      </p:cBhvr>
                                      <p:tavLst>
                                        <p:tav tm="0">
                                          <p:val>
                                            <p:strVal val="ppt_x"/>
                                          </p:val>
                                        </p:tav>
                                        <p:tav tm="100000">
                                          <p:val>
                                            <p:strVal val="1+ppt_w/2"/>
                                          </p:val>
                                        </p:tav>
                                      </p:tavLst>
                                    </p:anim>
                                    <p:anim calcmode="lin" valueType="num">
                                      <p:cBhvr additive="base">
                                        <p:cTn id="141" dur="3000"/>
                                        <p:tgtEl>
                                          <p:spTgt spid="28"/>
                                        </p:tgtEl>
                                        <p:attrNameLst>
                                          <p:attrName>ppt_y</p:attrName>
                                        </p:attrNameLst>
                                      </p:cBhvr>
                                      <p:tavLst>
                                        <p:tav tm="0">
                                          <p:val>
                                            <p:strVal val="ppt_y"/>
                                          </p:val>
                                        </p:tav>
                                        <p:tav tm="100000">
                                          <p:val>
                                            <p:strVal val="0-ppt_h/2"/>
                                          </p:val>
                                        </p:tav>
                                      </p:tavLst>
                                    </p:anim>
                                    <p:set>
                                      <p:cBhvr>
                                        <p:cTn id="142" dur="1" fill="hold">
                                          <p:stCondLst>
                                            <p:cond delay="2999"/>
                                          </p:stCondLst>
                                        </p:cTn>
                                        <p:tgtEl>
                                          <p:spTgt spid="28"/>
                                        </p:tgtEl>
                                        <p:attrNameLst>
                                          <p:attrName>style.visibility</p:attrName>
                                        </p:attrNameLst>
                                      </p:cBhvr>
                                      <p:to>
                                        <p:strVal val="hidden"/>
                                      </p:to>
                                    </p:set>
                                  </p:childTnLst>
                                </p:cTn>
                              </p:par>
                              <p:par>
                                <p:cTn id="143" presetID="2" presetClass="exit" presetSubtype="3" fill="hold" grpId="2" nodeType="withEffect">
                                  <p:stCondLst>
                                    <p:cond delay="0"/>
                                  </p:stCondLst>
                                  <p:childTnLst>
                                    <p:anim calcmode="lin" valueType="num">
                                      <p:cBhvr additive="base">
                                        <p:cTn id="144" dur="3000"/>
                                        <p:tgtEl>
                                          <p:spTgt spid="29"/>
                                        </p:tgtEl>
                                        <p:attrNameLst>
                                          <p:attrName>ppt_x</p:attrName>
                                        </p:attrNameLst>
                                      </p:cBhvr>
                                      <p:tavLst>
                                        <p:tav tm="0">
                                          <p:val>
                                            <p:strVal val="ppt_x"/>
                                          </p:val>
                                        </p:tav>
                                        <p:tav tm="100000">
                                          <p:val>
                                            <p:strVal val="1+ppt_w/2"/>
                                          </p:val>
                                        </p:tav>
                                      </p:tavLst>
                                    </p:anim>
                                    <p:anim calcmode="lin" valueType="num">
                                      <p:cBhvr additive="base">
                                        <p:cTn id="145" dur="3000"/>
                                        <p:tgtEl>
                                          <p:spTgt spid="29"/>
                                        </p:tgtEl>
                                        <p:attrNameLst>
                                          <p:attrName>ppt_y</p:attrName>
                                        </p:attrNameLst>
                                      </p:cBhvr>
                                      <p:tavLst>
                                        <p:tav tm="0">
                                          <p:val>
                                            <p:strVal val="ppt_y"/>
                                          </p:val>
                                        </p:tav>
                                        <p:tav tm="100000">
                                          <p:val>
                                            <p:strVal val="0-ppt_h/2"/>
                                          </p:val>
                                        </p:tav>
                                      </p:tavLst>
                                    </p:anim>
                                    <p:set>
                                      <p:cBhvr>
                                        <p:cTn id="146" dur="1" fill="hold">
                                          <p:stCondLst>
                                            <p:cond delay="2999"/>
                                          </p:stCondLst>
                                        </p:cTn>
                                        <p:tgtEl>
                                          <p:spTgt spid="29"/>
                                        </p:tgtEl>
                                        <p:attrNameLst>
                                          <p:attrName>style.visibility</p:attrName>
                                        </p:attrNameLst>
                                      </p:cBhvr>
                                      <p:to>
                                        <p:strVal val="hidden"/>
                                      </p:to>
                                    </p:set>
                                  </p:childTnLst>
                                </p:cTn>
                              </p:par>
                              <p:par>
                                <p:cTn id="147" presetID="2" presetClass="exit" presetSubtype="3" fill="hold" grpId="2" nodeType="withEffect">
                                  <p:stCondLst>
                                    <p:cond delay="0"/>
                                  </p:stCondLst>
                                  <p:childTnLst>
                                    <p:anim calcmode="lin" valueType="num">
                                      <p:cBhvr additive="base">
                                        <p:cTn id="148" dur="3000"/>
                                        <p:tgtEl>
                                          <p:spTgt spid="30"/>
                                        </p:tgtEl>
                                        <p:attrNameLst>
                                          <p:attrName>ppt_x</p:attrName>
                                        </p:attrNameLst>
                                      </p:cBhvr>
                                      <p:tavLst>
                                        <p:tav tm="0">
                                          <p:val>
                                            <p:strVal val="ppt_x"/>
                                          </p:val>
                                        </p:tav>
                                        <p:tav tm="100000">
                                          <p:val>
                                            <p:strVal val="1+ppt_w/2"/>
                                          </p:val>
                                        </p:tav>
                                      </p:tavLst>
                                    </p:anim>
                                    <p:anim calcmode="lin" valueType="num">
                                      <p:cBhvr additive="base">
                                        <p:cTn id="149" dur="3000"/>
                                        <p:tgtEl>
                                          <p:spTgt spid="30"/>
                                        </p:tgtEl>
                                        <p:attrNameLst>
                                          <p:attrName>ppt_y</p:attrName>
                                        </p:attrNameLst>
                                      </p:cBhvr>
                                      <p:tavLst>
                                        <p:tav tm="0">
                                          <p:val>
                                            <p:strVal val="ppt_y"/>
                                          </p:val>
                                        </p:tav>
                                        <p:tav tm="100000">
                                          <p:val>
                                            <p:strVal val="0-ppt_h/2"/>
                                          </p:val>
                                        </p:tav>
                                      </p:tavLst>
                                    </p:anim>
                                    <p:set>
                                      <p:cBhvr>
                                        <p:cTn id="150" dur="1" fill="hold">
                                          <p:stCondLst>
                                            <p:cond delay="2999"/>
                                          </p:stCondLst>
                                        </p:cTn>
                                        <p:tgtEl>
                                          <p:spTgt spid="30"/>
                                        </p:tgtEl>
                                        <p:attrNameLst>
                                          <p:attrName>style.visibility</p:attrName>
                                        </p:attrNameLst>
                                      </p:cBhvr>
                                      <p:to>
                                        <p:strVal val="hidden"/>
                                      </p:to>
                                    </p:set>
                                  </p:childTnLst>
                                </p:cTn>
                              </p:par>
                              <p:par>
                                <p:cTn id="151" presetID="2" presetClass="exit" presetSubtype="3" fill="hold" grpId="2" nodeType="withEffect">
                                  <p:stCondLst>
                                    <p:cond delay="0"/>
                                  </p:stCondLst>
                                  <p:childTnLst>
                                    <p:anim calcmode="lin" valueType="num">
                                      <p:cBhvr additive="base">
                                        <p:cTn id="152" dur="3000"/>
                                        <p:tgtEl>
                                          <p:spTgt spid="31"/>
                                        </p:tgtEl>
                                        <p:attrNameLst>
                                          <p:attrName>ppt_x</p:attrName>
                                        </p:attrNameLst>
                                      </p:cBhvr>
                                      <p:tavLst>
                                        <p:tav tm="0">
                                          <p:val>
                                            <p:strVal val="ppt_x"/>
                                          </p:val>
                                        </p:tav>
                                        <p:tav tm="100000">
                                          <p:val>
                                            <p:strVal val="1+ppt_w/2"/>
                                          </p:val>
                                        </p:tav>
                                      </p:tavLst>
                                    </p:anim>
                                    <p:anim calcmode="lin" valueType="num">
                                      <p:cBhvr additive="base">
                                        <p:cTn id="153" dur="3000"/>
                                        <p:tgtEl>
                                          <p:spTgt spid="31"/>
                                        </p:tgtEl>
                                        <p:attrNameLst>
                                          <p:attrName>ppt_y</p:attrName>
                                        </p:attrNameLst>
                                      </p:cBhvr>
                                      <p:tavLst>
                                        <p:tav tm="0">
                                          <p:val>
                                            <p:strVal val="ppt_y"/>
                                          </p:val>
                                        </p:tav>
                                        <p:tav tm="100000">
                                          <p:val>
                                            <p:strVal val="0-ppt_h/2"/>
                                          </p:val>
                                        </p:tav>
                                      </p:tavLst>
                                    </p:anim>
                                    <p:set>
                                      <p:cBhvr>
                                        <p:cTn id="154" dur="1" fill="hold">
                                          <p:stCondLst>
                                            <p:cond delay="2999"/>
                                          </p:stCondLst>
                                        </p:cTn>
                                        <p:tgtEl>
                                          <p:spTgt spid="31"/>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32"/>
                                        </p:tgtEl>
                                        <p:attrNameLst>
                                          <p:attrName>ppt_x</p:attrName>
                                        </p:attrNameLst>
                                      </p:cBhvr>
                                      <p:tavLst>
                                        <p:tav tm="0">
                                          <p:val>
                                            <p:strVal val="ppt_x"/>
                                          </p:val>
                                        </p:tav>
                                        <p:tav tm="100000">
                                          <p:val>
                                            <p:strVal val="1+ppt_w/2"/>
                                          </p:val>
                                        </p:tav>
                                      </p:tavLst>
                                    </p:anim>
                                    <p:anim calcmode="lin" valueType="num">
                                      <p:cBhvr additive="base">
                                        <p:cTn id="157" dur="3000"/>
                                        <p:tgtEl>
                                          <p:spTgt spid="32"/>
                                        </p:tgtEl>
                                        <p:attrNameLst>
                                          <p:attrName>ppt_y</p:attrName>
                                        </p:attrNameLst>
                                      </p:cBhvr>
                                      <p:tavLst>
                                        <p:tav tm="0">
                                          <p:val>
                                            <p:strVal val="ppt_y"/>
                                          </p:val>
                                        </p:tav>
                                        <p:tav tm="100000">
                                          <p:val>
                                            <p:strVal val="0-ppt_h/2"/>
                                          </p:val>
                                        </p:tav>
                                      </p:tavLst>
                                    </p:anim>
                                    <p:set>
                                      <p:cBhvr>
                                        <p:cTn id="158" dur="1" fill="hold">
                                          <p:stCondLst>
                                            <p:cond delay="2999"/>
                                          </p:stCondLst>
                                        </p:cTn>
                                        <p:tgtEl>
                                          <p:spTgt spid="32"/>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33"/>
                                        </p:tgtEl>
                                        <p:attrNameLst>
                                          <p:attrName>ppt_x</p:attrName>
                                        </p:attrNameLst>
                                      </p:cBhvr>
                                      <p:tavLst>
                                        <p:tav tm="0">
                                          <p:val>
                                            <p:strVal val="ppt_x"/>
                                          </p:val>
                                        </p:tav>
                                        <p:tav tm="100000">
                                          <p:val>
                                            <p:strVal val="1+ppt_w/2"/>
                                          </p:val>
                                        </p:tav>
                                      </p:tavLst>
                                    </p:anim>
                                    <p:anim calcmode="lin" valueType="num">
                                      <p:cBhvr additive="base">
                                        <p:cTn id="161" dur="3000"/>
                                        <p:tgtEl>
                                          <p:spTgt spid="33"/>
                                        </p:tgtEl>
                                        <p:attrNameLst>
                                          <p:attrName>ppt_y</p:attrName>
                                        </p:attrNameLst>
                                      </p:cBhvr>
                                      <p:tavLst>
                                        <p:tav tm="0">
                                          <p:val>
                                            <p:strVal val="ppt_y"/>
                                          </p:val>
                                        </p:tav>
                                        <p:tav tm="100000">
                                          <p:val>
                                            <p:strVal val="0-ppt_h/2"/>
                                          </p:val>
                                        </p:tav>
                                      </p:tavLst>
                                    </p:anim>
                                    <p:set>
                                      <p:cBhvr>
                                        <p:cTn id="162" dur="1" fill="hold">
                                          <p:stCondLst>
                                            <p:cond delay="2999"/>
                                          </p:stCondLst>
                                        </p:cTn>
                                        <p:tgtEl>
                                          <p:spTgt spid="33"/>
                                        </p:tgtEl>
                                        <p:attrNameLst>
                                          <p:attrName>style.visibility</p:attrName>
                                        </p:attrNameLst>
                                      </p:cBhvr>
                                      <p:to>
                                        <p:strVal val="hidden"/>
                                      </p:to>
                                    </p:set>
                                  </p:childTnLst>
                                </p:cTn>
                              </p:par>
                              <p:par>
                                <p:cTn id="163" presetID="23" presetClass="entr" presetSubtype="272"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 calcmode="lin" valueType="num">
                                      <p:cBhvr>
                                        <p:cTn id="165" dur="3000" fill="hold"/>
                                        <p:tgtEl>
                                          <p:spTgt spid="4"/>
                                        </p:tgtEl>
                                        <p:attrNameLst>
                                          <p:attrName>ppt_w</p:attrName>
                                        </p:attrNameLst>
                                      </p:cBhvr>
                                      <p:tavLst>
                                        <p:tav tm="0">
                                          <p:val>
                                            <p:strVal val="2/3*#ppt_w"/>
                                          </p:val>
                                        </p:tav>
                                        <p:tav tm="100000">
                                          <p:val>
                                            <p:strVal val="#ppt_w"/>
                                          </p:val>
                                        </p:tav>
                                      </p:tavLst>
                                    </p:anim>
                                    <p:anim calcmode="lin" valueType="num">
                                      <p:cBhvr>
                                        <p:cTn id="166" dur="3000" fill="hold"/>
                                        <p:tgtEl>
                                          <p:spTgt spid="4"/>
                                        </p:tgtEl>
                                        <p:attrNameLst>
                                          <p:attrName>ppt_h</p:attrName>
                                        </p:attrNameLst>
                                      </p:cBhvr>
                                      <p:tavLst>
                                        <p:tav tm="0">
                                          <p:val>
                                            <p:strVal val="2/3*#ppt_h"/>
                                          </p:val>
                                        </p:tav>
                                        <p:tav tm="100000">
                                          <p:val>
                                            <p:strVal val="#ppt_h"/>
                                          </p:val>
                                        </p:tav>
                                      </p:tavLst>
                                    </p:anim>
                                  </p:childTnLst>
                                </p:cTn>
                              </p:par>
                              <p:par>
                                <p:cTn id="167" presetID="16" presetClass="entr" presetSubtype="37" fill="hold" nodeType="withEffect">
                                  <p:stCondLst>
                                    <p:cond delay="0"/>
                                  </p:stCondLst>
                                  <p:childTnLst>
                                    <p:set>
                                      <p:cBhvr>
                                        <p:cTn id="168" dur="1" fill="hold">
                                          <p:stCondLst>
                                            <p:cond delay="0"/>
                                          </p:stCondLst>
                                        </p:cTn>
                                        <p:tgtEl>
                                          <p:spTgt spid="4"/>
                                        </p:tgtEl>
                                        <p:attrNameLst>
                                          <p:attrName>style.visibility</p:attrName>
                                        </p:attrNameLst>
                                      </p:cBhvr>
                                      <p:to>
                                        <p:strVal val="visible"/>
                                      </p:to>
                                    </p:set>
                                    <p:animEffect transition="in" filter="barn(outVertical)">
                                      <p:cBhvr>
                                        <p:cTn id="1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19"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33.jpg"/>
          <p:cNvPicPr>
            <a:picLocks noChangeAspect="1"/>
          </p:cNvPicPr>
          <p:nvPr/>
        </p:nvPicPr>
        <p:blipFill>
          <a:blip r:embed="rId2"/>
          <a:stretch>
            <a:fillRect/>
          </a:stretch>
        </p:blipFill>
        <p:spPr>
          <a:xfrm>
            <a:off x="0" y="33324"/>
            <a:ext cx="9144000" cy="6824676"/>
          </a:xfrm>
          <a:prstGeom prst="rect">
            <a:avLst/>
          </a:prstGeom>
        </p:spPr>
      </p:pic>
      <p:sp>
        <p:nvSpPr>
          <p:cNvPr id="6" name="5 Franja diagonal"/>
          <p:cNvSpPr/>
          <p:nvPr/>
        </p:nvSpPr>
        <p:spPr>
          <a:xfrm>
            <a:off x="0" y="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643438" y="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6429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4643438" y="6429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1143008"/>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4643438" y="114300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1857364"/>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4643438" y="1785926"/>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0" y="2428892"/>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4643438" y="2428892"/>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0" y="3071810"/>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Franja diagonal"/>
          <p:cNvSpPr/>
          <p:nvPr/>
        </p:nvSpPr>
        <p:spPr>
          <a:xfrm flipH="1">
            <a:off x="4643438" y="3071810"/>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Franja diagonal"/>
          <p:cNvSpPr/>
          <p:nvPr/>
        </p:nvSpPr>
        <p:spPr>
          <a:xfrm>
            <a:off x="0" y="3571900"/>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Franja diagonal"/>
          <p:cNvSpPr/>
          <p:nvPr/>
        </p:nvSpPr>
        <p:spPr>
          <a:xfrm flipH="1">
            <a:off x="4643438" y="3571900"/>
            <a:ext cx="4500562" cy="2643182"/>
          </a:xfrm>
          <a:prstGeom prst="diagStripe">
            <a:avLst>
              <a:gd name="adj" fmla="val 9366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Franja diagonal"/>
          <p:cNvSpPr/>
          <p:nvPr/>
        </p:nvSpPr>
        <p:spPr>
          <a:xfrm>
            <a:off x="0" y="4214818"/>
            <a:ext cx="4500562" cy="2643182"/>
          </a:xfrm>
          <a:prstGeom prst="diagStripe">
            <a:avLst>
              <a:gd name="adj" fmla="val 92219"/>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Franja diagonal"/>
          <p:cNvSpPr/>
          <p:nvPr/>
        </p:nvSpPr>
        <p:spPr>
          <a:xfrm flipH="1">
            <a:off x="4643438" y="4214818"/>
            <a:ext cx="4500562" cy="2643182"/>
          </a:xfrm>
          <a:prstGeom prst="diagStripe">
            <a:avLst>
              <a:gd name="adj" fmla="val 92940"/>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0" y="0"/>
            <a:ext cx="9144000" cy="885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13" presetClass="entr" presetSubtype="16"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plus(in)">
                                      <p:cBhvr>
                                        <p:cTn id="77" dur="3000"/>
                                        <p:tgtEl>
                                          <p:spTgt spid="8"/>
                                        </p:tgtEl>
                                      </p:cBhvr>
                                    </p:animEffect>
                                  </p:childTnLst>
                                </p:cTn>
                              </p:par>
                              <p:par>
                                <p:cTn id="78" presetID="13" presetClass="entr" presetSubtype="16" fill="hold" grpId="1"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grpId="1"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plus(in)">
                                      <p:cBhvr>
                                        <p:cTn id="83" dur="3000"/>
                                        <p:tgtEl>
                                          <p:spTgt spid="12"/>
                                        </p:tgtEl>
                                      </p:cBhvr>
                                    </p:animEffect>
                                  </p:childTnLst>
                                </p:cTn>
                              </p:par>
                              <p:par>
                                <p:cTn id="84" presetID="13" presetClass="entr" presetSubtype="16"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Effect transition="in" filter="plus(in)">
                                      <p:cBhvr>
                                        <p:cTn id="86" dur="3000"/>
                                        <p:tgtEl>
                                          <p:spTgt spid="14"/>
                                        </p:tgtEl>
                                      </p:cBhvr>
                                    </p:animEffect>
                                  </p:childTnLst>
                                </p:cTn>
                              </p:par>
                              <p:par>
                                <p:cTn id="87" presetID="13" presetClass="entr" presetSubtype="16" fill="hold" grpId="1"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plus(in)">
                                      <p:cBhvr>
                                        <p:cTn id="89" dur="3000"/>
                                        <p:tgtEl>
                                          <p:spTgt spid="16"/>
                                        </p:tgtEl>
                                      </p:cBhvr>
                                    </p:animEffect>
                                  </p:childTnLst>
                                </p:cTn>
                              </p:par>
                              <p:par>
                                <p:cTn id="90" presetID="13" presetClass="entr" presetSubtype="16" fill="hold" grpId="1"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plus(in)">
                                      <p:cBhvr>
                                        <p:cTn id="92" dur="3000"/>
                                        <p:tgtEl>
                                          <p:spTgt spid="18"/>
                                        </p:tgtEl>
                                      </p:cBhvr>
                                    </p:animEffect>
                                  </p:childTnLst>
                                </p:cTn>
                              </p:par>
                              <p:par>
                                <p:cTn id="93" presetID="13" presetClass="entr" presetSubtype="16"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plus(in)">
                                      <p:cBhvr>
                                        <p:cTn id="95" dur="3000"/>
                                        <p:tgtEl>
                                          <p:spTgt spid="20"/>
                                        </p:tgtEl>
                                      </p:cBhvr>
                                    </p:animEffect>
                                  </p:childTnLst>
                                </p:cTn>
                              </p:par>
                              <p:par>
                                <p:cTn id="96" presetID="13" presetClass="entr" presetSubtype="16"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plus(in)">
                                      <p:cBhvr>
                                        <p:cTn id="98" dur="3000"/>
                                        <p:tgtEl>
                                          <p:spTgt spid="7"/>
                                        </p:tgtEl>
                                      </p:cBhvr>
                                    </p:animEffect>
                                  </p:childTnLst>
                                </p:cTn>
                              </p:par>
                              <p:par>
                                <p:cTn id="99" presetID="13" presetClass="entr" presetSubtype="16"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plus(in)">
                                      <p:cBhvr>
                                        <p:cTn id="101" dur="3000"/>
                                        <p:tgtEl>
                                          <p:spTgt spid="9"/>
                                        </p:tgtEl>
                                      </p:cBhvr>
                                    </p:animEffect>
                                  </p:childTnLst>
                                </p:cTn>
                              </p:par>
                              <p:par>
                                <p:cTn id="102" presetID="13" presetClass="entr" presetSubtype="16" fill="hold" grpId="1" nodeType="withEffect">
                                  <p:stCondLst>
                                    <p:cond delay="0"/>
                                  </p:stCondLst>
                                  <p:childTnLst>
                                    <p:set>
                                      <p:cBhvr>
                                        <p:cTn id="103" dur="1" fill="hold">
                                          <p:stCondLst>
                                            <p:cond delay="0"/>
                                          </p:stCondLst>
                                        </p:cTn>
                                        <p:tgtEl>
                                          <p:spTgt spid="11"/>
                                        </p:tgtEl>
                                        <p:attrNameLst>
                                          <p:attrName>style.visibility</p:attrName>
                                        </p:attrNameLst>
                                      </p:cBhvr>
                                      <p:to>
                                        <p:strVal val="visible"/>
                                      </p:to>
                                    </p:set>
                                    <p:animEffect transition="in" filter="plus(in)">
                                      <p:cBhvr>
                                        <p:cTn id="104" dur="3000"/>
                                        <p:tgtEl>
                                          <p:spTgt spid="11"/>
                                        </p:tgtEl>
                                      </p:cBhvr>
                                    </p:animEffect>
                                  </p:childTnLst>
                                </p:cTn>
                              </p:par>
                              <p:par>
                                <p:cTn id="105" presetID="13" presetClass="entr" presetSubtype="16" fill="hold" grpId="1" nodeType="withEffect">
                                  <p:stCondLst>
                                    <p:cond delay="0"/>
                                  </p:stCondLst>
                                  <p:childTnLst>
                                    <p:set>
                                      <p:cBhvr>
                                        <p:cTn id="106" dur="1" fill="hold">
                                          <p:stCondLst>
                                            <p:cond delay="0"/>
                                          </p:stCondLst>
                                        </p:cTn>
                                        <p:tgtEl>
                                          <p:spTgt spid="13"/>
                                        </p:tgtEl>
                                        <p:attrNameLst>
                                          <p:attrName>style.visibility</p:attrName>
                                        </p:attrNameLst>
                                      </p:cBhvr>
                                      <p:to>
                                        <p:strVal val="visible"/>
                                      </p:to>
                                    </p:set>
                                    <p:animEffect transition="in" filter="plus(in)">
                                      <p:cBhvr>
                                        <p:cTn id="107" dur="3000"/>
                                        <p:tgtEl>
                                          <p:spTgt spid="13"/>
                                        </p:tgtEl>
                                      </p:cBhvr>
                                    </p:animEffect>
                                  </p:childTnLst>
                                </p:cTn>
                              </p:par>
                              <p:par>
                                <p:cTn id="108" presetID="13" presetClass="entr" presetSubtype="16" fill="hold" grpId="1" nodeType="with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plus(in)">
                                      <p:cBhvr>
                                        <p:cTn id="110" dur="3000"/>
                                        <p:tgtEl>
                                          <p:spTgt spid="15"/>
                                        </p:tgtEl>
                                      </p:cBhvr>
                                    </p:animEffect>
                                  </p:childTnLst>
                                </p:cTn>
                              </p:par>
                              <p:par>
                                <p:cTn id="111" presetID="13" presetClass="entr" presetSubtype="16" fill="hold" grpId="1"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plus(in)">
                                      <p:cBhvr>
                                        <p:cTn id="113" dur="3000"/>
                                        <p:tgtEl>
                                          <p:spTgt spid="17"/>
                                        </p:tgtEl>
                                      </p:cBhvr>
                                    </p:animEffect>
                                  </p:childTnLst>
                                </p:cTn>
                              </p:par>
                              <p:par>
                                <p:cTn id="114" presetID="13" presetClass="entr" presetSubtype="16"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grpId="1" nodeType="withEffect">
                                  <p:stCondLst>
                                    <p:cond delay="0"/>
                                  </p:stCondLst>
                                  <p:childTnLst>
                                    <p:set>
                                      <p:cBhvr>
                                        <p:cTn id="118" dur="1" fill="hold">
                                          <p:stCondLst>
                                            <p:cond delay="0"/>
                                          </p:stCondLst>
                                        </p:cTn>
                                        <p:tgtEl>
                                          <p:spTgt spid="21"/>
                                        </p:tgtEl>
                                        <p:attrNameLst>
                                          <p:attrName>style.visibility</p:attrName>
                                        </p:attrNameLst>
                                      </p:cBhvr>
                                      <p:to>
                                        <p:strVal val="visible"/>
                                      </p:to>
                                    </p:set>
                                    <p:animEffect transition="in" filter="plus(in)">
                                      <p:cBhvr>
                                        <p:cTn id="119" dur="3000"/>
                                        <p:tgtEl>
                                          <p:spTgt spid="21"/>
                                        </p:tgtEl>
                                      </p:cBhvr>
                                    </p:animEffect>
                                  </p:childTnLst>
                                </p:cTn>
                              </p:par>
                            </p:childTnLst>
                          </p:cTn>
                        </p:par>
                        <p:par>
                          <p:cTn id="120" fill="hold">
                            <p:stCondLst>
                              <p:cond delay="3000"/>
                            </p:stCondLst>
                            <p:childTnLst>
                              <p:par>
                                <p:cTn id="121" presetID="2" presetClass="exit" presetSubtype="12" fill="hold" grpId="2" nodeType="after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0-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0-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20"/>
                                        </p:tgtEl>
                                        <p:attrNameLst>
                                          <p:attrName>ppt_x</p:attrName>
                                        </p:attrNameLst>
                                      </p:cBhvr>
                                      <p:tavLst>
                                        <p:tav tm="0">
                                          <p:val>
                                            <p:strVal val="ppt_x"/>
                                          </p:val>
                                        </p:tav>
                                        <p:tav tm="100000">
                                          <p:val>
                                            <p:strVal val="0-ppt_w/2"/>
                                          </p:val>
                                        </p:tav>
                                      </p:tavLst>
                                    </p:anim>
                                    <p:anim calcmode="lin" valueType="num">
                                      <p:cBhvr additive="base">
                                        <p:cTn id="151" dur="3000"/>
                                        <p:tgtEl>
                                          <p:spTgt spid="20"/>
                                        </p:tgtEl>
                                        <p:attrNameLst>
                                          <p:attrName>ppt_y</p:attrName>
                                        </p:attrNameLst>
                                      </p:cBhvr>
                                      <p:tavLst>
                                        <p:tav tm="0">
                                          <p:val>
                                            <p:strVal val="ppt_y"/>
                                          </p:val>
                                        </p:tav>
                                        <p:tav tm="100000">
                                          <p:val>
                                            <p:strVal val="1+ppt_h/2"/>
                                          </p:val>
                                        </p:tav>
                                      </p:tavLst>
                                    </p:anim>
                                    <p:set>
                                      <p:cBhvr>
                                        <p:cTn id="152" dur="1" fill="hold">
                                          <p:stCondLst>
                                            <p:cond delay="2999"/>
                                          </p:stCondLst>
                                        </p:cTn>
                                        <p:tgtEl>
                                          <p:spTgt spid="20"/>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1+ppt_h/2"/>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1+ppt_h/2"/>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1+ppt_h/2"/>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6" fill="hold" grpId="2"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1+ppt_h/2"/>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6" fill="hold" grpId="2"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1+ppt_h/2"/>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1+ppt_w/2"/>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1+ppt_h/2"/>
                                          </p:val>
                                        </p:tav>
                                      </p:tavLst>
                                    </p:anim>
                                    <p:set>
                                      <p:cBhvr>
                                        <p:cTn id="184" dur="1" fill="hold">
                                          <p:stCondLst>
                                            <p:cond delay="2999"/>
                                          </p:stCondLst>
                                        </p:cTn>
                                        <p:tgtEl>
                                          <p:spTgt spid="19"/>
                                        </p:tgtEl>
                                        <p:attrNameLst>
                                          <p:attrName>style.visibility</p:attrName>
                                        </p:attrNameLst>
                                      </p:cBhvr>
                                      <p:to>
                                        <p:strVal val="hidden"/>
                                      </p:to>
                                    </p:set>
                                  </p:childTnLst>
                                </p:cTn>
                              </p:par>
                              <p:par>
                                <p:cTn id="185" presetID="23" presetClass="entr" presetSubtype="272" fill="hold" nodeType="withEffect">
                                  <p:stCondLst>
                                    <p:cond delay="0"/>
                                  </p:stCondLst>
                                  <p:childTnLst>
                                    <p:set>
                                      <p:cBhvr>
                                        <p:cTn id="186" dur="1" fill="hold">
                                          <p:stCondLst>
                                            <p:cond delay="0"/>
                                          </p:stCondLst>
                                        </p:cTn>
                                        <p:tgtEl>
                                          <p:spTgt spid="4"/>
                                        </p:tgtEl>
                                        <p:attrNameLst>
                                          <p:attrName>style.visibility</p:attrName>
                                        </p:attrNameLst>
                                      </p:cBhvr>
                                      <p:to>
                                        <p:strVal val="visible"/>
                                      </p:to>
                                    </p:set>
                                    <p:anim calcmode="lin" valueType="num">
                                      <p:cBhvr>
                                        <p:cTn id="187" dur="3000" fill="hold"/>
                                        <p:tgtEl>
                                          <p:spTgt spid="4"/>
                                        </p:tgtEl>
                                        <p:attrNameLst>
                                          <p:attrName>ppt_w</p:attrName>
                                        </p:attrNameLst>
                                      </p:cBhvr>
                                      <p:tavLst>
                                        <p:tav tm="0">
                                          <p:val>
                                            <p:strVal val="2/3*#ppt_w"/>
                                          </p:val>
                                        </p:tav>
                                        <p:tav tm="100000">
                                          <p:val>
                                            <p:strVal val="#ppt_w"/>
                                          </p:val>
                                        </p:tav>
                                      </p:tavLst>
                                    </p:anim>
                                    <p:anim calcmode="lin" valueType="num">
                                      <p:cBhvr>
                                        <p:cTn id="188" dur="3000" fill="hold"/>
                                        <p:tgtEl>
                                          <p:spTgt spid="4"/>
                                        </p:tgtEl>
                                        <p:attrNameLst>
                                          <p:attrName>ppt_h</p:attrName>
                                        </p:attrNameLst>
                                      </p:cBhvr>
                                      <p:tavLst>
                                        <p:tav tm="0">
                                          <p:val>
                                            <p:strVal val="2/3*#ppt_h"/>
                                          </p:val>
                                        </p:tav>
                                        <p:tav tm="100000">
                                          <p:val>
                                            <p:strVal val="#ppt_h"/>
                                          </p:val>
                                        </p:tav>
                                      </p:tavLst>
                                    </p:anim>
                                  </p:childTnLst>
                                </p:cTn>
                              </p:par>
                              <p:par>
                                <p:cTn id="189" presetID="16" presetClass="entr" presetSubtype="37"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Effect transition="in" filter="barn(outVertical)">
                                      <p:cBhvr>
                                        <p:cTn id="1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medium-649-photo-romantic_dinner_borabora_pearl_beach_resort_(2).jpg"/>
          <p:cNvPicPr>
            <a:picLocks noChangeAspect="1"/>
          </p:cNvPicPr>
          <p:nvPr/>
        </p:nvPicPr>
        <p:blipFill>
          <a:blip r:embed="rId2"/>
          <a:stretch>
            <a:fillRect/>
          </a:stretch>
        </p:blipFill>
        <p:spPr>
          <a:xfrm>
            <a:off x="0" y="0"/>
            <a:ext cx="9144000" cy="6844632"/>
          </a:xfrm>
          <a:prstGeom prst="rect">
            <a:avLst/>
          </a:prstGeom>
        </p:spPr>
      </p:pic>
      <p:sp>
        <p:nvSpPr>
          <p:cNvPr id="5" name="4 Triángulo isósceles"/>
          <p:cNvSpPr/>
          <p:nvPr/>
        </p:nvSpPr>
        <p:spPr>
          <a:xfrm rot="18817936">
            <a:off x="3368564" y="1669602"/>
            <a:ext cx="110693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936561">
            <a:off x="5065573" y="1639394"/>
            <a:ext cx="1226852"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3886523">
            <a:off x="3219013" y="3397466"/>
            <a:ext cx="1175088"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8185329">
            <a:off x="5224562" y="3459060"/>
            <a:ext cx="111775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936561">
            <a:off x="5494200" y="1282203"/>
            <a:ext cx="1226852"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8817936">
            <a:off x="2939936" y="1312413"/>
            <a:ext cx="110693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8185329">
            <a:off x="5653190" y="3887689"/>
            <a:ext cx="111775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3886523">
            <a:off x="2861823" y="3754656"/>
            <a:ext cx="1175088"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936561">
            <a:off x="5922828" y="925014"/>
            <a:ext cx="1226852"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8817936">
            <a:off x="2511308" y="883785"/>
            <a:ext cx="110693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8185329">
            <a:off x="6081817" y="4316317"/>
            <a:ext cx="111775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3886523">
            <a:off x="2504634" y="4183283"/>
            <a:ext cx="1175088"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936561">
            <a:off x="6422894" y="496386"/>
            <a:ext cx="1226852"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8817936">
            <a:off x="2154119" y="598033"/>
            <a:ext cx="110693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3886523">
            <a:off x="2147444" y="4683350"/>
            <a:ext cx="1175088"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8185329">
            <a:off x="6510445" y="4673507"/>
            <a:ext cx="1117755" cy="1491496"/>
          </a:xfrm>
          <a:prstGeom prst="triangle">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1+#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1+#ppt_w/2"/>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1+#ppt_w/2"/>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1+#ppt_w/2"/>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childTnLst>
                          </p:cTn>
                        </p:par>
                        <p:par>
                          <p:cTn id="72" fill="hold">
                            <p:stCondLst>
                              <p:cond delay="2000"/>
                            </p:stCondLst>
                            <p:childTnLst>
                              <p:par>
                                <p:cTn id="73" presetID="2" presetClass="exit" presetSubtype="6" fill="hold" grpId="1" nodeType="afterEffect">
                                  <p:stCondLst>
                                    <p:cond delay="0"/>
                                  </p:stCondLst>
                                  <p:childTnLst>
                                    <p:anim calcmode="lin" valueType="num">
                                      <p:cBhvr additive="base">
                                        <p:cTn id="74" dur="2000"/>
                                        <p:tgtEl>
                                          <p:spTgt spid="5"/>
                                        </p:tgtEl>
                                        <p:attrNameLst>
                                          <p:attrName>ppt_x</p:attrName>
                                        </p:attrNameLst>
                                      </p:cBhvr>
                                      <p:tavLst>
                                        <p:tav tm="0">
                                          <p:val>
                                            <p:strVal val="ppt_x"/>
                                          </p:val>
                                        </p:tav>
                                        <p:tav tm="100000">
                                          <p:val>
                                            <p:strVal val="1+ppt_w/2"/>
                                          </p:val>
                                        </p:tav>
                                      </p:tavLst>
                                    </p:anim>
                                    <p:anim calcmode="lin" valueType="num">
                                      <p:cBhvr additive="base">
                                        <p:cTn id="75" dur="2000"/>
                                        <p:tgtEl>
                                          <p:spTgt spid="5"/>
                                        </p:tgtEl>
                                        <p:attrNameLst>
                                          <p:attrName>ppt_y</p:attrName>
                                        </p:attrNameLst>
                                      </p:cBhvr>
                                      <p:tavLst>
                                        <p:tav tm="0">
                                          <p:val>
                                            <p:strVal val="ppt_y"/>
                                          </p:val>
                                        </p:tav>
                                        <p:tav tm="100000">
                                          <p:val>
                                            <p:strVal val="1+ppt_h/2"/>
                                          </p:val>
                                        </p:tav>
                                      </p:tavLst>
                                    </p:anim>
                                    <p:set>
                                      <p:cBhvr>
                                        <p:cTn id="76" dur="1" fill="hold">
                                          <p:stCondLst>
                                            <p:cond delay="1999"/>
                                          </p:stCondLst>
                                        </p:cTn>
                                        <p:tgtEl>
                                          <p:spTgt spid="5"/>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1+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2000"/>
                                        <p:tgtEl>
                                          <p:spTgt spid="14"/>
                                        </p:tgtEl>
                                        <p:attrNameLst>
                                          <p:attrName>ppt_x</p:attrName>
                                        </p:attrNameLst>
                                      </p:cBhvr>
                                      <p:tavLst>
                                        <p:tav tm="0">
                                          <p:val>
                                            <p:strVal val="ppt_x"/>
                                          </p:val>
                                        </p:tav>
                                        <p:tav tm="100000">
                                          <p:val>
                                            <p:strVal val="1+ppt_w/2"/>
                                          </p:val>
                                        </p:tav>
                                      </p:tavLst>
                                    </p:anim>
                                    <p:anim calcmode="lin" valueType="num">
                                      <p:cBhvr additive="base">
                                        <p:cTn id="83" dur="2000"/>
                                        <p:tgtEl>
                                          <p:spTgt spid="14"/>
                                        </p:tgtEl>
                                        <p:attrNameLst>
                                          <p:attrName>ppt_y</p:attrName>
                                        </p:attrNameLst>
                                      </p:cBhvr>
                                      <p:tavLst>
                                        <p:tav tm="0">
                                          <p:val>
                                            <p:strVal val="ppt_y"/>
                                          </p:val>
                                        </p:tav>
                                        <p:tav tm="100000">
                                          <p:val>
                                            <p:strVal val="1+ppt_h/2"/>
                                          </p:val>
                                        </p:tav>
                                      </p:tavLst>
                                    </p:anim>
                                    <p:set>
                                      <p:cBhvr>
                                        <p:cTn id="84" dur="1" fill="hold">
                                          <p:stCondLst>
                                            <p:cond delay="1999"/>
                                          </p:stCondLst>
                                        </p:cTn>
                                        <p:tgtEl>
                                          <p:spTgt spid="14"/>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2000"/>
                                        <p:tgtEl>
                                          <p:spTgt spid="18"/>
                                        </p:tgtEl>
                                        <p:attrNameLst>
                                          <p:attrName>ppt_x</p:attrName>
                                        </p:attrNameLst>
                                      </p:cBhvr>
                                      <p:tavLst>
                                        <p:tav tm="0">
                                          <p:val>
                                            <p:strVal val="ppt_x"/>
                                          </p:val>
                                        </p:tav>
                                        <p:tav tm="100000">
                                          <p:val>
                                            <p:strVal val="1+ppt_w/2"/>
                                          </p:val>
                                        </p:tav>
                                      </p:tavLst>
                                    </p:anim>
                                    <p:anim calcmode="lin" valueType="num">
                                      <p:cBhvr additive="base">
                                        <p:cTn id="87" dur="2000"/>
                                        <p:tgtEl>
                                          <p:spTgt spid="18"/>
                                        </p:tgtEl>
                                        <p:attrNameLst>
                                          <p:attrName>ppt_y</p:attrName>
                                        </p:attrNameLst>
                                      </p:cBhvr>
                                      <p:tavLst>
                                        <p:tav tm="0">
                                          <p:val>
                                            <p:strVal val="ppt_y"/>
                                          </p:val>
                                        </p:tav>
                                        <p:tav tm="100000">
                                          <p:val>
                                            <p:strVal val="1+ppt_h/2"/>
                                          </p:val>
                                        </p:tav>
                                      </p:tavLst>
                                    </p:anim>
                                    <p:set>
                                      <p:cBhvr>
                                        <p:cTn id="88" dur="1" fill="hold">
                                          <p:stCondLst>
                                            <p:cond delay="1999"/>
                                          </p:stCondLst>
                                        </p:cTn>
                                        <p:tgtEl>
                                          <p:spTgt spid="18"/>
                                        </p:tgtEl>
                                        <p:attrNameLst>
                                          <p:attrName>style.visibility</p:attrName>
                                        </p:attrNameLst>
                                      </p:cBhvr>
                                      <p:to>
                                        <p:strVal val="hidden"/>
                                      </p:to>
                                    </p:set>
                                  </p:childTnLst>
                                </p:cTn>
                              </p:par>
                              <p:par>
                                <p:cTn id="89" presetID="2" presetClass="exit" presetSubtype="9"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0-ppt_w/2"/>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9"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0-ppt_h/2"/>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9"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0-ppt_w/2"/>
                                          </p:val>
                                        </p:tav>
                                      </p:tavLst>
                                    </p:anim>
                                    <p:anim calcmode="lin" valueType="num">
                                      <p:cBhvr additive="base">
                                        <p:cTn id="99" dur="2000"/>
                                        <p:tgtEl>
                                          <p:spTgt spid="15"/>
                                        </p:tgtEl>
                                        <p:attrNameLst>
                                          <p:attrName>ppt_y</p:attrName>
                                        </p:attrNameLst>
                                      </p:cBhvr>
                                      <p:tavLst>
                                        <p:tav tm="0">
                                          <p:val>
                                            <p:strVal val="ppt_y"/>
                                          </p:val>
                                        </p:tav>
                                        <p:tav tm="100000">
                                          <p:val>
                                            <p:strVal val="0-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9" fill="hold" nodeType="withEffect">
                                  <p:stCondLst>
                                    <p:cond delay="0"/>
                                  </p:stCondLst>
                                  <p:childTnLst>
                                    <p:anim calcmode="lin" valueType="num">
                                      <p:cBhvr additive="base">
                                        <p:cTn id="102" dur="2000"/>
                                        <p:tgtEl>
                                          <p:spTgt spid="20"/>
                                        </p:tgtEl>
                                        <p:attrNameLst>
                                          <p:attrName>ppt_x</p:attrName>
                                        </p:attrNameLst>
                                      </p:cBhvr>
                                      <p:tavLst>
                                        <p:tav tm="0">
                                          <p:val>
                                            <p:strVal val="ppt_x"/>
                                          </p:val>
                                        </p:tav>
                                        <p:tav tm="100000">
                                          <p:val>
                                            <p:strVal val="0-ppt_w/2"/>
                                          </p:val>
                                        </p:tav>
                                      </p:tavLst>
                                    </p:anim>
                                    <p:anim calcmode="lin" valueType="num">
                                      <p:cBhvr additive="base">
                                        <p:cTn id="103" dur="2000"/>
                                        <p:tgtEl>
                                          <p:spTgt spid="20"/>
                                        </p:tgtEl>
                                        <p:attrNameLst>
                                          <p:attrName>ppt_y</p:attrName>
                                        </p:attrNameLst>
                                      </p:cBhvr>
                                      <p:tavLst>
                                        <p:tav tm="0">
                                          <p:val>
                                            <p:strVal val="ppt_y"/>
                                          </p:val>
                                        </p:tav>
                                        <p:tav tm="100000">
                                          <p:val>
                                            <p:strVal val="0-ppt_h/2"/>
                                          </p:val>
                                        </p:tav>
                                      </p:tavLst>
                                    </p:anim>
                                    <p:set>
                                      <p:cBhvr>
                                        <p:cTn id="104" dur="1" fill="hold">
                                          <p:stCondLst>
                                            <p:cond delay="1999"/>
                                          </p:stCondLst>
                                        </p:cTn>
                                        <p:tgtEl>
                                          <p:spTgt spid="20"/>
                                        </p:tgtEl>
                                        <p:attrNameLst>
                                          <p:attrName>style.visibility</p:attrName>
                                        </p:attrNameLst>
                                      </p:cBhvr>
                                      <p:to>
                                        <p:strVal val="hidden"/>
                                      </p:to>
                                    </p:set>
                                  </p:childTnLst>
                                </p:cTn>
                              </p:par>
                              <p:par>
                                <p:cTn id="105" presetID="2" presetClass="exit" presetSubtype="3"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3"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1+ppt_w/2"/>
                                          </p:val>
                                        </p:tav>
                                      </p:tavLst>
                                    </p:anim>
                                    <p:anim calcmode="lin" valueType="num">
                                      <p:cBhvr additive="base">
                                        <p:cTn id="111" dur="2000"/>
                                        <p:tgtEl>
                                          <p:spTgt spid="12"/>
                                        </p:tgtEl>
                                        <p:attrNameLst>
                                          <p:attrName>ppt_y</p:attrName>
                                        </p:attrNameLst>
                                      </p:cBhvr>
                                      <p:tavLst>
                                        <p:tav tm="0">
                                          <p:val>
                                            <p:strVal val="ppt_y"/>
                                          </p:val>
                                        </p:tav>
                                        <p:tav tm="100000">
                                          <p:val>
                                            <p:strVal val="0-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3"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1+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3" fill="hold" nodeType="withEffect">
                                  <p:stCondLst>
                                    <p:cond delay="0"/>
                                  </p:stCondLst>
                                  <p:childTnLst>
                                    <p:anim calcmode="lin" valueType="num">
                                      <p:cBhvr additive="base">
                                        <p:cTn id="118" dur="2000"/>
                                        <p:tgtEl>
                                          <p:spTgt spid="19"/>
                                        </p:tgtEl>
                                        <p:attrNameLst>
                                          <p:attrName>ppt_x</p:attrName>
                                        </p:attrNameLst>
                                      </p:cBhvr>
                                      <p:tavLst>
                                        <p:tav tm="0">
                                          <p:val>
                                            <p:strVal val="ppt_x"/>
                                          </p:val>
                                        </p:tav>
                                        <p:tav tm="100000">
                                          <p:val>
                                            <p:strVal val="1+ppt_w/2"/>
                                          </p:val>
                                        </p:tav>
                                      </p:tavLst>
                                    </p:anim>
                                    <p:anim calcmode="lin" valueType="num">
                                      <p:cBhvr additive="base">
                                        <p:cTn id="119" dur="2000"/>
                                        <p:tgtEl>
                                          <p:spTgt spid="19"/>
                                        </p:tgtEl>
                                        <p:attrNameLst>
                                          <p:attrName>ppt_y</p:attrName>
                                        </p:attrNameLst>
                                      </p:cBhvr>
                                      <p:tavLst>
                                        <p:tav tm="0">
                                          <p:val>
                                            <p:strVal val="ppt_y"/>
                                          </p:val>
                                        </p:tav>
                                        <p:tav tm="100000">
                                          <p:val>
                                            <p:strVal val="0-ppt_h/2"/>
                                          </p:val>
                                        </p:tav>
                                      </p:tavLst>
                                    </p:anim>
                                    <p:set>
                                      <p:cBhvr>
                                        <p:cTn id="120" dur="1" fill="hold">
                                          <p:stCondLst>
                                            <p:cond delay="1999"/>
                                          </p:stCondLst>
                                        </p:cTn>
                                        <p:tgtEl>
                                          <p:spTgt spid="19"/>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0-ppt_w/2"/>
                                          </p:val>
                                        </p:tav>
                                      </p:tavLst>
                                    </p:anim>
                                    <p:anim calcmode="lin" valueType="num">
                                      <p:cBhvr additive="base">
                                        <p:cTn id="123" dur="2000"/>
                                        <p:tgtEl>
                                          <p:spTgt spid="6"/>
                                        </p:tgtEl>
                                        <p:attrNameLst>
                                          <p:attrName>ppt_y</p:attrName>
                                        </p:attrNameLst>
                                      </p:cBhvr>
                                      <p:tavLst>
                                        <p:tav tm="0">
                                          <p:val>
                                            <p:strVal val="ppt_y"/>
                                          </p:val>
                                        </p:tav>
                                        <p:tav tm="100000">
                                          <p:val>
                                            <p:strVal val="1+ppt_h/2"/>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9"/>
                                        </p:tgtEl>
                                        <p:attrNameLst>
                                          <p:attrName>ppt_x</p:attrName>
                                        </p:attrNameLst>
                                      </p:cBhvr>
                                      <p:tavLst>
                                        <p:tav tm="0">
                                          <p:val>
                                            <p:strVal val="ppt_x"/>
                                          </p:val>
                                        </p:tav>
                                        <p:tav tm="100000">
                                          <p:val>
                                            <p:strVal val="0-ppt_w/2"/>
                                          </p:val>
                                        </p:tav>
                                      </p:tavLst>
                                    </p:anim>
                                    <p:anim calcmode="lin" valueType="num">
                                      <p:cBhvr additive="base">
                                        <p:cTn id="127" dur="2000"/>
                                        <p:tgtEl>
                                          <p:spTgt spid="9"/>
                                        </p:tgtEl>
                                        <p:attrNameLst>
                                          <p:attrName>ppt_y</p:attrName>
                                        </p:attrNameLst>
                                      </p:cBhvr>
                                      <p:tavLst>
                                        <p:tav tm="0">
                                          <p:val>
                                            <p:strVal val="ppt_y"/>
                                          </p:val>
                                        </p:tav>
                                        <p:tav tm="100000">
                                          <p:val>
                                            <p:strVal val="1+ppt_h/2"/>
                                          </p:val>
                                        </p:tav>
                                      </p:tavLst>
                                    </p:anim>
                                    <p:set>
                                      <p:cBhvr>
                                        <p:cTn id="128" dur="1" fill="hold">
                                          <p:stCondLst>
                                            <p:cond delay="1999"/>
                                          </p:stCondLst>
                                        </p:cTn>
                                        <p:tgtEl>
                                          <p:spTgt spid="9"/>
                                        </p:tgtEl>
                                        <p:attrNameLst>
                                          <p:attrName>style.visibility</p:attrName>
                                        </p:attrNameLst>
                                      </p:cBhvr>
                                      <p:to>
                                        <p:strVal val="hidden"/>
                                      </p:to>
                                    </p:set>
                                  </p:childTnLst>
                                </p:cTn>
                              </p:par>
                              <p:par>
                                <p:cTn id="129" presetID="2" presetClass="exit" presetSubtype="12" fill="hold" nodeType="withEffect">
                                  <p:stCondLst>
                                    <p:cond delay="0"/>
                                  </p:stCondLst>
                                  <p:childTnLst>
                                    <p:anim calcmode="lin" valueType="num">
                                      <p:cBhvr additive="base">
                                        <p:cTn id="130" dur="2000"/>
                                        <p:tgtEl>
                                          <p:spTgt spid="13"/>
                                        </p:tgtEl>
                                        <p:attrNameLst>
                                          <p:attrName>ppt_x</p:attrName>
                                        </p:attrNameLst>
                                      </p:cBhvr>
                                      <p:tavLst>
                                        <p:tav tm="0">
                                          <p:val>
                                            <p:strVal val="ppt_x"/>
                                          </p:val>
                                        </p:tav>
                                        <p:tav tm="100000">
                                          <p:val>
                                            <p:strVal val="0-ppt_w/2"/>
                                          </p:val>
                                        </p:tav>
                                      </p:tavLst>
                                    </p:anim>
                                    <p:anim calcmode="lin" valueType="num">
                                      <p:cBhvr additive="base">
                                        <p:cTn id="131" dur="2000"/>
                                        <p:tgtEl>
                                          <p:spTgt spid="13"/>
                                        </p:tgtEl>
                                        <p:attrNameLst>
                                          <p:attrName>ppt_y</p:attrName>
                                        </p:attrNameLst>
                                      </p:cBhvr>
                                      <p:tavLst>
                                        <p:tav tm="0">
                                          <p:val>
                                            <p:strVal val="ppt_y"/>
                                          </p:val>
                                        </p:tav>
                                        <p:tav tm="100000">
                                          <p:val>
                                            <p:strVal val="1+ppt_h/2"/>
                                          </p:val>
                                        </p:tav>
                                      </p:tavLst>
                                    </p:anim>
                                    <p:set>
                                      <p:cBhvr>
                                        <p:cTn id="132" dur="1" fill="hold">
                                          <p:stCondLst>
                                            <p:cond delay="1999"/>
                                          </p:stCondLst>
                                        </p:cTn>
                                        <p:tgtEl>
                                          <p:spTgt spid="13"/>
                                        </p:tgtEl>
                                        <p:attrNameLst>
                                          <p:attrName>style.visibility</p:attrName>
                                        </p:attrNameLst>
                                      </p:cBhvr>
                                      <p:to>
                                        <p:strVal val="hidden"/>
                                      </p:to>
                                    </p:set>
                                  </p:childTnLst>
                                </p:cTn>
                              </p:par>
                              <p:par>
                                <p:cTn id="133" presetID="2" presetClass="exit" presetSubtype="12" fill="hold"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0-ppt_w/2"/>
                                          </p:val>
                                        </p:tav>
                                      </p:tavLst>
                                    </p:anim>
                                    <p:anim calcmode="lin" valueType="num">
                                      <p:cBhvr additive="base">
                                        <p:cTn id="135" dur="2000"/>
                                        <p:tgtEl>
                                          <p:spTgt spid="17"/>
                                        </p:tgtEl>
                                        <p:attrNameLst>
                                          <p:attrName>ppt_y</p:attrName>
                                        </p:attrNameLst>
                                      </p:cBhvr>
                                      <p:tavLst>
                                        <p:tav tm="0">
                                          <p:val>
                                            <p:strVal val="ppt_y"/>
                                          </p:val>
                                        </p:tav>
                                        <p:tav tm="100000">
                                          <p:val>
                                            <p:strVal val="1+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p:spPr>
        <p:txBody>
          <a:bodyPr/>
          <a:lstStyle/>
          <a:p>
            <a:endParaRPr lang="es-ES" dirty="0"/>
          </a:p>
        </p:txBody>
      </p:sp>
      <p:pic>
        <p:nvPicPr>
          <p:cNvPr id="4" name="3 Imagen" descr="en la oscuridad.jpg"/>
          <p:cNvPicPr>
            <a:picLocks noChangeAspect="1"/>
          </p:cNvPicPr>
          <p:nvPr/>
        </p:nvPicPr>
        <p:blipFill>
          <a:blip r:embed="rId2"/>
          <a:stretch>
            <a:fillRect/>
          </a:stretch>
        </p:blipFill>
        <p:spPr>
          <a:xfrm>
            <a:off x="0" y="20033"/>
            <a:ext cx="9144000" cy="6837967"/>
          </a:xfrm>
          <a:prstGeom prst="rect">
            <a:avLst/>
          </a:prstGeom>
        </p:spPr>
      </p:pic>
      <p:sp>
        <p:nvSpPr>
          <p:cNvPr id="5" name="4 Cheurón"/>
          <p:cNvSpPr/>
          <p:nvPr/>
        </p:nvSpPr>
        <p:spPr>
          <a:xfrm rot="16200000">
            <a:off x="4143372" y="2928934"/>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4143372" y="2000240"/>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328611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4652890" y="284943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4143372" y="1785926"/>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143372" y="3143248"/>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3000364"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4929190"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4143372" y="1571612"/>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5214942"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2714612"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4143372" y="3357562"/>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4143372" y="3571876"/>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500694"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5400000">
            <a:off x="4143372" y="1357298"/>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4143372" y="3786190"/>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5400000">
            <a:off x="4143372" y="1142984"/>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071670"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4143372" y="4000504"/>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6072198"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5400000">
            <a:off x="4143372" y="928670"/>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1785918"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4143372" y="4214818"/>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0800000">
            <a:off x="6357950"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4143372" y="642918"/>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a:off x="150016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4143372" y="4429132"/>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0800000">
            <a:off x="6643702"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4143372" y="357166"/>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a:off x="114297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4143372" y="71414"/>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0800000">
            <a:off x="6929454"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4143372" y="4643446"/>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a:off x="78578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4143372" y="-285752"/>
            <a:ext cx="1000132" cy="2286016"/>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4143372" y="4929198"/>
            <a:ext cx="1000132" cy="242889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a:off x="428596" y="2786058"/>
            <a:ext cx="1314992" cy="1714512"/>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0800000">
            <a:off x="7215206" y="2857496"/>
            <a:ext cx="1314992" cy="1579695"/>
          </a:xfrm>
          <a:prstGeom prst="chevron">
            <a:avLst>
              <a:gd name="adj" fmla="val 86105"/>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5"/>
                                        </p:tgtEl>
                                        <p:attrNameLst>
                                          <p:attrName>style.opacity</p:attrName>
                                        </p:attrNameLst>
                                      </p:cBhvr>
                                      <p:to>
                                        <p:strVal val="0"/>
                                      </p:to>
                                    </p:set>
                                    <p:animEffect filter="image" prLst="opacity: 0">
                                      <p:cBhvr rctx="IE">
                                        <p:cTn id="7" dur="indefinite"/>
                                        <p:tgtEl>
                                          <p:spTgt spid="4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2" presetClass="entr" presetSubtype="4"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2"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1+#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1"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0-#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8"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0-#ppt_w/2"/>
                                          </p:val>
                                        </p:tav>
                                        <p:tav tm="100000">
                                          <p:val>
                                            <p:strVal val="#ppt_x"/>
                                          </p:val>
                                        </p:tav>
                                      </p:tavLst>
                                    </p:anim>
                                    <p:anim calcmode="lin" valueType="num">
                                      <p:cBhvr additive="base">
                                        <p:cTn id="77" dur="3000" fill="hold"/>
                                        <p:tgtEl>
                                          <p:spTgt spid="14"/>
                                        </p:tgtEl>
                                        <p:attrNameLst>
                                          <p:attrName>ppt_y</p:attrName>
                                        </p:attrNameLst>
                                      </p:cBhvr>
                                      <p:tavLst>
                                        <p:tav tm="0">
                                          <p:val>
                                            <p:strVal val="#ppt_y"/>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2"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1+#ppt_w/2"/>
                                          </p:val>
                                        </p:tav>
                                        <p:tav tm="100000">
                                          <p:val>
                                            <p:strVal val="#ppt_x"/>
                                          </p:val>
                                        </p:tav>
                                      </p:tavLst>
                                    </p:anim>
                                    <p:anim calcmode="lin" valueType="num">
                                      <p:cBhvr additive="base">
                                        <p:cTn id="84" dur="3000" fill="hold"/>
                                        <p:tgtEl>
                                          <p:spTgt spid="15"/>
                                        </p:tgtEl>
                                        <p:attrNameLst>
                                          <p:attrName>ppt_y</p:attrName>
                                        </p:attrNameLst>
                                      </p:cBhvr>
                                      <p:tavLst>
                                        <p:tav tm="0">
                                          <p:val>
                                            <p:strVal val="#ppt_y"/>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1"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0-#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1"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0-#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8"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0-#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plus(in)">
                                      <p:cBhvr>
                                        <p:cTn id="115" dur="3000"/>
                                        <p:tgtEl>
                                          <p:spTgt spid="20"/>
                                        </p:tgtEl>
                                      </p:cBhvr>
                                    </p:animEffect>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1+#ppt_w/2"/>
                                          </p:val>
                                        </p:tav>
                                        <p:tav tm="100000">
                                          <p:val>
                                            <p:strVal val="#ppt_x"/>
                                          </p:val>
                                        </p:tav>
                                      </p:tavLst>
                                    </p:anim>
                                    <p:anim calcmode="lin" valueType="num">
                                      <p:cBhvr additive="base">
                                        <p:cTn id="119" dur="3000" fill="hold"/>
                                        <p:tgtEl>
                                          <p:spTgt spid="20"/>
                                        </p:tgtEl>
                                        <p:attrNameLst>
                                          <p:attrName>ppt_y</p:attrName>
                                        </p:attrNameLst>
                                      </p:cBhvr>
                                      <p:tavLst>
                                        <p:tav tm="0">
                                          <p:val>
                                            <p:strVal val="#ppt_y"/>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2" presetClass="entr" presetSubtype="1"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0-#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plus(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plus(in)">
                                      <p:cBhvr>
                                        <p:cTn id="136" dur="3000"/>
                                        <p:tgtEl>
                                          <p:spTgt spid="23"/>
                                        </p:tgtEl>
                                      </p:cBhvr>
                                    </p:animEffect>
                                  </p:childTnLst>
                                </p:cTn>
                              </p:par>
                              <p:par>
                                <p:cTn id="137" presetID="2" presetClass="entr" presetSubtype="8"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0-#ppt_w/2"/>
                                          </p:val>
                                        </p:tav>
                                        <p:tav tm="100000">
                                          <p:val>
                                            <p:strVal val="#ppt_x"/>
                                          </p:val>
                                        </p:tav>
                                      </p:tavLst>
                                    </p:anim>
                                    <p:anim calcmode="lin" valueType="num">
                                      <p:cBhvr additive="base">
                                        <p:cTn id="140" dur="3000" fill="hold"/>
                                        <p:tgtEl>
                                          <p:spTgt spid="23"/>
                                        </p:tgtEl>
                                        <p:attrNameLst>
                                          <p:attrName>ppt_y</p:attrName>
                                        </p:attrNameLst>
                                      </p:cBhvr>
                                      <p:tavLst>
                                        <p:tav tm="0">
                                          <p:val>
                                            <p:strVal val="#ppt_y"/>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plus(in)">
                                      <p:cBhvr>
                                        <p:cTn id="143" dur="3000"/>
                                        <p:tgtEl>
                                          <p:spTgt spid="24"/>
                                        </p:tgtEl>
                                      </p:cBhvr>
                                    </p:animEffect>
                                  </p:childTnLst>
                                </p:cTn>
                              </p:par>
                              <p:par>
                                <p:cTn id="144" presetID="2" presetClass="entr" presetSubtype="2"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1+#ppt_w/2"/>
                                          </p:val>
                                        </p:tav>
                                        <p:tav tm="100000">
                                          <p:val>
                                            <p:strVal val="#ppt_x"/>
                                          </p:val>
                                        </p:tav>
                                      </p:tavLst>
                                    </p:anim>
                                    <p:anim calcmode="lin" valueType="num">
                                      <p:cBhvr additive="base">
                                        <p:cTn id="147" dur="3000" fill="hold"/>
                                        <p:tgtEl>
                                          <p:spTgt spid="24"/>
                                        </p:tgtEl>
                                        <p:attrNameLst>
                                          <p:attrName>ppt_y</p:attrName>
                                        </p:attrNameLst>
                                      </p:cBhvr>
                                      <p:tavLst>
                                        <p:tav tm="0">
                                          <p:val>
                                            <p:strVal val="#ppt_y"/>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2" presetClass="entr" presetSubtype="1"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0-#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plus(in)">
                                      <p:cBhvr>
                                        <p:cTn id="157" dur="3000"/>
                                        <p:tgtEl>
                                          <p:spTgt spid="26"/>
                                        </p:tgtEl>
                                      </p:cBhvr>
                                    </p:animEffect>
                                  </p:childTnLst>
                                </p:cTn>
                              </p:par>
                              <p:par>
                                <p:cTn id="158" presetID="2" presetClass="entr" presetSubtype="8"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0-#ppt_w/2"/>
                                          </p:val>
                                        </p:tav>
                                        <p:tav tm="100000">
                                          <p:val>
                                            <p:strVal val="#ppt_x"/>
                                          </p:val>
                                        </p:tav>
                                      </p:tavLst>
                                    </p:anim>
                                    <p:anim calcmode="lin" valueType="num">
                                      <p:cBhvr additive="base">
                                        <p:cTn id="161" dur="3000" fill="hold"/>
                                        <p:tgtEl>
                                          <p:spTgt spid="26"/>
                                        </p:tgtEl>
                                        <p:attrNameLst>
                                          <p:attrName>ppt_y</p:attrName>
                                        </p:attrNameLst>
                                      </p:cBhvr>
                                      <p:tavLst>
                                        <p:tav tm="0">
                                          <p:val>
                                            <p:strVal val="#ppt_y"/>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plus(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plus(in)">
                                      <p:cBhvr>
                                        <p:cTn id="171" dur="3000"/>
                                        <p:tgtEl>
                                          <p:spTgt spid="28"/>
                                        </p:tgtEl>
                                      </p:cBhvr>
                                    </p:animEffect>
                                  </p:childTnLst>
                                </p:cTn>
                              </p:par>
                              <p:par>
                                <p:cTn id="172" presetID="2" presetClass="entr" presetSubtype="2"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1+#ppt_w/2"/>
                                          </p:val>
                                        </p:tav>
                                        <p:tav tm="100000">
                                          <p:val>
                                            <p:strVal val="#ppt_x"/>
                                          </p:val>
                                        </p:tav>
                                      </p:tavLst>
                                    </p:anim>
                                    <p:anim calcmode="lin" valueType="num">
                                      <p:cBhvr additive="base">
                                        <p:cTn id="175" dur="3000" fill="hold"/>
                                        <p:tgtEl>
                                          <p:spTgt spid="28"/>
                                        </p:tgtEl>
                                        <p:attrNameLst>
                                          <p:attrName>ppt_y</p:attrName>
                                        </p:attrNameLst>
                                      </p:cBhvr>
                                      <p:tavLst>
                                        <p:tav tm="0">
                                          <p:val>
                                            <p:strVal val="#ppt_y"/>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29"/>
                                        </p:tgtEl>
                                        <p:attrNameLst>
                                          <p:attrName>style.visibility</p:attrName>
                                        </p:attrNameLst>
                                      </p:cBhvr>
                                      <p:to>
                                        <p:strVal val="visible"/>
                                      </p:to>
                                    </p:set>
                                    <p:animEffect transition="in" filter="plus(in)">
                                      <p:cBhvr>
                                        <p:cTn id="178" dur="3000"/>
                                        <p:tgtEl>
                                          <p:spTgt spid="29"/>
                                        </p:tgtEl>
                                      </p:cBhvr>
                                    </p:animEffect>
                                  </p:childTnLst>
                                </p:cTn>
                              </p:par>
                              <p:par>
                                <p:cTn id="179" presetID="2" presetClass="entr" presetSubtype="1"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 calcmode="lin" valueType="num">
                                      <p:cBhvr additive="base">
                                        <p:cTn id="181" dur="3000" fill="hold"/>
                                        <p:tgtEl>
                                          <p:spTgt spid="29"/>
                                        </p:tgtEl>
                                        <p:attrNameLst>
                                          <p:attrName>ppt_x</p:attrName>
                                        </p:attrNameLst>
                                      </p:cBhvr>
                                      <p:tavLst>
                                        <p:tav tm="0">
                                          <p:val>
                                            <p:strVal val="#ppt_x"/>
                                          </p:val>
                                        </p:tav>
                                        <p:tav tm="100000">
                                          <p:val>
                                            <p:strVal val="#ppt_x"/>
                                          </p:val>
                                        </p:tav>
                                      </p:tavLst>
                                    </p:anim>
                                    <p:anim calcmode="lin" valueType="num">
                                      <p:cBhvr additive="base">
                                        <p:cTn id="182" dur="3000" fill="hold"/>
                                        <p:tgtEl>
                                          <p:spTgt spid="29"/>
                                        </p:tgtEl>
                                        <p:attrNameLst>
                                          <p:attrName>ppt_y</p:attrName>
                                        </p:attrNameLst>
                                      </p:cBhvr>
                                      <p:tavLst>
                                        <p:tav tm="0">
                                          <p:val>
                                            <p:strVal val="0-#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0"/>
                                        </p:tgtEl>
                                        <p:attrNameLst>
                                          <p:attrName>style.visibility</p:attrName>
                                        </p:attrNameLst>
                                      </p:cBhvr>
                                      <p:to>
                                        <p:strVal val="visible"/>
                                      </p:to>
                                    </p:set>
                                    <p:animEffect transition="in" filter="plus(in)">
                                      <p:cBhvr>
                                        <p:cTn id="185" dur="3000"/>
                                        <p:tgtEl>
                                          <p:spTgt spid="30"/>
                                        </p:tgtEl>
                                      </p:cBhvr>
                                    </p:animEffect>
                                  </p:childTnLst>
                                </p:cTn>
                              </p:par>
                              <p:par>
                                <p:cTn id="186" presetID="2" presetClass="entr" presetSubtype="8" fill="hold" grpId="1" nodeType="withEffect">
                                  <p:stCondLst>
                                    <p:cond delay="0"/>
                                  </p:stCondLst>
                                  <p:childTnLst>
                                    <p:set>
                                      <p:cBhvr>
                                        <p:cTn id="187" dur="1" fill="hold">
                                          <p:stCondLst>
                                            <p:cond delay="0"/>
                                          </p:stCondLst>
                                        </p:cTn>
                                        <p:tgtEl>
                                          <p:spTgt spid="30"/>
                                        </p:tgtEl>
                                        <p:attrNameLst>
                                          <p:attrName>style.visibility</p:attrName>
                                        </p:attrNameLst>
                                      </p:cBhvr>
                                      <p:to>
                                        <p:strVal val="visible"/>
                                      </p:to>
                                    </p:set>
                                    <p:anim calcmode="lin" valueType="num">
                                      <p:cBhvr additive="base">
                                        <p:cTn id="188" dur="3000" fill="hold"/>
                                        <p:tgtEl>
                                          <p:spTgt spid="30"/>
                                        </p:tgtEl>
                                        <p:attrNameLst>
                                          <p:attrName>ppt_x</p:attrName>
                                        </p:attrNameLst>
                                      </p:cBhvr>
                                      <p:tavLst>
                                        <p:tav tm="0">
                                          <p:val>
                                            <p:strVal val="0-#ppt_w/2"/>
                                          </p:val>
                                        </p:tav>
                                        <p:tav tm="100000">
                                          <p:val>
                                            <p:strVal val="#ppt_x"/>
                                          </p:val>
                                        </p:tav>
                                      </p:tavLst>
                                    </p:anim>
                                    <p:anim calcmode="lin" valueType="num">
                                      <p:cBhvr additive="base">
                                        <p:cTn id="189" dur="3000" fill="hold"/>
                                        <p:tgtEl>
                                          <p:spTgt spid="30"/>
                                        </p:tgtEl>
                                        <p:attrNameLst>
                                          <p:attrName>ppt_y</p:attrName>
                                        </p:attrNameLst>
                                      </p:cBhvr>
                                      <p:tavLst>
                                        <p:tav tm="0">
                                          <p:val>
                                            <p:strVal val="#ppt_y"/>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1"/>
                                        </p:tgtEl>
                                        <p:attrNameLst>
                                          <p:attrName>style.visibility</p:attrName>
                                        </p:attrNameLst>
                                      </p:cBhvr>
                                      <p:to>
                                        <p:strVal val="visible"/>
                                      </p:to>
                                    </p:set>
                                    <p:animEffect transition="in" filter="plus(in)">
                                      <p:cBhvr>
                                        <p:cTn id="192" dur="3000"/>
                                        <p:tgtEl>
                                          <p:spTgt spid="31"/>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1"/>
                                        </p:tgtEl>
                                        <p:attrNameLst>
                                          <p:attrName>style.visibility</p:attrName>
                                        </p:attrNameLst>
                                      </p:cBhvr>
                                      <p:to>
                                        <p:strVal val="visible"/>
                                      </p:to>
                                    </p:set>
                                    <p:anim calcmode="lin" valueType="num">
                                      <p:cBhvr additive="base">
                                        <p:cTn id="195" dur="3000" fill="hold"/>
                                        <p:tgtEl>
                                          <p:spTgt spid="31"/>
                                        </p:tgtEl>
                                        <p:attrNameLst>
                                          <p:attrName>ppt_x</p:attrName>
                                        </p:attrNameLst>
                                      </p:cBhvr>
                                      <p:tavLst>
                                        <p:tav tm="0">
                                          <p:val>
                                            <p:strVal val="#ppt_x"/>
                                          </p:val>
                                        </p:tav>
                                        <p:tav tm="100000">
                                          <p:val>
                                            <p:strVal val="#ppt_x"/>
                                          </p:val>
                                        </p:tav>
                                      </p:tavLst>
                                    </p:anim>
                                    <p:anim calcmode="lin" valueType="num">
                                      <p:cBhvr additive="base">
                                        <p:cTn id="196" dur="3000" fill="hold"/>
                                        <p:tgtEl>
                                          <p:spTgt spid="31"/>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plus(in)">
                                      <p:cBhvr>
                                        <p:cTn id="199" dur="3000"/>
                                        <p:tgtEl>
                                          <p:spTgt spid="32"/>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32"/>
                                        </p:tgtEl>
                                        <p:attrNameLst>
                                          <p:attrName>style.visibility</p:attrName>
                                        </p:attrNameLst>
                                      </p:cBhvr>
                                      <p:to>
                                        <p:strVal val="visible"/>
                                      </p:to>
                                    </p:set>
                                    <p:anim calcmode="lin" valueType="num">
                                      <p:cBhvr additive="base">
                                        <p:cTn id="202" dur="3000" fill="hold"/>
                                        <p:tgtEl>
                                          <p:spTgt spid="32"/>
                                        </p:tgtEl>
                                        <p:attrNameLst>
                                          <p:attrName>ppt_x</p:attrName>
                                        </p:attrNameLst>
                                      </p:cBhvr>
                                      <p:tavLst>
                                        <p:tav tm="0">
                                          <p:val>
                                            <p:strVal val="1+#ppt_w/2"/>
                                          </p:val>
                                        </p:tav>
                                        <p:tav tm="100000">
                                          <p:val>
                                            <p:strVal val="#ppt_x"/>
                                          </p:val>
                                        </p:tav>
                                      </p:tavLst>
                                    </p:anim>
                                    <p:anim calcmode="lin" valueType="num">
                                      <p:cBhvr additive="base">
                                        <p:cTn id="203" dur="3000" fill="hold"/>
                                        <p:tgtEl>
                                          <p:spTgt spid="32"/>
                                        </p:tgtEl>
                                        <p:attrNameLst>
                                          <p:attrName>ppt_y</p:attrName>
                                        </p:attrNameLst>
                                      </p:cBhvr>
                                      <p:tavLst>
                                        <p:tav tm="0">
                                          <p:val>
                                            <p:strVal val="#ppt_y"/>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3"/>
                                        </p:tgtEl>
                                        <p:attrNameLst>
                                          <p:attrName>style.visibility</p:attrName>
                                        </p:attrNameLst>
                                      </p:cBhvr>
                                      <p:to>
                                        <p:strVal val="visible"/>
                                      </p:to>
                                    </p:set>
                                    <p:animEffect transition="in" filter="plus(in)">
                                      <p:cBhvr>
                                        <p:cTn id="206" dur="3000"/>
                                        <p:tgtEl>
                                          <p:spTgt spid="33"/>
                                        </p:tgtEl>
                                      </p:cBhvr>
                                    </p:animEffect>
                                  </p:childTnLst>
                                </p:cTn>
                              </p:par>
                              <p:par>
                                <p:cTn id="207" presetID="2" presetClass="entr" presetSubtype="1" fill="hold" grpId="1" nodeType="withEffect">
                                  <p:stCondLst>
                                    <p:cond delay="0"/>
                                  </p:stCondLst>
                                  <p:childTnLst>
                                    <p:set>
                                      <p:cBhvr>
                                        <p:cTn id="208" dur="1" fill="hold">
                                          <p:stCondLst>
                                            <p:cond delay="0"/>
                                          </p:stCondLst>
                                        </p:cTn>
                                        <p:tgtEl>
                                          <p:spTgt spid="33"/>
                                        </p:tgtEl>
                                        <p:attrNameLst>
                                          <p:attrName>style.visibility</p:attrName>
                                        </p:attrNameLst>
                                      </p:cBhvr>
                                      <p:to>
                                        <p:strVal val="visible"/>
                                      </p:to>
                                    </p:set>
                                    <p:anim calcmode="lin" valueType="num">
                                      <p:cBhvr additive="base">
                                        <p:cTn id="209" dur="3000" fill="hold"/>
                                        <p:tgtEl>
                                          <p:spTgt spid="33"/>
                                        </p:tgtEl>
                                        <p:attrNameLst>
                                          <p:attrName>ppt_x</p:attrName>
                                        </p:attrNameLst>
                                      </p:cBhvr>
                                      <p:tavLst>
                                        <p:tav tm="0">
                                          <p:val>
                                            <p:strVal val="#ppt_x"/>
                                          </p:val>
                                        </p:tav>
                                        <p:tav tm="100000">
                                          <p:val>
                                            <p:strVal val="#ppt_x"/>
                                          </p:val>
                                        </p:tav>
                                      </p:tavLst>
                                    </p:anim>
                                    <p:anim calcmode="lin" valueType="num">
                                      <p:cBhvr additive="base">
                                        <p:cTn id="210" dur="3000" fill="hold"/>
                                        <p:tgtEl>
                                          <p:spTgt spid="33"/>
                                        </p:tgtEl>
                                        <p:attrNameLst>
                                          <p:attrName>ppt_y</p:attrName>
                                        </p:attrNameLst>
                                      </p:cBhvr>
                                      <p:tavLst>
                                        <p:tav tm="0">
                                          <p:val>
                                            <p:strVal val="0-#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4"/>
                                        </p:tgtEl>
                                        <p:attrNameLst>
                                          <p:attrName>style.visibility</p:attrName>
                                        </p:attrNameLst>
                                      </p:cBhvr>
                                      <p:to>
                                        <p:strVal val="visible"/>
                                      </p:to>
                                    </p:set>
                                    <p:animEffect transition="in" filter="plus(in)">
                                      <p:cBhvr>
                                        <p:cTn id="213" dur="3000"/>
                                        <p:tgtEl>
                                          <p:spTgt spid="34"/>
                                        </p:tgtEl>
                                      </p:cBhvr>
                                    </p:animEffect>
                                  </p:childTnLst>
                                </p:cTn>
                              </p:par>
                              <p:par>
                                <p:cTn id="214" presetID="2" presetClass="entr" presetSubtype="8" fill="hold" grpId="1" nodeType="withEffect">
                                  <p:stCondLst>
                                    <p:cond delay="0"/>
                                  </p:stCondLst>
                                  <p:childTnLst>
                                    <p:set>
                                      <p:cBhvr>
                                        <p:cTn id="215" dur="1" fill="hold">
                                          <p:stCondLst>
                                            <p:cond delay="0"/>
                                          </p:stCondLst>
                                        </p:cTn>
                                        <p:tgtEl>
                                          <p:spTgt spid="34"/>
                                        </p:tgtEl>
                                        <p:attrNameLst>
                                          <p:attrName>style.visibility</p:attrName>
                                        </p:attrNameLst>
                                      </p:cBhvr>
                                      <p:to>
                                        <p:strVal val="visible"/>
                                      </p:to>
                                    </p:set>
                                    <p:anim calcmode="lin" valueType="num">
                                      <p:cBhvr additive="base">
                                        <p:cTn id="216" dur="3000" fill="hold"/>
                                        <p:tgtEl>
                                          <p:spTgt spid="34"/>
                                        </p:tgtEl>
                                        <p:attrNameLst>
                                          <p:attrName>ppt_x</p:attrName>
                                        </p:attrNameLst>
                                      </p:cBhvr>
                                      <p:tavLst>
                                        <p:tav tm="0">
                                          <p:val>
                                            <p:strVal val="0-#ppt_w/2"/>
                                          </p:val>
                                        </p:tav>
                                        <p:tav tm="100000">
                                          <p:val>
                                            <p:strVal val="#ppt_x"/>
                                          </p:val>
                                        </p:tav>
                                      </p:tavLst>
                                    </p:anim>
                                    <p:anim calcmode="lin" valueType="num">
                                      <p:cBhvr additive="base">
                                        <p:cTn id="217" dur="3000" fill="hold"/>
                                        <p:tgtEl>
                                          <p:spTgt spid="34"/>
                                        </p:tgtEl>
                                        <p:attrNameLst>
                                          <p:attrName>ppt_y</p:attrName>
                                        </p:attrNameLst>
                                      </p:cBhvr>
                                      <p:tavLst>
                                        <p:tav tm="0">
                                          <p:val>
                                            <p:strVal val="#ppt_y"/>
                                          </p:val>
                                        </p:tav>
                                        <p:tav tm="100000">
                                          <p:val>
                                            <p:strVal val="#ppt_y"/>
                                          </p:val>
                                        </p:tav>
                                      </p:tavLst>
                                    </p:anim>
                                  </p:childTnLst>
                                </p:cTn>
                              </p:par>
                              <p:par>
                                <p:cTn id="218" presetID="13" presetClass="entr" presetSubtype="16" fill="hold" grpId="0" nodeType="withEffect">
                                  <p:stCondLst>
                                    <p:cond delay="0"/>
                                  </p:stCondLst>
                                  <p:childTnLst>
                                    <p:set>
                                      <p:cBhvr>
                                        <p:cTn id="219" dur="1" fill="hold">
                                          <p:stCondLst>
                                            <p:cond delay="0"/>
                                          </p:stCondLst>
                                        </p:cTn>
                                        <p:tgtEl>
                                          <p:spTgt spid="35"/>
                                        </p:tgtEl>
                                        <p:attrNameLst>
                                          <p:attrName>style.visibility</p:attrName>
                                        </p:attrNameLst>
                                      </p:cBhvr>
                                      <p:to>
                                        <p:strVal val="visible"/>
                                      </p:to>
                                    </p:set>
                                    <p:animEffect transition="in" filter="plus(in)">
                                      <p:cBhvr>
                                        <p:cTn id="220" dur="3000"/>
                                        <p:tgtEl>
                                          <p:spTgt spid="35"/>
                                        </p:tgtEl>
                                      </p:cBhvr>
                                    </p:animEffect>
                                  </p:childTnLst>
                                </p:cTn>
                              </p:par>
                              <p:par>
                                <p:cTn id="221" presetID="2" presetClass="entr" presetSubtype="4" fill="hold" grpId="1" nodeType="withEffect">
                                  <p:stCondLst>
                                    <p:cond delay="0"/>
                                  </p:stCondLst>
                                  <p:childTnLst>
                                    <p:set>
                                      <p:cBhvr>
                                        <p:cTn id="222" dur="1" fill="hold">
                                          <p:stCondLst>
                                            <p:cond delay="0"/>
                                          </p:stCondLst>
                                        </p:cTn>
                                        <p:tgtEl>
                                          <p:spTgt spid="35"/>
                                        </p:tgtEl>
                                        <p:attrNameLst>
                                          <p:attrName>style.visibility</p:attrName>
                                        </p:attrNameLst>
                                      </p:cBhvr>
                                      <p:to>
                                        <p:strVal val="visible"/>
                                      </p:to>
                                    </p:set>
                                    <p:anim calcmode="lin" valueType="num">
                                      <p:cBhvr additive="base">
                                        <p:cTn id="223" dur="3000" fill="hold"/>
                                        <p:tgtEl>
                                          <p:spTgt spid="35"/>
                                        </p:tgtEl>
                                        <p:attrNameLst>
                                          <p:attrName>ppt_x</p:attrName>
                                        </p:attrNameLst>
                                      </p:cBhvr>
                                      <p:tavLst>
                                        <p:tav tm="0">
                                          <p:val>
                                            <p:strVal val="#ppt_x"/>
                                          </p:val>
                                        </p:tav>
                                        <p:tav tm="100000">
                                          <p:val>
                                            <p:strVal val="#ppt_x"/>
                                          </p:val>
                                        </p:tav>
                                      </p:tavLst>
                                    </p:anim>
                                    <p:anim calcmode="lin" valueType="num">
                                      <p:cBhvr additive="base">
                                        <p:cTn id="224" dur="3000" fill="hold"/>
                                        <p:tgtEl>
                                          <p:spTgt spid="35"/>
                                        </p:tgtEl>
                                        <p:attrNameLst>
                                          <p:attrName>ppt_y</p:attrName>
                                        </p:attrNameLst>
                                      </p:cBhvr>
                                      <p:tavLst>
                                        <p:tav tm="0">
                                          <p:val>
                                            <p:strVal val="1+#ppt_h/2"/>
                                          </p:val>
                                        </p:tav>
                                        <p:tav tm="100000">
                                          <p:val>
                                            <p:strVal val="#ppt_y"/>
                                          </p:val>
                                        </p:tav>
                                      </p:tavLst>
                                    </p:anim>
                                  </p:childTnLst>
                                </p:cTn>
                              </p:par>
                              <p:par>
                                <p:cTn id="225" presetID="13" presetClass="entr" presetSubtype="16" fill="hold" grpId="0" nodeType="withEffect">
                                  <p:stCondLst>
                                    <p:cond delay="0"/>
                                  </p:stCondLst>
                                  <p:childTnLst>
                                    <p:set>
                                      <p:cBhvr>
                                        <p:cTn id="226" dur="1" fill="hold">
                                          <p:stCondLst>
                                            <p:cond delay="0"/>
                                          </p:stCondLst>
                                        </p:cTn>
                                        <p:tgtEl>
                                          <p:spTgt spid="36"/>
                                        </p:tgtEl>
                                        <p:attrNameLst>
                                          <p:attrName>style.visibility</p:attrName>
                                        </p:attrNameLst>
                                      </p:cBhvr>
                                      <p:to>
                                        <p:strVal val="visible"/>
                                      </p:to>
                                    </p:set>
                                    <p:animEffect transition="in" filter="plus(in)">
                                      <p:cBhvr>
                                        <p:cTn id="227" dur="3000"/>
                                        <p:tgtEl>
                                          <p:spTgt spid="36"/>
                                        </p:tgtEl>
                                      </p:cBhvr>
                                    </p:animEffect>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13" presetClass="entr" presetSubtype="16" fill="hold" grpId="0" nodeType="withEffect">
                                  <p:stCondLst>
                                    <p:cond delay="0"/>
                                  </p:stCondLst>
                                  <p:childTnLst>
                                    <p:set>
                                      <p:cBhvr>
                                        <p:cTn id="233" dur="1" fill="hold">
                                          <p:stCondLst>
                                            <p:cond delay="0"/>
                                          </p:stCondLst>
                                        </p:cTn>
                                        <p:tgtEl>
                                          <p:spTgt spid="37"/>
                                        </p:tgtEl>
                                        <p:attrNameLst>
                                          <p:attrName>style.visibility</p:attrName>
                                        </p:attrNameLst>
                                      </p:cBhvr>
                                      <p:to>
                                        <p:strVal val="visible"/>
                                      </p:to>
                                    </p:set>
                                    <p:animEffect transition="in" filter="plus(in)">
                                      <p:cBhvr>
                                        <p:cTn id="234" dur="3000"/>
                                        <p:tgtEl>
                                          <p:spTgt spid="37"/>
                                        </p:tgtEl>
                                      </p:cBhvr>
                                    </p:animEffect>
                                  </p:childTnLst>
                                </p:cTn>
                              </p:par>
                              <p:par>
                                <p:cTn id="235" presetID="2" presetClass="entr" presetSubtype="4" fill="hold" grpId="1" nodeType="withEffect">
                                  <p:stCondLst>
                                    <p:cond delay="0"/>
                                  </p:stCondLst>
                                  <p:childTnLst>
                                    <p:set>
                                      <p:cBhvr>
                                        <p:cTn id="236" dur="1" fill="hold">
                                          <p:stCondLst>
                                            <p:cond delay="0"/>
                                          </p:stCondLst>
                                        </p:cTn>
                                        <p:tgtEl>
                                          <p:spTgt spid="37"/>
                                        </p:tgtEl>
                                        <p:attrNameLst>
                                          <p:attrName>style.visibility</p:attrName>
                                        </p:attrNameLst>
                                      </p:cBhvr>
                                      <p:to>
                                        <p:strVal val="visible"/>
                                      </p:to>
                                    </p:set>
                                    <p:anim calcmode="lin" valueType="num">
                                      <p:cBhvr additive="base">
                                        <p:cTn id="237" dur="3000" fill="hold"/>
                                        <p:tgtEl>
                                          <p:spTgt spid="37"/>
                                        </p:tgtEl>
                                        <p:attrNameLst>
                                          <p:attrName>ppt_x</p:attrName>
                                        </p:attrNameLst>
                                      </p:cBhvr>
                                      <p:tavLst>
                                        <p:tav tm="0">
                                          <p:val>
                                            <p:strVal val="#ppt_x"/>
                                          </p:val>
                                        </p:tav>
                                        <p:tav tm="100000">
                                          <p:val>
                                            <p:strVal val="#ppt_x"/>
                                          </p:val>
                                        </p:tav>
                                      </p:tavLst>
                                    </p:anim>
                                    <p:anim calcmode="lin" valueType="num">
                                      <p:cBhvr additive="base">
                                        <p:cTn id="238" dur="3000" fill="hold"/>
                                        <p:tgtEl>
                                          <p:spTgt spid="37"/>
                                        </p:tgtEl>
                                        <p:attrNameLst>
                                          <p:attrName>ppt_y</p:attrName>
                                        </p:attrNameLst>
                                      </p:cBhvr>
                                      <p:tavLst>
                                        <p:tav tm="0">
                                          <p:val>
                                            <p:strVal val="1+#ppt_h/2"/>
                                          </p:val>
                                        </p:tav>
                                        <p:tav tm="100000">
                                          <p:val>
                                            <p:strVal val="#ppt_y"/>
                                          </p:val>
                                        </p:tav>
                                      </p:tavLst>
                                    </p:anim>
                                  </p:childTnLst>
                                </p:cTn>
                              </p:par>
                              <p:par>
                                <p:cTn id="239" presetID="13" presetClass="entr" presetSubtype="16" fill="hold" grpId="0" nodeType="withEffect">
                                  <p:stCondLst>
                                    <p:cond delay="0"/>
                                  </p:stCondLst>
                                  <p:childTnLst>
                                    <p:set>
                                      <p:cBhvr>
                                        <p:cTn id="240" dur="1" fill="hold">
                                          <p:stCondLst>
                                            <p:cond delay="0"/>
                                          </p:stCondLst>
                                        </p:cTn>
                                        <p:tgtEl>
                                          <p:spTgt spid="38"/>
                                        </p:tgtEl>
                                        <p:attrNameLst>
                                          <p:attrName>style.visibility</p:attrName>
                                        </p:attrNameLst>
                                      </p:cBhvr>
                                      <p:to>
                                        <p:strVal val="visible"/>
                                      </p:to>
                                    </p:set>
                                    <p:animEffect transition="in" filter="plus(in)">
                                      <p:cBhvr>
                                        <p:cTn id="241" dur="3000"/>
                                        <p:tgtEl>
                                          <p:spTgt spid="38"/>
                                        </p:tgtEl>
                                      </p:cBhvr>
                                    </p:animEffect>
                                  </p:childTnLst>
                                </p:cTn>
                              </p:par>
                              <p:par>
                                <p:cTn id="242" presetID="2" presetClass="entr" presetSubtype="8" fill="hold" grpId="1" nodeType="withEffect">
                                  <p:stCondLst>
                                    <p:cond delay="0"/>
                                  </p:stCondLst>
                                  <p:childTnLst>
                                    <p:set>
                                      <p:cBhvr>
                                        <p:cTn id="243" dur="1" fill="hold">
                                          <p:stCondLst>
                                            <p:cond delay="0"/>
                                          </p:stCondLst>
                                        </p:cTn>
                                        <p:tgtEl>
                                          <p:spTgt spid="38"/>
                                        </p:tgtEl>
                                        <p:attrNameLst>
                                          <p:attrName>style.visibility</p:attrName>
                                        </p:attrNameLst>
                                      </p:cBhvr>
                                      <p:to>
                                        <p:strVal val="visible"/>
                                      </p:to>
                                    </p:set>
                                    <p:anim calcmode="lin" valueType="num">
                                      <p:cBhvr additive="base">
                                        <p:cTn id="244" dur="3000" fill="hold"/>
                                        <p:tgtEl>
                                          <p:spTgt spid="38"/>
                                        </p:tgtEl>
                                        <p:attrNameLst>
                                          <p:attrName>ppt_x</p:attrName>
                                        </p:attrNameLst>
                                      </p:cBhvr>
                                      <p:tavLst>
                                        <p:tav tm="0">
                                          <p:val>
                                            <p:strVal val="0-#ppt_w/2"/>
                                          </p:val>
                                        </p:tav>
                                        <p:tav tm="100000">
                                          <p:val>
                                            <p:strVal val="#ppt_x"/>
                                          </p:val>
                                        </p:tav>
                                      </p:tavLst>
                                    </p:anim>
                                    <p:anim calcmode="lin" valueType="num">
                                      <p:cBhvr additive="base">
                                        <p:cTn id="245" dur="3000" fill="hold"/>
                                        <p:tgtEl>
                                          <p:spTgt spid="38"/>
                                        </p:tgtEl>
                                        <p:attrNameLst>
                                          <p:attrName>ppt_y</p:attrName>
                                        </p:attrNameLst>
                                      </p:cBhvr>
                                      <p:tavLst>
                                        <p:tav tm="0">
                                          <p:val>
                                            <p:strVal val="#ppt_y"/>
                                          </p:val>
                                        </p:tav>
                                        <p:tav tm="100000">
                                          <p:val>
                                            <p:strVal val="#ppt_y"/>
                                          </p:val>
                                        </p:tav>
                                      </p:tavLst>
                                    </p:anim>
                                  </p:childTnLst>
                                </p:cTn>
                              </p:par>
                              <p:par>
                                <p:cTn id="246" presetID="13" presetClass="entr" presetSubtype="16" fill="hold" grpId="0" nodeType="withEffect">
                                  <p:stCondLst>
                                    <p:cond delay="0"/>
                                  </p:stCondLst>
                                  <p:childTnLst>
                                    <p:set>
                                      <p:cBhvr>
                                        <p:cTn id="247" dur="1" fill="hold">
                                          <p:stCondLst>
                                            <p:cond delay="0"/>
                                          </p:stCondLst>
                                        </p:cTn>
                                        <p:tgtEl>
                                          <p:spTgt spid="39"/>
                                        </p:tgtEl>
                                        <p:attrNameLst>
                                          <p:attrName>style.visibility</p:attrName>
                                        </p:attrNameLst>
                                      </p:cBhvr>
                                      <p:to>
                                        <p:strVal val="visible"/>
                                      </p:to>
                                    </p:set>
                                    <p:animEffect transition="in" filter="plus(in)">
                                      <p:cBhvr>
                                        <p:cTn id="248" dur="3000"/>
                                        <p:tgtEl>
                                          <p:spTgt spid="39"/>
                                        </p:tgtEl>
                                      </p:cBhvr>
                                    </p:animEffect>
                                  </p:childTnLst>
                                </p:cTn>
                              </p:par>
                              <p:par>
                                <p:cTn id="249" presetID="2" presetClass="entr" presetSubtype="1" fill="hold" grpId="1" nodeType="withEffect">
                                  <p:stCondLst>
                                    <p:cond delay="0"/>
                                  </p:stCondLst>
                                  <p:childTnLst>
                                    <p:set>
                                      <p:cBhvr>
                                        <p:cTn id="250" dur="1" fill="hold">
                                          <p:stCondLst>
                                            <p:cond delay="0"/>
                                          </p:stCondLst>
                                        </p:cTn>
                                        <p:tgtEl>
                                          <p:spTgt spid="39"/>
                                        </p:tgtEl>
                                        <p:attrNameLst>
                                          <p:attrName>style.visibility</p:attrName>
                                        </p:attrNameLst>
                                      </p:cBhvr>
                                      <p:to>
                                        <p:strVal val="visible"/>
                                      </p:to>
                                    </p:set>
                                    <p:anim calcmode="lin" valueType="num">
                                      <p:cBhvr additive="base">
                                        <p:cTn id="251" dur="3000" fill="hold"/>
                                        <p:tgtEl>
                                          <p:spTgt spid="39"/>
                                        </p:tgtEl>
                                        <p:attrNameLst>
                                          <p:attrName>ppt_x</p:attrName>
                                        </p:attrNameLst>
                                      </p:cBhvr>
                                      <p:tavLst>
                                        <p:tav tm="0">
                                          <p:val>
                                            <p:strVal val="#ppt_x"/>
                                          </p:val>
                                        </p:tav>
                                        <p:tav tm="100000">
                                          <p:val>
                                            <p:strVal val="#ppt_x"/>
                                          </p:val>
                                        </p:tav>
                                      </p:tavLst>
                                    </p:anim>
                                    <p:anim calcmode="lin" valueType="num">
                                      <p:cBhvr additive="base">
                                        <p:cTn id="252" dur="3000" fill="hold"/>
                                        <p:tgtEl>
                                          <p:spTgt spid="39"/>
                                        </p:tgtEl>
                                        <p:attrNameLst>
                                          <p:attrName>ppt_y</p:attrName>
                                        </p:attrNameLst>
                                      </p:cBhvr>
                                      <p:tavLst>
                                        <p:tav tm="0">
                                          <p:val>
                                            <p:strVal val="0-#ppt_h/2"/>
                                          </p:val>
                                        </p:tav>
                                        <p:tav tm="100000">
                                          <p:val>
                                            <p:strVal val="#ppt_y"/>
                                          </p:val>
                                        </p:tav>
                                      </p:tavLst>
                                    </p:anim>
                                  </p:childTnLst>
                                </p:cTn>
                              </p:par>
                              <p:par>
                                <p:cTn id="253" presetID="13" presetClass="entr" presetSubtype="16" fill="hold" grpId="0" nodeType="withEffect">
                                  <p:stCondLst>
                                    <p:cond delay="0"/>
                                  </p:stCondLst>
                                  <p:childTnLst>
                                    <p:set>
                                      <p:cBhvr>
                                        <p:cTn id="254" dur="1" fill="hold">
                                          <p:stCondLst>
                                            <p:cond delay="0"/>
                                          </p:stCondLst>
                                        </p:cTn>
                                        <p:tgtEl>
                                          <p:spTgt spid="40"/>
                                        </p:tgtEl>
                                        <p:attrNameLst>
                                          <p:attrName>style.visibility</p:attrName>
                                        </p:attrNameLst>
                                      </p:cBhvr>
                                      <p:to>
                                        <p:strVal val="visible"/>
                                      </p:to>
                                    </p:set>
                                    <p:animEffect transition="in" filter="plus(in)">
                                      <p:cBhvr>
                                        <p:cTn id="255" dur="3000"/>
                                        <p:tgtEl>
                                          <p:spTgt spid="40"/>
                                        </p:tgtEl>
                                      </p:cBhvr>
                                    </p:animEffect>
                                  </p:childTnLst>
                                </p:cTn>
                              </p:par>
                              <p:par>
                                <p:cTn id="256" presetID="2" presetClass="entr" presetSubtype="2" fill="hold" grpId="1" nodeType="withEffect">
                                  <p:stCondLst>
                                    <p:cond delay="0"/>
                                  </p:stCondLst>
                                  <p:childTnLst>
                                    <p:set>
                                      <p:cBhvr>
                                        <p:cTn id="257" dur="1" fill="hold">
                                          <p:stCondLst>
                                            <p:cond delay="0"/>
                                          </p:stCondLst>
                                        </p:cTn>
                                        <p:tgtEl>
                                          <p:spTgt spid="40"/>
                                        </p:tgtEl>
                                        <p:attrNameLst>
                                          <p:attrName>style.visibility</p:attrName>
                                        </p:attrNameLst>
                                      </p:cBhvr>
                                      <p:to>
                                        <p:strVal val="visible"/>
                                      </p:to>
                                    </p:set>
                                    <p:anim calcmode="lin" valueType="num">
                                      <p:cBhvr additive="base">
                                        <p:cTn id="258" dur="3000" fill="hold"/>
                                        <p:tgtEl>
                                          <p:spTgt spid="40"/>
                                        </p:tgtEl>
                                        <p:attrNameLst>
                                          <p:attrName>ppt_x</p:attrName>
                                        </p:attrNameLst>
                                      </p:cBhvr>
                                      <p:tavLst>
                                        <p:tav tm="0">
                                          <p:val>
                                            <p:strVal val="1+#ppt_w/2"/>
                                          </p:val>
                                        </p:tav>
                                        <p:tav tm="100000">
                                          <p:val>
                                            <p:strVal val="#ppt_x"/>
                                          </p:val>
                                        </p:tav>
                                      </p:tavLst>
                                    </p:anim>
                                    <p:anim calcmode="lin" valueType="num">
                                      <p:cBhvr additive="base">
                                        <p:cTn id="259" dur="3000" fill="hold"/>
                                        <p:tgtEl>
                                          <p:spTgt spid="40"/>
                                        </p:tgtEl>
                                        <p:attrNameLst>
                                          <p:attrName>ppt_y</p:attrName>
                                        </p:attrNameLst>
                                      </p:cBhvr>
                                      <p:tavLst>
                                        <p:tav tm="0">
                                          <p:val>
                                            <p:strVal val="#ppt_y"/>
                                          </p:val>
                                        </p:tav>
                                        <p:tav tm="100000">
                                          <p:val>
                                            <p:strVal val="#ppt_y"/>
                                          </p:val>
                                        </p:tav>
                                      </p:tavLst>
                                    </p:anim>
                                  </p:childTnLst>
                                </p:cTn>
                              </p:par>
                              <p:par>
                                <p:cTn id="260" presetID="13" presetClass="entr" presetSubtype="16" fill="hold" grpId="0" nodeType="withEffect">
                                  <p:stCondLst>
                                    <p:cond delay="0"/>
                                  </p:stCondLst>
                                  <p:childTnLst>
                                    <p:set>
                                      <p:cBhvr>
                                        <p:cTn id="261" dur="1" fill="hold">
                                          <p:stCondLst>
                                            <p:cond delay="0"/>
                                          </p:stCondLst>
                                        </p:cTn>
                                        <p:tgtEl>
                                          <p:spTgt spid="41"/>
                                        </p:tgtEl>
                                        <p:attrNameLst>
                                          <p:attrName>style.visibility</p:attrName>
                                        </p:attrNameLst>
                                      </p:cBhvr>
                                      <p:to>
                                        <p:strVal val="visible"/>
                                      </p:to>
                                    </p:set>
                                    <p:animEffect transition="in" filter="plus(in)">
                                      <p:cBhvr>
                                        <p:cTn id="262" dur="3000"/>
                                        <p:tgtEl>
                                          <p:spTgt spid="41"/>
                                        </p:tgtEl>
                                      </p:cBhvr>
                                    </p:animEffect>
                                  </p:childTnLst>
                                </p:cTn>
                              </p:par>
                              <p:par>
                                <p:cTn id="263" presetID="2" presetClass="entr" presetSubtype="4" fill="hold" grpId="1" nodeType="withEffect">
                                  <p:stCondLst>
                                    <p:cond delay="0"/>
                                  </p:stCondLst>
                                  <p:childTnLst>
                                    <p:set>
                                      <p:cBhvr>
                                        <p:cTn id="264" dur="1" fill="hold">
                                          <p:stCondLst>
                                            <p:cond delay="0"/>
                                          </p:stCondLst>
                                        </p:cTn>
                                        <p:tgtEl>
                                          <p:spTgt spid="41"/>
                                        </p:tgtEl>
                                        <p:attrNameLst>
                                          <p:attrName>style.visibility</p:attrName>
                                        </p:attrNameLst>
                                      </p:cBhvr>
                                      <p:to>
                                        <p:strVal val="visible"/>
                                      </p:to>
                                    </p:set>
                                    <p:anim calcmode="lin" valueType="num">
                                      <p:cBhvr additive="base">
                                        <p:cTn id="265" dur="3000" fill="hold"/>
                                        <p:tgtEl>
                                          <p:spTgt spid="41"/>
                                        </p:tgtEl>
                                        <p:attrNameLst>
                                          <p:attrName>ppt_x</p:attrName>
                                        </p:attrNameLst>
                                      </p:cBhvr>
                                      <p:tavLst>
                                        <p:tav tm="0">
                                          <p:val>
                                            <p:strVal val="#ppt_x"/>
                                          </p:val>
                                        </p:tav>
                                        <p:tav tm="100000">
                                          <p:val>
                                            <p:strVal val="#ppt_x"/>
                                          </p:val>
                                        </p:tav>
                                      </p:tavLst>
                                    </p:anim>
                                    <p:anim calcmode="lin" valueType="num">
                                      <p:cBhvr additive="base">
                                        <p:cTn id="266" dur="3000" fill="hold"/>
                                        <p:tgtEl>
                                          <p:spTgt spid="41"/>
                                        </p:tgtEl>
                                        <p:attrNameLst>
                                          <p:attrName>ppt_y</p:attrName>
                                        </p:attrNameLst>
                                      </p:cBhvr>
                                      <p:tavLst>
                                        <p:tav tm="0">
                                          <p:val>
                                            <p:strVal val="1+#ppt_h/2"/>
                                          </p:val>
                                        </p:tav>
                                        <p:tav tm="100000">
                                          <p:val>
                                            <p:strVal val="#ppt_y"/>
                                          </p:val>
                                        </p:tav>
                                      </p:tavLst>
                                    </p:anim>
                                  </p:childTnLst>
                                </p:cTn>
                              </p:par>
                              <p:par>
                                <p:cTn id="267" presetID="13" presetClass="entr" presetSubtype="16" fill="hold" grpId="0" nodeType="withEffect">
                                  <p:stCondLst>
                                    <p:cond delay="0"/>
                                  </p:stCondLst>
                                  <p:childTnLst>
                                    <p:set>
                                      <p:cBhvr>
                                        <p:cTn id="268" dur="1" fill="hold">
                                          <p:stCondLst>
                                            <p:cond delay="0"/>
                                          </p:stCondLst>
                                        </p:cTn>
                                        <p:tgtEl>
                                          <p:spTgt spid="42"/>
                                        </p:tgtEl>
                                        <p:attrNameLst>
                                          <p:attrName>style.visibility</p:attrName>
                                        </p:attrNameLst>
                                      </p:cBhvr>
                                      <p:to>
                                        <p:strVal val="visible"/>
                                      </p:to>
                                    </p:set>
                                    <p:animEffect transition="in" filter="plus(in)">
                                      <p:cBhvr>
                                        <p:cTn id="269" dur="3000"/>
                                        <p:tgtEl>
                                          <p:spTgt spid="42"/>
                                        </p:tgtEl>
                                      </p:cBhvr>
                                    </p:animEffect>
                                  </p:childTnLst>
                                </p:cTn>
                              </p:par>
                              <p:par>
                                <p:cTn id="270" presetID="2" presetClass="entr" presetSubtype="1" fill="hold" grpId="1" nodeType="withEffect">
                                  <p:stCondLst>
                                    <p:cond delay="0"/>
                                  </p:stCondLst>
                                  <p:childTnLst>
                                    <p:set>
                                      <p:cBhvr>
                                        <p:cTn id="271" dur="1" fill="hold">
                                          <p:stCondLst>
                                            <p:cond delay="0"/>
                                          </p:stCondLst>
                                        </p:cTn>
                                        <p:tgtEl>
                                          <p:spTgt spid="42"/>
                                        </p:tgtEl>
                                        <p:attrNameLst>
                                          <p:attrName>style.visibility</p:attrName>
                                        </p:attrNameLst>
                                      </p:cBhvr>
                                      <p:to>
                                        <p:strVal val="visible"/>
                                      </p:to>
                                    </p:set>
                                    <p:anim calcmode="lin" valueType="num">
                                      <p:cBhvr additive="base">
                                        <p:cTn id="272" dur="3000" fill="hold"/>
                                        <p:tgtEl>
                                          <p:spTgt spid="42"/>
                                        </p:tgtEl>
                                        <p:attrNameLst>
                                          <p:attrName>ppt_x</p:attrName>
                                        </p:attrNameLst>
                                      </p:cBhvr>
                                      <p:tavLst>
                                        <p:tav tm="0">
                                          <p:val>
                                            <p:strVal val="#ppt_x"/>
                                          </p:val>
                                        </p:tav>
                                        <p:tav tm="100000">
                                          <p:val>
                                            <p:strVal val="#ppt_x"/>
                                          </p:val>
                                        </p:tav>
                                      </p:tavLst>
                                    </p:anim>
                                    <p:anim calcmode="lin" valueType="num">
                                      <p:cBhvr additive="base">
                                        <p:cTn id="273" dur="3000" fill="hold"/>
                                        <p:tgtEl>
                                          <p:spTgt spid="42"/>
                                        </p:tgtEl>
                                        <p:attrNameLst>
                                          <p:attrName>ppt_y</p:attrName>
                                        </p:attrNameLst>
                                      </p:cBhvr>
                                      <p:tavLst>
                                        <p:tav tm="0">
                                          <p:val>
                                            <p:strVal val="0-#ppt_h/2"/>
                                          </p:val>
                                        </p:tav>
                                        <p:tav tm="100000">
                                          <p:val>
                                            <p:strVal val="#ppt_y"/>
                                          </p:val>
                                        </p:tav>
                                      </p:tavLst>
                                    </p:anim>
                                  </p:childTnLst>
                                </p:cTn>
                              </p:par>
                              <p:par>
                                <p:cTn id="274" presetID="13" presetClass="entr" presetSubtype="16" fill="hold" grpId="0" nodeType="withEffect">
                                  <p:stCondLst>
                                    <p:cond delay="0"/>
                                  </p:stCondLst>
                                  <p:childTnLst>
                                    <p:set>
                                      <p:cBhvr>
                                        <p:cTn id="275" dur="1" fill="hold">
                                          <p:stCondLst>
                                            <p:cond delay="0"/>
                                          </p:stCondLst>
                                        </p:cTn>
                                        <p:tgtEl>
                                          <p:spTgt spid="43"/>
                                        </p:tgtEl>
                                        <p:attrNameLst>
                                          <p:attrName>style.visibility</p:attrName>
                                        </p:attrNameLst>
                                      </p:cBhvr>
                                      <p:to>
                                        <p:strVal val="visible"/>
                                      </p:to>
                                    </p:set>
                                    <p:animEffect transition="in" filter="plus(in)">
                                      <p:cBhvr>
                                        <p:cTn id="276" dur="3000"/>
                                        <p:tgtEl>
                                          <p:spTgt spid="43"/>
                                        </p:tgtEl>
                                      </p:cBhvr>
                                    </p:animEffect>
                                  </p:childTnLst>
                                </p:cTn>
                              </p:par>
                              <p:par>
                                <p:cTn id="277" presetID="2" presetClass="entr" presetSubtype="2" fill="hold" grpId="1" nodeType="withEffect">
                                  <p:stCondLst>
                                    <p:cond delay="0"/>
                                  </p:stCondLst>
                                  <p:childTnLst>
                                    <p:set>
                                      <p:cBhvr>
                                        <p:cTn id="278" dur="1" fill="hold">
                                          <p:stCondLst>
                                            <p:cond delay="0"/>
                                          </p:stCondLst>
                                        </p:cTn>
                                        <p:tgtEl>
                                          <p:spTgt spid="43"/>
                                        </p:tgtEl>
                                        <p:attrNameLst>
                                          <p:attrName>style.visibility</p:attrName>
                                        </p:attrNameLst>
                                      </p:cBhvr>
                                      <p:to>
                                        <p:strVal val="visible"/>
                                      </p:to>
                                    </p:set>
                                    <p:anim calcmode="lin" valueType="num">
                                      <p:cBhvr additive="base">
                                        <p:cTn id="279" dur="3000" fill="hold"/>
                                        <p:tgtEl>
                                          <p:spTgt spid="43"/>
                                        </p:tgtEl>
                                        <p:attrNameLst>
                                          <p:attrName>ppt_x</p:attrName>
                                        </p:attrNameLst>
                                      </p:cBhvr>
                                      <p:tavLst>
                                        <p:tav tm="0">
                                          <p:val>
                                            <p:strVal val="1+#ppt_w/2"/>
                                          </p:val>
                                        </p:tav>
                                        <p:tav tm="100000">
                                          <p:val>
                                            <p:strVal val="#ppt_x"/>
                                          </p:val>
                                        </p:tav>
                                      </p:tavLst>
                                    </p:anim>
                                    <p:anim calcmode="lin" valueType="num">
                                      <p:cBhvr additive="base">
                                        <p:cTn id="280" dur="3000" fill="hold"/>
                                        <p:tgtEl>
                                          <p:spTgt spid="43"/>
                                        </p:tgtEl>
                                        <p:attrNameLst>
                                          <p:attrName>ppt_y</p:attrName>
                                        </p:attrNameLst>
                                      </p:cBhvr>
                                      <p:tavLst>
                                        <p:tav tm="0">
                                          <p:val>
                                            <p:strVal val="#ppt_y"/>
                                          </p:val>
                                        </p:tav>
                                        <p:tav tm="100000">
                                          <p:val>
                                            <p:strVal val="#ppt_y"/>
                                          </p:val>
                                        </p:tav>
                                      </p:tavLst>
                                    </p:anim>
                                  </p:childTnLst>
                                </p:cTn>
                              </p:par>
                              <p:par>
                                <p:cTn id="281" presetID="13" presetClass="entr" presetSubtype="16" fill="hold" grpId="0" nodeType="withEffect">
                                  <p:stCondLst>
                                    <p:cond delay="0"/>
                                  </p:stCondLst>
                                  <p:childTnLst>
                                    <p:set>
                                      <p:cBhvr>
                                        <p:cTn id="282" dur="1" fill="hold">
                                          <p:stCondLst>
                                            <p:cond delay="0"/>
                                          </p:stCondLst>
                                        </p:cTn>
                                        <p:tgtEl>
                                          <p:spTgt spid="44"/>
                                        </p:tgtEl>
                                        <p:attrNameLst>
                                          <p:attrName>style.visibility</p:attrName>
                                        </p:attrNameLst>
                                      </p:cBhvr>
                                      <p:to>
                                        <p:strVal val="visible"/>
                                      </p:to>
                                    </p:set>
                                    <p:animEffect transition="in" filter="plus(in)">
                                      <p:cBhvr>
                                        <p:cTn id="283" dur="3000"/>
                                        <p:tgtEl>
                                          <p:spTgt spid="44"/>
                                        </p:tgtEl>
                                      </p:cBhvr>
                                    </p:animEffect>
                                  </p:childTnLst>
                                </p:cTn>
                              </p:par>
                              <p:par>
                                <p:cTn id="284" presetID="2" presetClass="entr" presetSubtype="8" fill="hold" grpId="1" nodeType="withEffect">
                                  <p:stCondLst>
                                    <p:cond delay="0"/>
                                  </p:stCondLst>
                                  <p:childTnLst>
                                    <p:set>
                                      <p:cBhvr>
                                        <p:cTn id="285" dur="1" fill="hold">
                                          <p:stCondLst>
                                            <p:cond delay="0"/>
                                          </p:stCondLst>
                                        </p:cTn>
                                        <p:tgtEl>
                                          <p:spTgt spid="44"/>
                                        </p:tgtEl>
                                        <p:attrNameLst>
                                          <p:attrName>style.visibility</p:attrName>
                                        </p:attrNameLst>
                                      </p:cBhvr>
                                      <p:to>
                                        <p:strVal val="visible"/>
                                      </p:to>
                                    </p:set>
                                    <p:anim calcmode="lin" valueType="num">
                                      <p:cBhvr additive="base">
                                        <p:cTn id="286" dur="3000" fill="hold"/>
                                        <p:tgtEl>
                                          <p:spTgt spid="44"/>
                                        </p:tgtEl>
                                        <p:attrNameLst>
                                          <p:attrName>ppt_x</p:attrName>
                                        </p:attrNameLst>
                                      </p:cBhvr>
                                      <p:tavLst>
                                        <p:tav tm="0">
                                          <p:val>
                                            <p:strVal val="0-#ppt_w/2"/>
                                          </p:val>
                                        </p:tav>
                                        <p:tav tm="100000">
                                          <p:val>
                                            <p:strVal val="#ppt_x"/>
                                          </p:val>
                                        </p:tav>
                                      </p:tavLst>
                                    </p:anim>
                                    <p:anim calcmode="lin" valueType="num">
                                      <p:cBhvr additive="base">
                                        <p:cTn id="287" dur="3000" fill="hold"/>
                                        <p:tgtEl>
                                          <p:spTgt spid="44"/>
                                        </p:tgtEl>
                                        <p:attrNameLst>
                                          <p:attrName>ppt_y</p:attrName>
                                        </p:attrNameLst>
                                      </p:cBhvr>
                                      <p:tavLst>
                                        <p:tav tm="0">
                                          <p:val>
                                            <p:strVal val="#ppt_y"/>
                                          </p:val>
                                        </p:tav>
                                        <p:tav tm="100000">
                                          <p:val>
                                            <p:strVal val="#ppt_y"/>
                                          </p:val>
                                        </p:tav>
                                      </p:tavLst>
                                    </p:anim>
                                  </p:childTnLst>
                                </p:cTn>
                              </p:par>
                            </p:childTnLst>
                          </p:cTn>
                        </p:par>
                        <p:par>
                          <p:cTn id="288" fill="hold">
                            <p:stCondLst>
                              <p:cond delay="3000"/>
                            </p:stCondLst>
                            <p:childTnLst>
                              <p:par>
                                <p:cTn id="289" presetID="13" presetClass="exit" presetSubtype="32" fill="hold" grpId="2" nodeType="afterEffect">
                                  <p:stCondLst>
                                    <p:cond delay="0"/>
                                  </p:stCondLst>
                                  <p:childTnLst>
                                    <p:animEffect transition="out" filter="plus(out)">
                                      <p:cBhvr>
                                        <p:cTn id="290" dur="3000"/>
                                        <p:tgtEl>
                                          <p:spTgt spid="5"/>
                                        </p:tgtEl>
                                      </p:cBhvr>
                                    </p:animEffect>
                                    <p:set>
                                      <p:cBhvr>
                                        <p:cTn id="291" dur="1" fill="hold">
                                          <p:stCondLst>
                                            <p:cond delay="2999"/>
                                          </p:stCondLst>
                                        </p:cTn>
                                        <p:tgtEl>
                                          <p:spTgt spid="5"/>
                                        </p:tgtEl>
                                        <p:attrNameLst>
                                          <p:attrName>style.visibility</p:attrName>
                                        </p:attrNameLst>
                                      </p:cBhvr>
                                      <p:to>
                                        <p:strVal val="hidden"/>
                                      </p:to>
                                    </p:set>
                                  </p:childTnLst>
                                </p:cTn>
                              </p:par>
                              <p:par>
                                <p:cTn id="292" presetID="13" presetClass="exit" presetSubtype="32" fill="hold" grpId="2" nodeType="withEffect">
                                  <p:stCondLst>
                                    <p:cond delay="0"/>
                                  </p:stCondLst>
                                  <p:childTnLst>
                                    <p:animEffect transition="out" filter="plus(out)">
                                      <p:cBhvr>
                                        <p:cTn id="293" dur="3000"/>
                                        <p:tgtEl>
                                          <p:spTgt spid="6"/>
                                        </p:tgtEl>
                                      </p:cBhvr>
                                    </p:animEffect>
                                    <p:set>
                                      <p:cBhvr>
                                        <p:cTn id="294" dur="1" fill="hold">
                                          <p:stCondLst>
                                            <p:cond delay="2999"/>
                                          </p:stCondLst>
                                        </p:cTn>
                                        <p:tgtEl>
                                          <p:spTgt spid="6"/>
                                        </p:tgtEl>
                                        <p:attrNameLst>
                                          <p:attrName>style.visibility</p:attrName>
                                        </p:attrNameLst>
                                      </p:cBhvr>
                                      <p:to>
                                        <p:strVal val="hidden"/>
                                      </p:to>
                                    </p:set>
                                  </p:childTnLst>
                                </p:cTn>
                              </p:par>
                              <p:par>
                                <p:cTn id="295" presetID="13" presetClass="exit" presetSubtype="32" fill="hold" grpId="2" nodeType="withEffect">
                                  <p:stCondLst>
                                    <p:cond delay="0"/>
                                  </p:stCondLst>
                                  <p:childTnLst>
                                    <p:animEffect transition="out" filter="plus(out)">
                                      <p:cBhvr>
                                        <p:cTn id="296" dur="3000"/>
                                        <p:tgtEl>
                                          <p:spTgt spid="7"/>
                                        </p:tgtEl>
                                      </p:cBhvr>
                                    </p:animEffect>
                                    <p:set>
                                      <p:cBhvr>
                                        <p:cTn id="297" dur="1" fill="hold">
                                          <p:stCondLst>
                                            <p:cond delay="2999"/>
                                          </p:stCondLst>
                                        </p:cTn>
                                        <p:tgtEl>
                                          <p:spTgt spid="7"/>
                                        </p:tgtEl>
                                        <p:attrNameLst>
                                          <p:attrName>style.visibility</p:attrName>
                                        </p:attrNameLst>
                                      </p:cBhvr>
                                      <p:to>
                                        <p:strVal val="hidden"/>
                                      </p:to>
                                    </p:set>
                                  </p:childTnLst>
                                </p:cTn>
                              </p:par>
                              <p:par>
                                <p:cTn id="298" presetID="13" presetClass="exit" presetSubtype="32" fill="hold" grpId="2" nodeType="withEffect">
                                  <p:stCondLst>
                                    <p:cond delay="0"/>
                                  </p:stCondLst>
                                  <p:childTnLst>
                                    <p:animEffect transition="out" filter="plus(out)">
                                      <p:cBhvr>
                                        <p:cTn id="299" dur="3000"/>
                                        <p:tgtEl>
                                          <p:spTgt spid="8"/>
                                        </p:tgtEl>
                                      </p:cBhvr>
                                    </p:animEffect>
                                    <p:set>
                                      <p:cBhvr>
                                        <p:cTn id="300" dur="1" fill="hold">
                                          <p:stCondLst>
                                            <p:cond delay="2999"/>
                                          </p:stCondLst>
                                        </p:cTn>
                                        <p:tgtEl>
                                          <p:spTgt spid="8"/>
                                        </p:tgtEl>
                                        <p:attrNameLst>
                                          <p:attrName>style.visibility</p:attrName>
                                        </p:attrNameLst>
                                      </p:cBhvr>
                                      <p:to>
                                        <p:strVal val="hidden"/>
                                      </p:to>
                                    </p:set>
                                  </p:childTnLst>
                                </p:cTn>
                              </p:par>
                              <p:par>
                                <p:cTn id="301" presetID="13" presetClass="exit" presetSubtype="32" fill="hold" grpId="2" nodeType="withEffect">
                                  <p:stCondLst>
                                    <p:cond delay="0"/>
                                  </p:stCondLst>
                                  <p:childTnLst>
                                    <p:animEffect transition="out" filter="plus(out)">
                                      <p:cBhvr>
                                        <p:cTn id="302" dur="3000"/>
                                        <p:tgtEl>
                                          <p:spTgt spid="9"/>
                                        </p:tgtEl>
                                      </p:cBhvr>
                                    </p:animEffect>
                                    <p:set>
                                      <p:cBhvr>
                                        <p:cTn id="303" dur="1" fill="hold">
                                          <p:stCondLst>
                                            <p:cond delay="2999"/>
                                          </p:stCondLst>
                                        </p:cTn>
                                        <p:tgtEl>
                                          <p:spTgt spid="9"/>
                                        </p:tgtEl>
                                        <p:attrNameLst>
                                          <p:attrName>style.visibility</p:attrName>
                                        </p:attrNameLst>
                                      </p:cBhvr>
                                      <p:to>
                                        <p:strVal val="hidden"/>
                                      </p:to>
                                    </p:set>
                                  </p:childTnLst>
                                </p:cTn>
                              </p:par>
                              <p:par>
                                <p:cTn id="304" presetID="13" presetClass="exit" presetSubtype="32" fill="hold" grpId="2" nodeType="withEffect">
                                  <p:stCondLst>
                                    <p:cond delay="0"/>
                                  </p:stCondLst>
                                  <p:childTnLst>
                                    <p:animEffect transition="out" filter="plus(out)">
                                      <p:cBhvr>
                                        <p:cTn id="305" dur="3000"/>
                                        <p:tgtEl>
                                          <p:spTgt spid="10"/>
                                        </p:tgtEl>
                                      </p:cBhvr>
                                    </p:animEffect>
                                    <p:set>
                                      <p:cBhvr>
                                        <p:cTn id="306" dur="1" fill="hold">
                                          <p:stCondLst>
                                            <p:cond delay="2999"/>
                                          </p:stCondLst>
                                        </p:cTn>
                                        <p:tgtEl>
                                          <p:spTgt spid="10"/>
                                        </p:tgtEl>
                                        <p:attrNameLst>
                                          <p:attrName>style.visibility</p:attrName>
                                        </p:attrNameLst>
                                      </p:cBhvr>
                                      <p:to>
                                        <p:strVal val="hidden"/>
                                      </p:to>
                                    </p:set>
                                  </p:childTnLst>
                                </p:cTn>
                              </p:par>
                              <p:par>
                                <p:cTn id="307" presetID="13" presetClass="exit" presetSubtype="32" fill="hold" grpId="2" nodeType="withEffect">
                                  <p:stCondLst>
                                    <p:cond delay="0"/>
                                  </p:stCondLst>
                                  <p:childTnLst>
                                    <p:animEffect transition="out" filter="plus(out)">
                                      <p:cBhvr>
                                        <p:cTn id="308" dur="3000"/>
                                        <p:tgtEl>
                                          <p:spTgt spid="11"/>
                                        </p:tgtEl>
                                      </p:cBhvr>
                                    </p:animEffect>
                                    <p:set>
                                      <p:cBhvr>
                                        <p:cTn id="309" dur="1" fill="hold">
                                          <p:stCondLst>
                                            <p:cond delay="2999"/>
                                          </p:stCondLst>
                                        </p:cTn>
                                        <p:tgtEl>
                                          <p:spTgt spid="11"/>
                                        </p:tgtEl>
                                        <p:attrNameLst>
                                          <p:attrName>style.visibility</p:attrName>
                                        </p:attrNameLst>
                                      </p:cBhvr>
                                      <p:to>
                                        <p:strVal val="hidden"/>
                                      </p:to>
                                    </p:set>
                                  </p:childTnLst>
                                </p:cTn>
                              </p:par>
                              <p:par>
                                <p:cTn id="310" presetID="13" presetClass="exit" presetSubtype="32" fill="hold" grpId="2" nodeType="withEffect">
                                  <p:stCondLst>
                                    <p:cond delay="0"/>
                                  </p:stCondLst>
                                  <p:childTnLst>
                                    <p:animEffect transition="out" filter="plus(out)">
                                      <p:cBhvr>
                                        <p:cTn id="311" dur="3000"/>
                                        <p:tgtEl>
                                          <p:spTgt spid="12"/>
                                        </p:tgtEl>
                                      </p:cBhvr>
                                    </p:animEffect>
                                    <p:set>
                                      <p:cBhvr>
                                        <p:cTn id="312" dur="1" fill="hold">
                                          <p:stCondLst>
                                            <p:cond delay="2999"/>
                                          </p:stCondLst>
                                        </p:cTn>
                                        <p:tgtEl>
                                          <p:spTgt spid="12"/>
                                        </p:tgtEl>
                                        <p:attrNameLst>
                                          <p:attrName>style.visibility</p:attrName>
                                        </p:attrNameLst>
                                      </p:cBhvr>
                                      <p:to>
                                        <p:strVal val="hidden"/>
                                      </p:to>
                                    </p:set>
                                  </p:childTnLst>
                                </p:cTn>
                              </p:par>
                              <p:par>
                                <p:cTn id="313" presetID="13" presetClass="exit" presetSubtype="32" fill="hold" grpId="2" nodeType="withEffect">
                                  <p:stCondLst>
                                    <p:cond delay="0"/>
                                  </p:stCondLst>
                                  <p:childTnLst>
                                    <p:animEffect transition="out" filter="plus(out)">
                                      <p:cBhvr>
                                        <p:cTn id="314" dur="3000"/>
                                        <p:tgtEl>
                                          <p:spTgt spid="13"/>
                                        </p:tgtEl>
                                      </p:cBhvr>
                                    </p:animEffect>
                                    <p:set>
                                      <p:cBhvr>
                                        <p:cTn id="315" dur="1" fill="hold">
                                          <p:stCondLst>
                                            <p:cond delay="2999"/>
                                          </p:stCondLst>
                                        </p:cTn>
                                        <p:tgtEl>
                                          <p:spTgt spid="13"/>
                                        </p:tgtEl>
                                        <p:attrNameLst>
                                          <p:attrName>style.visibility</p:attrName>
                                        </p:attrNameLst>
                                      </p:cBhvr>
                                      <p:to>
                                        <p:strVal val="hidden"/>
                                      </p:to>
                                    </p:set>
                                  </p:childTnLst>
                                </p:cTn>
                              </p:par>
                              <p:par>
                                <p:cTn id="316" presetID="13" presetClass="exit" presetSubtype="32" fill="hold" grpId="2" nodeType="withEffect">
                                  <p:stCondLst>
                                    <p:cond delay="0"/>
                                  </p:stCondLst>
                                  <p:childTnLst>
                                    <p:animEffect transition="out" filter="plus(out)">
                                      <p:cBhvr>
                                        <p:cTn id="317" dur="3000"/>
                                        <p:tgtEl>
                                          <p:spTgt spid="14"/>
                                        </p:tgtEl>
                                      </p:cBhvr>
                                    </p:animEffect>
                                    <p:set>
                                      <p:cBhvr>
                                        <p:cTn id="318" dur="1" fill="hold">
                                          <p:stCondLst>
                                            <p:cond delay="2999"/>
                                          </p:stCondLst>
                                        </p:cTn>
                                        <p:tgtEl>
                                          <p:spTgt spid="14"/>
                                        </p:tgtEl>
                                        <p:attrNameLst>
                                          <p:attrName>style.visibility</p:attrName>
                                        </p:attrNameLst>
                                      </p:cBhvr>
                                      <p:to>
                                        <p:strVal val="hidden"/>
                                      </p:to>
                                    </p:set>
                                  </p:childTnLst>
                                </p:cTn>
                              </p:par>
                              <p:par>
                                <p:cTn id="319" presetID="13" presetClass="exit" presetSubtype="32" fill="hold" grpId="2" nodeType="withEffect">
                                  <p:stCondLst>
                                    <p:cond delay="0"/>
                                  </p:stCondLst>
                                  <p:childTnLst>
                                    <p:animEffect transition="out" filter="plus(out)">
                                      <p:cBhvr>
                                        <p:cTn id="320" dur="3000"/>
                                        <p:tgtEl>
                                          <p:spTgt spid="15"/>
                                        </p:tgtEl>
                                      </p:cBhvr>
                                    </p:animEffect>
                                    <p:set>
                                      <p:cBhvr>
                                        <p:cTn id="321" dur="1" fill="hold">
                                          <p:stCondLst>
                                            <p:cond delay="2999"/>
                                          </p:stCondLst>
                                        </p:cTn>
                                        <p:tgtEl>
                                          <p:spTgt spid="15"/>
                                        </p:tgtEl>
                                        <p:attrNameLst>
                                          <p:attrName>style.visibility</p:attrName>
                                        </p:attrNameLst>
                                      </p:cBhvr>
                                      <p:to>
                                        <p:strVal val="hidden"/>
                                      </p:to>
                                    </p:set>
                                  </p:childTnLst>
                                </p:cTn>
                              </p:par>
                              <p:par>
                                <p:cTn id="322" presetID="13" presetClass="exit" presetSubtype="32" fill="hold" grpId="2" nodeType="withEffect">
                                  <p:stCondLst>
                                    <p:cond delay="0"/>
                                  </p:stCondLst>
                                  <p:childTnLst>
                                    <p:animEffect transition="out" filter="plus(out)">
                                      <p:cBhvr>
                                        <p:cTn id="323" dur="3000"/>
                                        <p:tgtEl>
                                          <p:spTgt spid="16"/>
                                        </p:tgtEl>
                                      </p:cBhvr>
                                    </p:animEffect>
                                    <p:set>
                                      <p:cBhvr>
                                        <p:cTn id="324" dur="1" fill="hold">
                                          <p:stCondLst>
                                            <p:cond delay="2999"/>
                                          </p:stCondLst>
                                        </p:cTn>
                                        <p:tgtEl>
                                          <p:spTgt spid="16"/>
                                        </p:tgtEl>
                                        <p:attrNameLst>
                                          <p:attrName>style.visibility</p:attrName>
                                        </p:attrNameLst>
                                      </p:cBhvr>
                                      <p:to>
                                        <p:strVal val="hidden"/>
                                      </p:to>
                                    </p:set>
                                  </p:childTnLst>
                                </p:cTn>
                              </p:par>
                              <p:par>
                                <p:cTn id="325" presetID="13" presetClass="exit" presetSubtype="32" fill="hold" grpId="2" nodeType="withEffect">
                                  <p:stCondLst>
                                    <p:cond delay="0"/>
                                  </p:stCondLst>
                                  <p:childTnLst>
                                    <p:animEffect transition="out" filter="plus(out)">
                                      <p:cBhvr>
                                        <p:cTn id="326" dur="3000"/>
                                        <p:tgtEl>
                                          <p:spTgt spid="17"/>
                                        </p:tgtEl>
                                      </p:cBhvr>
                                    </p:animEffect>
                                    <p:set>
                                      <p:cBhvr>
                                        <p:cTn id="327" dur="1" fill="hold">
                                          <p:stCondLst>
                                            <p:cond delay="2999"/>
                                          </p:stCondLst>
                                        </p:cTn>
                                        <p:tgtEl>
                                          <p:spTgt spid="17"/>
                                        </p:tgtEl>
                                        <p:attrNameLst>
                                          <p:attrName>style.visibility</p:attrName>
                                        </p:attrNameLst>
                                      </p:cBhvr>
                                      <p:to>
                                        <p:strVal val="hidden"/>
                                      </p:to>
                                    </p:set>
                                  </p:childTnLst>
                                </p:cTn>
                              </p:par>
                              <p:par>
                                <p:cTn id="328" presetID="13" presetClass="exit" presetSubtype="32" fill="hold" grpId="2" nodeType="withEffect">
                                  <p:stCondLst>
                                    <p:cond delay="0"/>
                                  </p:stCondLst>
                                  <p:childTnLst>
                                    <p:animEffect transition="out" filter="plus(out)">
                                      <p:cBhvr>
                                        <p:cTn id="329" dur="3000"/>
                                        <p:tgtEl>
                                          <p:spTgt spid="18"/>
                                        </p:tgtEl>
                                      </p:cBhvr>
                                    </p:animEffect>
                                    <p:set>
                                      <p:cBhvr>
                                        <p:cTn id="330" dur="1" fill="hold">
                                          <p:stCondLst>
                                            <p:cond delay="2999"/>
                                          </p:stCondLst>
                                        </p:cTn>
                                        <p:tgtEl>
                                          <p:spTgt spid="18"/>
                                        </p:tgtEl>
                                        <p:attrNameLst>
                                          <p:attrName>style.visibility</p:attrName>
                                        </p:attrNameLst>
                                      </p:cBhvr>
                                      <p:to>
                                        <p:strVal val="hidden"/>
                                      </p:to>
                                    </p:set>
                                  </p:childTnLst>
                                </p:cTn>
                              </p:par>
                              <p:par>
                                <p:cTn id="331" presetID="13" presetClass="exit" presetSubtype="32" fill="hold" grpId="2" nodeType="withEffect">
                                  <p:stCondLst>
                                    <p:cond delay="0"/>
                                  </p:stCondLst>
                                  <p:childTnLst>
                                    <p:animEffect transition="out" filter="plus(out)">
                                      <p:cBhvr>
                                        <p:cTn id="332" dur="3000"/>
                                        <p:tgtEl>
                                          <p:spTgt spid="19"/>
                                        </p:tgtEl>
                                      </p:cBhvr>
                                    </p:animEffect>
                                    <p:set>
                                      <p:cBhvr>
                                        <p:cTn id="333" dur="1" fill="hold">
                                          <p:stCondLst>
                                            <p:cond delay="2999"/>
                                          </p:stCondLst>
                                        </p:cTn>
                                        <p:tgtEl>
                                          <p:spTgt spid="19"/>
                                        </p:tgtEl>
                                        <p:attrNameLst>
                                          <p:attrName>style.visibility</p:attrName>
                                        </p:attrNameLst>
                                      </p:cBhvr>
                                      <p:to>
                                        <p:strVal val="hidden"/>
                                      </p:to>
                                    </p:set>
                                  </p:childTnLst>
                                </p:cTn>
                              </p:par>
                              <p:par>
                                <p:cTn id="334" presetID="13" presetClass="exit" presetSubtype="32" fill="hold" grpId="2" nodeType="withEffect">
                                  <p:stCondLst>
                                    <p:cond delay="0"/>
                                  </p:stCondLst>
                                  <p:childTnLst>
                                    <p:animEffect transition="out" filter="plus(out)">
                                      <p:cBhvr>
                                        <p:cTn id="335" dur="3000"/>
                                        <p:tgtEl>
                                          <p:spTgt spid="20"/>
                                        </p:tgtEl>
                                      </p:cBhvr>
                                    </p:animEffect>
                                    <p:set>
                                      <p:cBhvr>
                                        <p:cTn id="336" dur="1" fill="hold">
                                          <p:stCondLst>
                                            <p:cond delay="2999"/>
                                          </p:stCondLst>
                                        </p:cTn>
                                        <p:tgtEl>
                                          <p:spTgt spid="20"/>
                                        </p:tgtEl>
                                        <p:attrNameLst>
                                          <p:attrName>style.visibility</p:attrName>
                                        </p:attrNameLst>
                                      </p:cBhvr>
                                      <p:to>
                                        <p:strVal val="hidden"/>
                                      </p:to>
                                    </p:set>
                                  </p:childTnLst>
                                </p:cTn>
                              </p:par>
                              <p:par>
                                <p:cTn id="337" presetID="13" presetClass="exit" presetSubtype="32" fill="hold" grpId="2" nodeType="withEffect">
                                  <p:stCondLst>
                                    <p:cond delay="0"/>
                                  </p:stCondLst>
                                  <p:childTnLst>
                                    <p:animEffect transition="out" filter="plus(out)">
                                      <p:cBhvr>
                                        <p:cTn id="338" dur="3000"/>
                                        <p:tgtEl>
                                          <p:spTgt spid="21"/>
                                        </p:tgtEl>
                                      </p:cBhvr>
                                    </p:animEffect>
                                    <p:set>
                                      <p:cBhvr>
                                        <p:cTn id="339" dur="1" fill="hold">
                                          <p:stCondLst>
                                            <p:cond delay="2999"/>
                                          </p:stCondLst>
                                        </p:cTn>
                                        <p:tgtEl>
                                          <p:spTgt spid="21"/>
                                        </p:tgtEl>
                                        <p:attrNameLst>
                                          <p:attrName>style.visibility</p:attrName>
                                        </p:attrNameLst>
                                      </p:cBhvr>
                                      <p:to>
                                        <p:strVal val="hidden"/>
                                      </p:to>
                                    </p:set>
                                  </p:childTnLst>
                                </p:cTn>
                              </p:par>
                              <p:par>
                                <p:cTn id="340" presetID="13" presetClass="exit" presetSubtype="32" fill="hold" grpId="2" nodeType="withEffect">
                                  <p:stCondLst>
                                    <p:cond delay="0"/>
                                  </p:stCondLst>
                                  <p:childTnLst>
                                    <p:animEffect transition="out" filter="plus(out)">
                                      <p:cBhvr>
                                        <p:cTn id="341" dur="3000"/>
                                        <p:tgtEl>
                                          <p:spTgt spid="22"/>
                                        </p:tgtEl>
                                      </p:cBhvr>
                                    </p:animEffect>
                                    <p:set>
                                      <p:cBhvr>
                                        <p:cTn id="342" dur="1" fill="hold">
                                          <p:stCondLst>
                                            <p:cond delay="2999"/>
                                          </p:stCondLst>
                                        </p:cTn>
                                        <p:tgtEl>
                                          <p:spTgt spid="22"/>
                                        </p:tgtEl>
                                        <p:attrNameLst>
                                          <p:attrName>style.visibility</p:attrName>
                                        </p:attrNameLst>
                                      </p:cBhvr>
                                      <p:to>
                                        <p:strVal val="hidden"/>
                                      </p:to>
                                    </p:set>
                                  </p:childTnLst>
                                </p:cTn>
                              </p:par>
                              <p:par>
                                <p:cTn id="343" presetID="13" presetClass="exit" presetSubtype="32" fill="hold" grpId="2" nodeType="withEffect">
                                  <p:stCondLst>
                                    <p:cond delay="0"/>
                                  </p:stCondLst>
                                  <p:childTnLst>
                                    <p:animEffect transition="out" filter="plus(out)">
                                      <p:cBhvr>
                                        <p:cTn id="344" dur="3000"/>
                                        <p:tgtEl>
                                          <p:spTgt spid="23"/>
                                        </p:tgtEl>
                                      </p:cBhvr>
                                    </p:animEffect>
                                    <p:set>
                                      <p:cBhvr>
                                        <p:cTn id="345" dur="1" fill="hold">
                                          <p:stCondLst>
                                            <p:cond delay="2999"/>
                                          </p:stCondLst>
                                        </p:cTn>
                                        <p:tgtEl>
                                          <p:spTgt spid="23"/>
                                        </p:tgtEl>
                                        <p:attrNameLst>
                                          <p:attrName>style.visibility</p:attrName>
                                        </p:attrNameLst>
                                      </p:cBhvr>
                                      <p:to>
                                        <p:strVal val="hidden"/>
                                      </p:to>
                                    </p:set>
                                  </p:childTnLst>
                                </p:cTn>
                              </p:par>
                              <p:par>
                                <p:cTn id="346" presetID="13" presetClass="exit" presetSubtype="32" fill="hold" grpId="2" nodeType="withEffect">
                                  <p:stCondLst>
                                    <p:cond delay="0"/>
                                  </p:stCondLst>
                                  <p:childTnLst>
                                    <p:animEffect transition="out" filter="plus(out)">
                                      <p:cBhvr>
                                        <p:cTn id="347" dur="3000"/>
                                        <p:tgtEl>
                                          <p:spTgt spid="24"/>
                                        </p:tgtEl>
                                      </p:cBhvr>
                                    </p:animEffect>
                                    <p:set>
                                      <p:cBhvr>
                                        <p:cTn id="348" dur="1" fill="hold">
                                          <p:stCondLst>
                                            <p:cond delay="2999"/>
                                          </p:stCondLst>
                                        </p:cTn>
                                        <p:tgtEl>
                                          <p:spTgt spid="24"/>
                                        </p:tgtEl>
                                        <p:attrNameLst>
                                          <p:attrName>style.visibility</p:attrName>
                                        </p:attrNameLst>
                                      </p:cBhvr>
                                      <p:to>
                                        <p:strVal val="hidden"/>
                                      </p:to>
                                    </p:set>
                                  </p:childTnLst>
                                </p:cTn>
                              </p:par>
                              <p:par>
                                <p:cTn id="349" presetID="13" presetClass="exit" presetSubtype="32" fill="hold" grpId="2" nodeType="withEffect">
                                  <p:stCondLst>
                                    <p:cond delay="0"/>
                                  </p:stCondLst>
                                  <p:childTnLst>
                                    <p:animEffect transition="out" filter="plus(out)">
                                      <p:cBhvr>
                                        <p:cTn id="350" dur="3000"/>
                                        <p:tgtEl>
                                          <p:spTgt spid="25"/>
                                        </p:tgtEl>
                                      </p:cBhvr>
                                    </p:animEffect>
                                    <p:set>
                                      <p:cBhvr>
                                        <p:cTn id="351" dur="1" fill="hold">
                                          <p:stCondLst>
                                            <p:cond delay="2999"/>
                                          </p:stCondLst>
                                        </p:cTn>
                                        <p:tgtEl>
                                          <p:spTgt spid="25"/>
                                        </p:tgtEl>
                                        <p:attrNameLst>
                                          <p:attrName>style.visibility</p:attrName>
                                        </p:attrNameLst>
                                      </p:cBhvr>
                                      <p:to>
                                        <p:strVal val="hidden"/>
                                      </p:to>
                                    </p:set>
                                  </p:childTnLst>
                                </p:cTn>
                              </p:par>
                              <p:par>
                                <p:cTn id="352" presetID="13" presetClass="exit" presetSubtype="32" fill="hold" grpId="2" nodeType="withEffect">
                                  <p:stCondLst>
                                    <p:cond delay="0"/>
                                  </p:stCondLst>
                                  <p:childTnLst>
                                    <p:animEffect transition="out" filter="plus(out)">
                                      <p:cBhvr>
                                        <p:cTn id="353" dur="3000"/>
                                        <p:tgtEl>
                                          <p:spTgt spid="26"/>
                                        </p:tgtEl>
                                      </p:cBhvr>
                                    </p:animEffect>
                                    <p:set>
                                      <p:cBhvr>
                                        <p:cTn id="354" dur="1" fill="hold">
                                          <p:stCondLst>
                                            <p:cond delay="2999"/>
                                          </p:stCondLst>
                                        </p:cTn>
                                        <p:tgtEl>
                                          <p:spTgt spid="26"/>
                                        </p:tgtEl>
                                        <p:attrNameLst>
                                          <p:attrName>style.visibility</p:attrName>
                                        </p:attrNameLst>
                                      </p:cBhvr>
                                      <p:to>
                                        <p:strVal val="hidden"/>
                                      </p:to>
                                    </p:set>
                                  </p:childTnLst>
                                </p:cTn>
                              </p:par>
                              <p:par>
                                <p:cTn id="355" presetID="13" presetClass="exit" presetSubtype="32" fill="hold" grpId="2" nodeType="withEffect">
                                  <p:stCondLst>
                                    <p:cond delay="0"/>
                                  </p:stCondLst>
                                  <p:childTnLst>
                                    <p:animEffect transition="out" filter="plus(out)">
                                      <p:cBhvr>
                                        <p:cTn id="356" dur="3000"/>
                                        <p:tgtEl>
                                          <p:spTgt spid="27"/>
                                        </p:tgtEl>
                                      </p:cBhvr>
                                    </p:animEffect>
                                    <p:set>
                                      <p:cBhvr>
                                        <p:cTn id="357" dur="1" fill="hold">
                                          <p:stCondLst>
                                            <p:cond delay="2999"/>
                                          </p:stCondLst>
                                        </p:cTn>
                                        <p:tgtEl>
                                          <p:spTgt spid="27"/>
                                        </p:tgtEl>
                                        <p:attrNameLst>
                                          <p:attrName>style.visibility</p:attrName>
                                        </p:attrNameLst>
                                      </p:cBhvr>
                                      <p:to>
                                        <p:strVal val="hidden"/>
                                      </p:to>
                                    </p:set>
                                  </p:childTnLst>
                                </p:cTn>
                              </p:par>
                              <p:par>
                                <p:cTn id="358" presetID="13" presetClass="exit" presetSubtype="32" fill="hold" grpId="2" nodeType="withEffect">
                                  <p:stCondLst>
                                    <p:cond delay="0"/>
                                  </p:stCondLst>
                                  <p:childTnLst>
                                    <p:animEffect transition="out" filter="plus(out)">
                                      <p:cBhvr>
                                        <p:cTn id="359" dur="3000"/>
                                        <p:tgtEl>
                                          <p:spTgt spid="28"/>
                                        </p:tgtEl>
                                      </p:cBhvr>
                                    </p:animEffect>
                                    <p:set>
                                      <p:cBhvr>
                                        <p:cTn id="360" dur="1" fill="hold">
                                          <p:stCondLst>
                                            <p:cond delay="2999"/>
                                          </p:stCondLst>
                                        </p:cTn>
                                        <p:tgtEl>
                                          <p:spTgt spid="28"/>
                                        </p:tgtEl>
                                        <p:attrNameLst>
                                          <p:attrName>style.visibility</p:attrName>
                                        </p:attrNameLst>
                                      </p:cBhvr>
                                      <p:to>
                                        <p:strVal val="hidden"/>
                                      </p:to>
                                    </p:set>
                                  </p:childTnLst>
                                </p:cTn>
                              </p:par>
                              <p:par>
                                <p:cTn id="361" presetID="13" presetClass="exit" presetSubtype="32" fill="hold" grpId="2" nodeType="withEffect">
                                  <p:stCondLst>
                                    <p:cond delay="0"/>
                                  </p:stCondLst>
                                  <p:childTnLst>
                                    <p:animEffect transition="out" filter="plus(out)">
                                      <p:cBhvr>
                                        <p:cTn id="362" dur="3000"/>
                                        <p:tgtEl>
                                          <p:spTgt spid="29"/>
                                        </p:tgtEl>
                                      </p:cBhvr>
                                    </p:animEffect>
                                    <p:set>
                                      <p:cBhvr>
                                        <p:cTn id="363" dur="1" fill="hold">
                                          <p:stCondLst>
                                            <p:cond delay="2999"/>
                                          </p:stCondLst>
                                        </p:cTn>
                                        <p:tgtEl>
                                          <p:spTgt spid="29"/>
                                        </p:tgtEl>
                                        <p:attrNameLst>
                                          <p:attrName>style.visibility</p:attrName>
                                        </p:attrNameLst>
                                      </p:cBhvr>
                                      <p:to>
                                        <p:strVal val="hidden"/>
                                      </p:to>
                                    </p:set>
                                  </p:childTnLst>
                                </p:cTn>
                              </p:par>
                              <p:par>
                                <p:cTn id="364" presetID="13" presetClass="exit" presetSubtype="32" fill="hold" grpId="2" nodeType="withEffect">
                                  <p:stCondLst>
                                    <p:cond delay="0"/>
                                  </p:stCondLst>
                                  <p:childTnLst>
                                    <p:animEffect transition="out" filter="plus(out)">
                                      <p:cBhvr>
                                        <p:cTn id="365" dur="3000"/>
                                        <p:tgtEl>
                                          <p:spTgt spid="30"/>
                                        </p:tgtEl>
                                      </p:cBhvr>
                                    </p:animEffect>
                                    <p:set>
                                      <p:cBhvr>
                                        <p:cTn id="366" dur="1" fill="hold">
                                          <p:stCondLst>
                                            <p:cond delay="2999"/>
                                          </p:stCondLst>
                                        </p:cTn>
                                        <p:tgtEl>
                                          <p:spTgt spid="30"/>
                                        </p:tgtEl>
                                        <p:attrNameLst>
                                          <p:attrName>style.visibility</p:attrName>
                                        </p:attrNameLst>
                                      </p:cBhvr>
                                      <p:to>
                                        <p:strVal val="hidden"/>
                                      </p:to>
                                    </p:set>
                                  </p:childTnLst>
                                </p:cTn>
                              </p:par>
                              <p:par>
                                <p:cTn id="367" presetID="13" presetClass="exit" presetSubtype="32" fill="hold" grpId="2" nodeType="withEffect">
                                  <p:stCondLst>
                                    <p:cond delay="0"/>
                                  </p:stCondLst>
                                  <p:childTnLst>
                                    <p:animEffect transition="out" filter="plus(out)">
                                      <p:cBhvr>
                                        <p:cTn id="368" dur="3000"/>
                                        <p:tgtEl>
                                          <p:spTgt spid="31"/>
                                        </p:tgtEl>
                                      </p:cBhvr>
                                    </p:animEffect>
                                    <p:set>
                                      <p:cBhvr>
                                        <p:cTn id="369" dur="1" fill="hold">
                                          <p:stCondLst>
                                            <p:cond delay="2999"/>
                                          </p:stCondLst>
                                        </p:cTn>
                                        <p:tgtEl>
                                          <p:spTgt spid="31"/>
                                        </p:tgtEl>
                                        <p:attrNameLst>
                                          <p:attrName>style.visibility</p:attrName>
                                        </p:attrNameLst>
                                      </p:cBhvr>
                                      <p:to>
                                        <p:strVal val="hidden"/>
                                      </p:to>
                                    </p:set>
                                  </p:childTnLst>
                                </p:cTn>
                              </p:par>
                              <p:par>
                                <p:cTn id="370" presetID="13" presetClass="exit" presetSubtype="32" fill="hold" grpId="2" nodeType="withEffect">
                                  <p:stCondLst>
                                    <p:cond delay="0"/>
                                  </p:stCondLst>
                                  <p:childTnLst>
                                    <p:animEffect transition="out" filter="plus(out)">
                                      <p:cBhvr>
                                        <p:cTn id="371" dur="3000"/>
                                        <p:tgtEl>
                                          <p:spTgt spid="32"/>
                                        </p:tgtEl>
                                      </p:cBhvr>
                                    </p:animEffect>
                                    <p:set>
                                      <p:cBhvr>
                                        <p:cTn id="372" dur="1" fill="hold">
                                          <p:stCondLst>
                                            <p:cond delay="2999"/>
                                          </p:stCondLst>
                                        </p:cTn>
                                        <p:tgtEl>
                                          <p:spTgt spid="32"/>
                                        </p:tgtEl>
                                        <p:attrNameLst>
                                          <p:attrName>style.visibility</p:attrName>
                                        </p:attrNameLst>
                                      </p:cBhvr>
                                      <p:to>
                                        <p:strVal val="hidden"/>
                                      </p:to>
                                    </p:set>
                                  </p:childTnLst>
                                </p:cTn>
                              </p:par>
                              <p:par>
                                <p:cTn id="373" presetID="13" presetClass="exit" presetSubtype="32" fill="hold" grpId="2" nodeType="withEffect">
                                  <p:stCondLst>
                                    <p:cond delay="0"/>
                                  </p:stCondLst>
                                  <p:childTnLst>
                                    <p:animEffect transition="out" filter="plus(out)">
                                      <p:cBhvr>
                                        <p:cTn id="374" dur="3000"/>
                                        <p:tgtEl>
                                          <p:spTgt spid="33"/>
                                        </p:tgtEl>
                                      </p:cBhvr>
                                    </p:animEffect>
                                    <p:set>
                                      <p:cBhvr>
                                        <p:cTn id="375" dur="1" fill="hold">
                                          <p:stCondLst>
                                            <p:cond delay="2999"/>
                                          </p:stCondLst>
                                        </p:cTn>
                                        <p:tgtEl>
                                          <p:spTgt spid="33"/>
                                        </p:tgtEl>
                                        <p:attrNameLst>
                                          <p:attrName>style.visibility</p:attrName>
                                        </p:attrNameLst>
                                      </p:cBhvr>
                                      <p:to>
                                        <p:strVal val="hidden"/>
                                      </p:to>
                                    </p:set>
                                  </p:childTnLst>
                                </p:cTn>
                              </p:par>
                              <p:par>
                                <p:cTn id="376" presetID="13" presetClass="exit" presetSubtype="32" fill="hold" grpId="2" nodeType="withEffect">
                                  <p:stCondLst>
                                    <p:cond delay="0"/>
                                  </p:stCondLst>
                                  <p:childTnLst>
                                    <p:animEffect transition="out" filter="plus(out)">
                                      <p:cBhvr>
                                        <p:cTn id="377" dur="3000"/>
                                        <p:tgtEl>
                                          <p:spTgt spid="34"/>
                                        </p:tgtEl>
                                      </p:cBhvr>
                                    </p:animEffect>
                                    <p:set>
                                      <p:cBhvr>
                                        <p:cTn id="378" dur="1" fill="hold">
                                          <p:stCondLst>
                                            <p:cond delay="2999"/>
                                          </p:stCondLst>
                                        </p:cTn>
                                        <p:tgtEl>
                                          <p:spTgt spid="34"/>
                                        </p:tgtEl>
                                        <p:attrNameLst>
                                          <p:attrName>style.visibility</p:attrName>
                                        </p:attrNameLst>
                                      </p:cBhvr>
                                      <p:to>
                                        <p:strVal val="hidden"/>
                                      </p:to>
                                    </p:set>
                                  </p:childTnLst>
                                </p:cTn>
                              </p:par>
                              <p:par>
                                <p:cTn id="379" presetID="13" presetClass="exit" presetSubtype="32" fill="hold" grpId="2" nodeType="withEffect">
                                  <p:stCondLst>
                                    <p:cond delay="0"/>
                                  </p:stCondLst>
                                  <p:childTnLst>
                                    <p:animEffect transition="out" filter="plus(out)">
                                      <p:cBhvr>
                                        <p:cTn id="380" dur="3000"/>
                                        <p:tgtEl>
                                          <p:spTgt spid="35"/>
                                        </p:tgtEl>
                                      </p:cBhvr>
                                    </p:animEffect>
                                    <p:set>
                                      <p:cBhvr>
                                        <p:cTn id="381" dur="1" fill="hold">
                                          <p:stCondLst>
                                            <p:cond delay="2999"/>
                                          </p:stCondLst>
                                        </p:cTn>
                                        <p:tgtEl>
                                          <p:spTgt spid="35"/>
                                        </p:tgtEl>
                                        <p:attrNameLst>
                                          <p:attrName>style.visibility</p:attrName>
                                        </p:attrNameLst>
                                      </p:cBhvr>
                                      <p:to>
                                        <p:strVal val="hidden"/>
                                      </p:to>
                                    </p:set>
                                  </p:childTnLst>
                                </p:cTn>
                              </p:par>
                              <p:par>
                                <p:cTn id="382" presetID="13" presetClass="exit" presetSubtype="32" fill="hold" grpId="2" nodeType="withEffect">
                                  <p:stCondLst>
                                    <p:cond delay="0"/>
                                  </p:stCondLst>
                                  <p:childTnLst>
                                    <p:animEffect transition="out" filter="plus(out)">
                                      <p:cBhvr>
                                        <p:cTn id="383" dur="3000"/>
                                        <p:tgtEl>
                                          <p:spTgt spid="36"/>
                                        </p:tgtEl>
                                      </p:cBhvr>
                                    </p:animEffect>
                                    <p:set>
                                      <p:cBhvr>
                                        <p:cTn id="384" dur="1" fill="hold">
                                          <p:stCondLst>
                                            <p:cond delay="2999"/>
                                          </p:stCondLst>
                                        </p:cTn>
                                        <p:tgtEl>
                                          <p:spTgt spid="36"/>
                                        </p:tgtEl>
                                        <p:attrNameLst>
                                          <p:attrName>style.visibility</p:attrName>
                                        </p:attrNameLst>
                                      </p:cBhvr>
                                      <p:to>
                                        <p:strVal val="hidden"/>
                                      </p:to>
                                    </p:set>
                                  </p:childTnLst>
                                </p:cTn>
                              </p:par>
                              <p:par>
                                <p:cTn id="385" presetID="13" presetClass="exit" presetSubtype="32" fill="hold" grpId="2" nodeType="withEffect">
                                  <p:stCondLst>
                                    <p:cond delay="0"/>
                                  </p:stCondLst>
                                  <p:childTnLst>
                                    <p:animEffect transition="out" filter="plus(out)">
                                      <p:cBhvr>
                                        <p:cTn id="386" dur="3000"/>
                                        <p:tgtEl>
                                          <p:spTgt spid="37"/>
                                        </p:tgtEl>
                                      </p:cBhvr>
                                    </p:animEffect>
                                    <p:set>
                                      <p:cBhvr>
                                        <p:cTn id="387" dur="1" fill="hold">
                                          <p:stCondLst>
                                            <p:cond delay="2999"/>
                                          </p:stCondLst>
                                        </p:cTn>
                                        <p:tgtEl>
                                          <p:spTgt spid="37"/>
                                        </p:tgtEl>
                                        <p:attrNameLst>
                                          <p:attrName>style.visibility</p:attrName>
                                        </p:attrNameLst>
                                      </p:cBhvr>
                                      <p:to>
                                        <p:strVal val="hidden"/>
                                      </p:to>
                                    </p:set>
                                  </p:childTnLst>
                                </p:cTn>
                              </p:par>
                              <p:par>
                                <p:cTn id="388" presetID="13" presetClass="exit" presetSubtype="32" fill="hold" grpId="2" nodeType="withEffect">
                                  <p:stCondLst>
                                    <p:cond delay="0"/>
                                  </p:stCondLst>
                                  <p:childTnLst>
                                    <p:animEffect transition="out" filter="plus(out)">
                                      <p:cBhvr>
                                        <p:cTn id="389" dur="3000"/>
                                        <p:tgtEl>
                                          <p:spTgt spid="38"/>
                                        </p:tgtEl>
                                      </p:cBhvr>
                                    </p:animEffect>
                                    <p:set>
                                      <p:cBhvr>
                                        <p:cTn id="390" dur="1" fill="hold">
                                          <p:stCondLst>
                                            <p:cond delay="2999"/>
                                          </p:stCondLst>
                                        </p:cTn>
                                        <p:tgtEl>
                                          <p:spTgt spid="38"/>
                                        </p:tgtEl>
                                        <p:attrNameLst>
                                          <p:attrName>style.visibility</p:attrName>
                                        </p:attrNameLst>
                                      </p:cBhvr>
                                      <p:to>
                                        <p:strVal val="hidden"/>
                                      </p:to>
                                    </p:set>
                                  </p:childTnLst>
                                </p:cTn>
                              </p:par>
                              <p:par>
                                <p:cTn id="391" presetID="13" presetClass="exit" presetSubtype="32" fill="hold" grpId="2" nodeType="withEffect">
                                  <p:stCondLst>
                                    <p:cond delay="0"/>
                                  </p:stCondLst>
                                  <p:childTnLst>
                                    <p:animEffect transition="out" filter="plus(out)">
                                      <p:cBhvr>
                                        <p:cTn id="392" dur="3000"/>
                                        <p:tgtEl>
                                          <p:spTgt spid="39"/>
                                        </p:tgtEl>
                                      </p:cBhvr>
                                    </p:animEffect>
                                    <p:set>
                                      <p:cBhvr>
                                        <p:cTn id="393" dur="1" fill="hold">
                                          <p:stCondLst>
                                            <p:cond delay="2999"/>
                                          </p:stCondLst>
                                        </p:cTn>
                                        <p:tgtEl>
                                          <p:spTgt spid="39"/>
                                        </p:tgtEl>
                                        <p:attrNameLst>
                                          <p:attrName>style.visibility</p:attrName>
                                        </p:attrNameLst>
                                      </p:cBhvr>
                                      <p:to>
                                        <p:strVal val="hidden"/>
                                      </p:to>
                                    </p:set>
                                  </p:childTnLst>
                                </p:cTn>
                              </p:par>
                              <p:par>
                                <p:cTn id="394" presetID="13" presetClass="exit" presetSubtype="32" fill="hold" grpId="2" nodeType="withEffect">
                                  <p:stCondLst>
                                    <p:cond delay="0"/>
                                  </p:stCondLst>
                                  <p:childTnLst>
                                    <p:animEffect transition="out" filter="plus(out)">
                                      <p:cBhvr>
                                        <p:cTn id="395" dur="3000"/>
                                        <p:tgtEl>
                                          <p:spTgt spid="40"/>
                                        </p:tgtEl>
                                      </p:cBhvr>
                                    </p:animEffect>
                                    <p:set>
                                      <p:cBhvr>
                                        <p:cTn id="396" dur="1" fill="hold">
                                          <p:stCondLst>
                                            <p:cond delay="2999"/>
                                          </p:stCondLst>
                                        </p:cTn>
                                        <p:tgtEl>
                                          <p:spTgt spid="40"/>
                                        </p:tgtEl>
                                        <p:attrNameLst>
                                          <p:attrName>style.visibility</p:attrName>
                                        </p:attrNameLst>
                                      </p:cBhvr>
                                      <p:to>
                                        <p:strVal val="hidden"/>
                                      </p:to>
                                    </p:set>
                                  </p:childTnLst>
                                </p:cTn>
                              </p:par>
                              <p:par>
                                <p:cTn id="397" presetID="13" presetClass="exit" presetSubtype="32" fill="hold" grpId="2" nodeType="withEffect">
                                  <p:stCondLst>
                                    <p:cond delay="0"/>
                                  </p:stCondLst>
                                  <p:childTnLst>
                                    <p:animEffect transition="out" filter="plus(out)">
                                      <p:cBhvr>
                                        <p:cTn id="398" dur="3000"/>
                                        <p:tgtEl>
                                          <p:spTgt spid="41"/>
                                        </p:tgtEl>
                                      </p:cBhvr>
                                    </p:animEffect>
                                    <p:set>
                                      <p:cBhvr>
                                        <p:cTn id="399" dur="1" fill="hold">
                                          <p:stCondLst>
                                            <p:cond delay="2999"/>
                                          </p:stCondLst>
                                        </p:cTn>
                                        <p:tgtEl>
                                          <p:spTgt spid="41"/>
                                        </p:tgtEl>
                                        <p:attrNameLst>
                                          <p:attrName>style.visibility</p:attrName>
                                        </p:attrNameLst>
                                      </p:cBhvr>
                                      <p:to>
                                        <p:strVal val="hidden"/>
                                      </p:to>
                                    </p:set>
                                  </p:childTnLst>
                                </p:cTn>
                              </p:par>
                              <p:par>
                                <p:cTn id="400" presetID="13" presetClass="exit" presetSubtype="32" fill="hold" grpId="2" nodeType="withEffect">
                                  <p:stCondLst>
                                    <p:cond delay="0"/>
                                  </p:stCondLst>
                                  <p:childTnLst>
                                    <p:animEffect transition="out" filter="plus(out)">
                                      <p:cBhvr>
                                        <p:cTn id="401" dur="3000"/>
                                        <p:tgtEl>
                                          <p:spTgt spid="42"/>
                                        </p:tgtEl>
                                      </p:cBhvr>
                                    </p:animEffect>
                                    <p:set>
                                      <p:cBhvr>
                                        <p:cTn id="402" dur="1" fill="hold">
                                          <p:stCondLst>
                                            <p:cond delay="2999"/>
                                          </p:stCondLst>
                                        </p:cTn>
                                        <p:tgtEl>
                                          <p:spTgt spid="42"/>
                                        </p:tgtEl>
                                        <p:attrNameLst>
                                          <p:attrName>style.visibility</p:attrName>
                                        </p:attrNameLst>
                                      </p:cBhvr>
                                      <p:to>
                                        <p:strVal val="hidden"/>
                                      </p:to>
                                    </p:set>
                                  </p:childTnLst>
                                </p:cTn>
                              </p:par>
                              <p:par>
                                <p:cTn id="403" presetID="13" presetClass="exit" presetSubtype="32" fill="hold" grpId="2" nodeType="withEffect">
                                  <p:stCondLst>
                                    <p:cond delay="0"/>
                                  </p:stCondLst>
                                  <p:childTnLst>
                                    <p:animEffect transition="out" filter="plus(out)">
                                      <p:cBhvr>
                                        <p:cTn id="404" dur="3000"/>
                                        <p:tgtEl>
                                          <p:spTgt spid="43"/>
                                        </p:tgtEl>
                                      </p:cBhvr>
                                    </p:animEffect>
                                    <p:set>
                                      <p:cBhvr>
                                        <p:cTn id="405" dur="1" fill="hold">
                                          <p:stCondLst>
                                            <p:cond delay="2999"/>
                                          </p:stCondLst>
                                        </p:cTn>
                                        <p:tgtEl>
                                          <p:spTgt spid="43"/>
                                        </p:tgtEl>
                                        <p:attrNameLst>
                                          <p:attrName>style.visibility</p:attrName>
                                        </p:attrNameLst>
                                      </p:cBhvr>
                                      <p:to>
                                        <p:strVal val="hidden"/>
                                      </p:to>
                                    </p:set>
                                  </p:childTnLst>
                                </p:cTn>
                              </p:par>
                              <p:par>
                                <p:cTn id="406" presetID="13" presetClass="exit" presetSubtype="32" fill="hold" grpId="2" nodeType="withEffect">
                                  <p:stCondLst>
                                    <p:cond delay="0"/>
                                  </p:stCondLst>
                                  <p:childTnLst>
                                    <p:animEffect transition="out" filter="plus(out)">
                                      <p:cBhvr>
                                        <p:cTn id="407" dur="3000"/>
                                        <p:tgtEl>
                                          <p:spTgt spid="44"/>
                                        </p:tgtEl>
                                      </p:cBhvr>
                                    </p:animEffect>
                                    <p:set>
                                      <p:cBhvr>
                                        <p:cTn id="408" dur="1" fill="hold">
                                          <p:stCondLst>
                                            <p:cond delay="2999"/>
                                          </p:stCondLst>
                                        </p:cTn>
                                        <p:tgtEl>
                                          <p:spTgt spid="44"/>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6"/>
                                        </p:tgtEl>
                                        <p:attrNameLst>
                                          <p:attrName>ppt_x</p:attrName>
                                        </p:attrNameLst>
                                      </p:cBhvr>
                                      <p:tavLst>
                                        <p:tav tm="0">
                                          <p:val>
                                            <p:strVal val="ppt_x"/>
                                          </p:val>
                                        </p:tav>
                                        <p:tav tm="100000">
                                          <p:val>
                                            <p:strVal val="ppt_x"/>
                                          </p:val>
                                        </p:tav>
                                      </p:tavLst>
                                    </p:anim>
                                    <p:anim calcmode="lin" valueType="num">
                                      <p:cBhvr additive="base">
                                        <p:cTn id="411" dur="3000"/>
                                        <p:tgtEl>
                                          <p:spTgt spid="6"/>
                                        </p:tgtEl>
                                        <p:attrNameLst>
                                          <p:attrName>ppt_y</p:attrName>
                                        </p:attrNameLst>
                                      </p:cBhvr>
                                      <p:tavLst>
                                        <p:tav tm="0">
                                          <p:val>
                                            <p:strVal val="ppt_y"/>
                                          </p:val>
                                        </p:tav>
                                        <p:tav tm="100000">
                                          <p:val>
                                            <p:strVal val="1+ppt_h/2"/>
                                          </p:val>
                                        </p:tav>
                                      </p:tavLst>
                                    </p:anim>
                                    <p:set>
                                      <p:cBhvr>
                                        <p:cTn id="412" dur="1" fill="hold">
                                          <p:stCondLst>
                                            <p:cond delay="2999"/>
                                          </p:stCondLst>
                                        </p:cTn>
                                        <p:tgtEl>
                                          <p:spTgt spid="6"/>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9"/>
                                        </p:tgtEl>
                                        <p:attrNameLst>
                                          <p:attrName>ppt_x</p:attrName>
                                        </p:attrNameLst>
                                      </p:cBhvr>
                                      <p:tavLst>
                                        <p:tav tm="0">
                                          <p:val>
                                            <p:strVal val="ppt_x"/>
                                          </p:val>
                                        </p:tav>
                                        <p:tav tm="100000">
                                          <p:val>
                                            <p:strVal val="ppt_x"/>
                                          </p:val>
                                        </p:tav>
                                      </p:tavLst>
                                    </p:anim>
                                    <p:anim calcmode="lin" valueType="num">
                                      <p:cBhvr additive="base">
                                        <p:cTn id="415" dur="3000"/>
                                        <p:tgtEl>
                                          <p:spTgt spid="9"/>
                                        </p:tgtEl>
                                        <p:attrNameLst>
                                          <p:attrName>ppt_y</p:attrName>
                                        </p:attrNameLst>
                                      </p:cBhvr>
                                      <p:tavLst>
                                        <p:tav tm="0">
                                          <p:val>
                                            <p:strVal val="ppt_y"/>
                                          </p:val>
                                        </p:tav>
                                        <p:tav tm="100000">
                                          <p:val>
                                            <p:strVal val="1+ppt_h/2"/>
                                          </p:val>
                                        </p:tav>
                                      </p:tavLst>
                                    </p:anim>
                                    <p:set>
                                      <p:cBhvr>
                                        <p:cTn id="416" dur="1" fill="hold">
                                          <p:stCondLst>
                                            <p:cond delay="2999"/>
                                          </p:stCondLst>
                                        </p:cTn>
                                        <p:tgtEl>
                                          <p:spTgt spid="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3"/>
                                        </p:tgtEl>
                                        <p:attrNameLst>
                                          <p:attrName>ppt_x</p:attrName>
                                        </p:attrNameLst>
                                      </p:cBhvr>
                                      <p:tavLst>
                                        <p:tav tm="0">
                                          <p:val>
                                            <p:strVal val="ppt_x"/>
                                          </p:val>
                                        </p:tav>
                                        <p:tav tm="100000">
                                          <p:val>
                                            <p:strVal val="ppt_x"/>
                                          </p:val>
                                        </p:tav>
                                      </p:tavLst>
                                    </p:anim>
                                    <p:anim calcmode="lin" valueType="num">
                                      <p:cBhvr additive="base">
                                        <p:cTn id="419" dur="3000"/>
                                        <p:tgtEl>
                                          <p:spTgt spid="13"/>
                                        </p:tgtEl>
                                        <p:attrNameLst>
                                          <p:attrName>ppt_y</p:attrName>
                                        </p:attrNameLst>
                                      </p:cBhvr>
                                      <p:tavLst>
                                        <p:tav tm="0">
                                          <p:val>
                                            <p:strVal val="ppt_y"/>
                                          </p:val>
                                        </p:tav>
                                        <p:tav tm="100000">
                                          <p:val>
                                            <p:strVal val="1+ppt_h/2"/>
                                          </p:val>
                                        </p:tav>
                                      </p:tavLst>
                                    </p:anim>
                                    <p:set>
                                      <p:cBhvr>
                                        <p:cTn id="420" dur="1" fill="hold">
                                          <p:stCondLst>
                                            <p:cond delay="2999"/>
                                          </p:stCondLst>
                                        </p:cTn>
                                        <p:tgtEl>
                                          <p:spTgt spid="13"/>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9"/>
                                        </p:tgtEl>
                                        <p:attrNameLst>
                                          <p:attrName>ppt_x</p:attrName>
                                        </p:attrNameLst>
                                      </p:cBhvr>
                                      <p:tavLst>
                                        <p:tav tm="0">
                                          <p:val>
                                            <p:strVal val="ppt_x"/>
                                          </p:val>
                                        </p:tav>
                                        <p:tav tm="100000">
                                          <p:val>
                                            <p:strVal val="ppt_x"/>
                                          </p:val>
                                        </p:tav>
                                      </p:tavLst>
                                    </p:anim>
                                    <p:anim calcmode="lin" valueType="num">
                                      <p:cBhvr additive="base">
                                        <p:cTn id="423" dur="3000"/>
                                        <p:tgtEl>
                                          <p:spTgt spid="19"/>
                                        </p:tgtEl>
                                        <p:attrNameLst>
                                          <p:attrName>ppt_y</p:attrName>
                                        </p:attrNameLst>
                                      </p:cBhvr>
                                      <p:tavLst>
                                        <p:tav tm="0">
                                          <p:val>
                                            <p:strVal val="ppt_y"/>
                                          </p:val>
                                        </p:tav>
                                        <p:tav tm="100000">
                                          <p:val>
                                            <p:strVal val="1+ppt_h/2"/>
                                          </p:val>
                                        </p:tav>
                                      </p:tavLst>
                                    </p:anim>
                                    <p:set>
                                      <p:cBhvr>
                                        <p:cTn id="424" dur="1" fill="hold">
                                          <p:stCondLst>
                                            <p:cond delay="2999"/>
                                          </p:stCondLst>
                                        </p:cTn>
                                        <p:tgtEl>
                                          <p:spTgt spid="19"/>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7"/>
                                        </p:tgtEl>
                                        <p:attrNameLst>
                                          <p:attrName>ppt_x</p:attrName>
                                        </p:attrNameLst>
                                      </p:cBhvr>
                                      <p:tavLst>
                                        <p:tav tm="0">
                                          <p:val>
                                            <p:strVal val="ppt_x"/>
                                          </p:val>
                                        </p:tav>
                                        <p:tav tm="100000">
                                          <p:val>
                                            <p:strVal val="ppt_x"/>
                                          </p:val>
                                        </p:tav>
                                      </p:tavLst>
                                    </p:anim>
                                    <p:anim calcmode="lin" valueType="num">
                                      <p:cBhvr additive="base">
                                        <p:cTn id="431" dur="3000"/>
                                        <p:tgtEl>
                                          <p:spTgt spid="27"/>
                                        </p:tgtEl>
                                        <p:attrNameLst>
                                          <p:attrName>ppt_y</p:attrName>
                                        </p:attrNameLst>
                                      </p:cBhvr>
                                      <p:tavLst>
                                        <p:tav tm="0">
                                          <p:val>
                                            <p:strVal val="ppt_y"/>
                                          </p:val>
                                        </p:tav>
                                        <p:tav tm="100000">
                                          <p:val>
                                            <p:strVal val="1+ppt_h/2"/>
                                          </p:val>
                                        </p:tav>
                                      </p:tavLst>
                                    </p:anim>
                                    <p:set>
                                      <p:cBhvr>
                                        <p:cTn id="432" dur="1" fill="hold">
                                          <p:stCondLst>
                                            <p:cond delay="2999"/>
                                          </p:stCondLst>
                                        </p:cTn>
                                        <p:tgtEl>
                                          <p:spTgt spid="27"/>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31"/>
                                        </p:tgtEl>
                                        <p:attrNameLst>
                                          <p:attrName>ppt_x</p:attrName>
                                        </p:attrNameLst>
                                      </p:cBhvr>
                                      <p:tavLst>
                                        <p:tav tm="0">
                                          <p:val>
                                            <p:strVal val="ppt_x"/>
                                          </p:val>
                                        </p:tav>
                                        <p:tav tm="100000">
                                          <p:val>
                                            <p:strVal val="ppt_x"/>
                                          </p:val>
                                        </p:tav>
                                      </p:tavLst>
                                    </p:anim>
                                    <p:anim calcmode="lin" valueType="num">
                                      <p:cBhvr additive="base">
                                        <p:cTn id="435" dur="3000"/>
                                        <p:tgtEl>
                                          <p:spTgt spid="31"/>
                                        </p:tgtEl>
                                        <p:attrNameLst>
                                          <p:attrName>ppt_y</p:attrName>
                                        </p:attrNameLst>
                                      </p:cBhvr>
                                      <p:tavLst>
                                        <p:tav tm="0">
                                          <p:val>
                                            <p:strVal val="ppt_y"/>
                                          </p:val>
                                        </p:tav>
                                        <p:tav tm="100000">
                                          <p:val>
                                            <p:strVal val="1+ppt_h/2"/>
                                          </p:val>
                                        </p:tav>
                                      </p:tavLst>
                                    </p:anim>
                                    <p:set>
                                      <p:cBhvr>
                                        <p:cTn id="436" dur="1" fill="hold">
                                          <p:stCondLst>
                                            <p:cond delay="2999"/>
                                          </p:stCondLst>
                                        </p:cTn>
                                        <p:tgtEl>
                                          <p:spTgt spid="31"/>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35"/>
                                        </p:tgtEl>
                                        <p:attrNameLst>
                                          <p:attrName>ppt_x</p:attrName>
                                        </p:attrNameLst>
                                      </p:cBhvr>
                                      <p:tavLst>
                                        <p:tav tm="0">
                                          <p:val>
                                            <p:strVal val="ppt_x"/>
                                          </p:val>
                                        </p:tav>
                                        <p:tav tm="100000">
                                          <p:val>
                                            <p:strVal val="ppt_x"/>
                                          </p:val>
                                        </p:tav>
                                      </p:tavLst>
                                    </p:anim>
                                    <p:anim calcmode="lin" valueType="num">
                                      <p:cBhvr additive="base">
                                        <p:cTn id="439" dur="3000"/>
                                        <p:tgtEl>
                                          <p:spTgt spid="35"/>
                                        </p:tgtEl>
                                        <p:attrNameLst>
                                          <p:attrName>ppt_y</p:attrName>
                                        </p:attrNameLst>
                                      </p:cBhvr>
                                      <p:tavLst>
                                        <p:tav tm="0">
                                          <p:val>
                                            <p:strVal val="ppt_y"/>
                                          </p:val>
                                        </p:tav>
                                        <p:tav tm="100000">
                                          <p:val>
                                            <p:strVal val="1+ppt_h/2"/>
                                          </p:val>
                                        </p:tav>
                                      </p:tavLst>
                                    </p:anim>
                                    <p:set>
                                      <p:cBhvr>
                                        <p:cTn id="440" dur="1" fill="hold">
                                          <p:stCondLst>
                                            <p:cond delay="2999"/>
                                          </p:stCondLst>
                                        </p:cTn>
                                        <p:tgtEl>
                                          <p:spTgt spid="3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37"/>
                                        </p:tgtEl>
                                        <p:attrNameLst>
                                          <p:attrName>ppt_x</p:attrName>
                                        </p:attrNameLst>
                                      </p:cBhvr>
                                      <p:tavLst>
                                        <p:tav tm="0">
                                          <p:val>
                                            <p:strVal val="ppt_x"/>
                                          </p:val>
                                        </p:tav>
                                        <p:tav tm="100000">
                                          <p:val>
                                            <p:strVal val="ppt_x"/>
                                          </p:val>
                                        </p:tav>
                                      </p:tavLst>
                                    </p:anim>
                                    <p:anim calcmode="lin" valueType="num">
                                      <p:cBhvr additive="base">
                                        <p:cTn id="443" dur="3000"/>
                                        <p:tgtEl>
                                          <p:spTgt spid="37"/>
                                        </p:tgtEl>
                                        <p:attrNameLst>
                                          <p:attrName>ppt_y</p:attrName>
                                        </p:attrNameLst>
                                      </p:cBhvr>
                                      <p:tavLst>
                                        <p:tav tm="0">
                                          <p:val>
                                            <p:strVal val="ppt_y"/>
                                          </p:val>
                                        </p:tav>
                                        <p:tav tm="100000">
                                          <p:val>
                                            <p:strVal val="1+ppt_h/2"/>
                                          </p:val>
                                        </p:tav>
                                      </p:tavLst>
                                    </p:anim>
                                    <p:set>
                                      <p:cBhvr>
                                        <p:cTn id="444" dur="1" fill="hold">
                                          <p:stCondLst>
                                            <p:cond delay="2999"/>
                                          </p:stCondLst>
                                        </p:cTn>
                                        <p:tgtEl>
                                          <p:spTgt spid="3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41"/>
                                        </p:tgtEl>
                                        <p:attrNameLst>
                                          <p:attrName>ppt_x</p:attrName>
                                        </p:attrNameLst>
                                      </p:cBhvr>
                                      <p:tavLst>
                                        <p:tav tm="0">
                                          <p:val>
                                            <p:strVal val="ppt_x"/>
                                          </p:val>
                                        </p:tav>
                                        <p:tav tm="100000">
                                          <p:val>
                                            <p:strVal val="ppt_x"/>
                                          </p:val>
                                        </p:tav>
                                      </p:tavLst>
                                    </p:anim>
                                    <p:anim calcmode="lin" valueType="num">
                                      <p:cBhvr additive="base">
                                        <p:cTn id="447" dur="3000"/>
                                        <p:tgtEl>
                                          <p:spTgt spid="41"/>
                                        </p:tgtEl>
                                        <p:attrNameLst>
                                          <p:attrName>ppt_y</p:attrName>
                                        </p:attrNameLst>
                                      </p:cBhvr>
                                      <p:tavLst>
                                        <p:tav tm="0">
                                          <p:val>
                                            <p:strVal val="ppt_y"/>
                                          </p:val>
                                        </p:tav>
                                        <p:tav tm="100000">
                                          <p:val>
                                            <p:strVal val="1+ppt_h/2"/>
                                          </p:val>
                                        </p:tav>
                                      </p:tavLst>
                                    </p:anim>
                                    <p:set>
                                      <p:cBhvr>
                                        <p:cTn id="448" dur="1" fill="hold">
                                          <p:stCondLst>
                                            <p:cond delay="2999"/>
                                          </p:stCondLst>
                                        </p:cTn>
                                        <p:tgtEl>
                                          <p:spTgt spid="4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10"/>
                                        </p:tgtEl>
                                        <p:attrNameLst>
                                          <p:attrName>ppt_x</p:attrName>
                                        </p:attrNameLst>
                                      </p:cBhvr>
                                      <p:tavLst>
                                        <p:tav tm="0">
                                          <p:val>
                                            <p:strVal val="ppt_x"/>
                                          </p:val>
                                        </p:tav>
                                        <p:tav tm="100000">
                                          <p:val>
                                            <p:strVal val="ppt_x"/>
                                          </p:val>
                                        </p:tav>
                                      </p:tavLst>
                                    </p:anim>
                                    <p:anim calcmode="lin" valueType="num">
                                      <p:cBhvr additive="base">
                                        <p:cTn id="455" dur="3000"/>
                                        <p:tgtEl>
                                          <p:spTgt spid="10"/>
                                        </p:tgtEl>
                                        <p:attrNameLst>
                                          <p:attrName>ppt_y</p:attrName>
                                        </p:attrNameLst>
                                      </p:cBhvr>
                                      <p:tavLst>
                                        <p:tav tm="0">
                                          <p:val>
                                            <p:strVal val="ppt_y"/>
                                          </p:val>
                                        </p:tav>
                                        <p:tav tm="100000">
                                          <p:val>
                                            <p:strVal val="0-ppt_h/2"/>
                                          </p:val>
                                        </p:tav>
                                      </p:tavLst>
                                    </p:anim>
                                    <p:set>
                                      <p:cBhvr>
                                        <p:cTn id="456" dur="1" fill="hold">
                                          <p:stCondLst>
                                            <p:cond delay="2999"/>
                                          </p:stCondLst>
                                        </p:cTn>
                                        <p:tgtEl>
                                          <p:spTgt spid="10"/>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16"/>
                                        </p:tgtEl>
                                        <p:attrNameLst>
                                          <p:attrName>ppt_x</p:attrName>
                                        </p:attrNameLst>
                                      </p:cBhvr>
                                      <p:tavLst>
                                        <p:tav tm="0">
                                          <p:val>
                                            <p:strVal val="ppt_x"/>
                                          </p:val>
                                        </p:tav>
                                        <p:tav tm="100000">
                                          <p:val>
                                            <p:strVal val="ppt_x"/>
                                          </p:val>
                                        </p:tav>
                                      </p:tavLst>
                                    </p:anim>
                                    <p:anim calcmode="lin" valueType="num">
                                      <p:cBhvr additive="base">
                                        <p:cTn id="459" dur="3000"/>
                                        <p:tgtEl>
                                          <p:spTgt spid="16"/>
                                        </p:tgtEl>
                                        <p:attrNameLst>
                                          <p:attrName>ppt_y</p:attrName>
                                        </p:attrNameLst>
                                      </p:cBhvr>
                                      <p:tavLst>
                                        <p:tav tm="0">
                                          <p:val>
                                            <p:strVal val="ppt_y"/>
                                          </p:val>
                                        </p:tav>
                                        <p:tav tm="100000">
                                          <p:val>
                                            <p:strVal val="0-ppt_h/2"/>
                                          </p:val>
                                        </p:tav>
                                      </p:tavLst>
                                    </p:anim>
                                    <p:set>
                                      <p:cBhvr>
                                        <p:cTn id="460" dur="1" fill="hold">
                                          <p:stCondLst>
                                            <p:cond delay="2999"/>
                                          </p:stCondLst>
                                        </p:cTn>
                                        <p:tgtEl>
                                          <p:spTgt spid="16"/>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7"/>
                                        </p:tgtEl>
                                        <p:attrNameLst>
                                          <p:attrName>ppt_x</p:attrName>
                                        </p:attrNameLst>
                                      </p:cBhvr>
                                      <p:tavLst>
                                        <p:tav tm="0">
                                          <p:val>
                                            <p:strVal val="ppt_x"/>
                                          </p:val>
                                        </p:tav>
                                        <p:tav tm="100000">
                                          <p:val>
                                            <p:strVal val="ppt_x"/>
                                          </p:val>
                                        </p:tav>
                                      </p:tavLst>
                                    </p:anim>
                                    <p:anim calcmode="lin" valueType="num">
                                      <p:cBhvr additive="base">
                                        <p:cTn id="463" dur="3000"/>
                                        <p:tgtEl>
                                          <p:spTgt spid="17"/>
                                        </p:tgtEl>
                                        <p:attrNameLst>
                                          <p:attrName>ppt_y</p:attrName>
                                        </p:attrNameLst>
                                      </p:cBhvr>
                                      <p:tavLst>
                                        <p:tav tm="0">
                                          <p:val>
                                            <p:strVal val="ppt_y"/>
                                          </p:val>
                                        </p:tav>
                                        <p:tav tm="100000">
                                          <p:val>
                                            <p:strVal val="0-ppt_h/2"/>
                                          </p:val>
                                        </p:tav>
                                      </p:tavLst>
                                    </p:anim>
                                    <p:set>
                                      <p:cBhvr>
                                        <p:cTn id="464" dur="1" fill="hold">
                                          <p:stCondLst>
                                            <p:cond delay="2999"/>
                                          </p:stCondLst>
                                        </p:cTn>
                                        <p:tgtEl>
                                          <p:spTgt spid="17"/>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21"/>
                                        </p:tgtEl>
                                        <p:attrNameLst>
                                          <p:attrName>ppt_x</p:attrName>
                                        </p:attrNameLst>
                                      </p:cBhvr>
                                      <p:tavLst>
                                        <p:tav tm="0">
                                          <p:val>
                                            <p:strVal val="ppt_x"/>
                                          </p:val>
                                        </p:tav>
                                        <p:tav tm="100000">
                                          <p:val>
                                            <p:strVal val="ppt_x"/>
                                          </p:val>
                                        </p:tav>
                                      </p:tavLst>
                                    </p:anim>
                                    <p:anim calcmode="lin" valueType="num">
                                      <p:cBhvr additive="base">
                                        <p:cTn id="467" dur="3000"/>
                                        <p:tgtEl>
                                          <p:spTgt spid="21"/>
                                        </p:tgtEl>
                                        <p:attrNameLst>
                                          <p:attrName>ppt_y</p:attrName>
                                        </p:attrNameLst>
                                      </p:cBhvr>
                                      <p:tavLst>
                                        <p:tav tm="0">
                                          <p:val>
                                            <p:strVal val="ppt_y"/>
                                          </p:val>
                                        </p:tav>
                                        <p:tav tm="100000">
                                          <p:val>
                                            <p:strVal val="0-ppt_h/2"/>
                                          </p:val>
                                        </p:tav>
                                      </p:tavLst>
                                    </p:anim>
                                    <p:set>
                                      <p:cBhvr>
                                        <p:cTn id="468" dur="1" fill="hold">
                                          <p:stCondLst>
                                            <p:cond delay="2999"/>
                                          </p:stCondLst>
                                        </p:cTn>
                                        <p:tgtEl>
                                          <p:spTgt spid="2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5"/>
                                        </p:tgtEl>
                                        <p:attrNameLst>
                                          <p:attrName>ppt_x</p:attrName>
                                        </p:attrNameLst>
                                      </p:cBhvr>
                                      <p:tavLst>
                                        <p:tav tm="0">
                                          <p:val>
                                            <p:strVal val="ppt_x"/>
                                          </p:val>
                                        </p:tav>
                                        <p:tav tm="100000">
                                          <p:val>
                                            <p:strVal val="ppt_x"/>
                                          </p:val>
                                        </p:tav>
                                      </p:tavLst>
                                    </p:anim>
                                    <p:anim calcmode="lin" valueType="num">
                                      <p:cBhvr additive="base">
                                        <p:cTn id="471" dur="3000"/>
                                        <p:tgtEl>
                                          <p:spTgt spid="25"/>
                                        </p:tgtEl>
                                        <p:attrNameLst>
                                          <p:attrName>ppt_y</p:attrName>
                                        </p:attrNameLst>
                                      </p:cBhvr>
                                      <p:tavLst>
                                        <p:tav tm="0">
                                          <p:val>
                                            <p:strVal val="ppt_y"/>
                                          </p:val>
                                        </p:tav>
                                        <p:tav tm="100000">
                                          <p:val>
                                            <p:strVal val="0-ppt_h/2"/>
                                          </p:val>
                                        </p:tav>
                                      </p:tavLst>
                                    </p:anim>
                                    <p:set>
                                      <p:cBhvr>
                                        <p:cTn id="472" dur="1" fill="hold">
                                          <p:stCondLst>
                                            <p:cond delay="2999"/>
                                          </p:stCondLst>
                                        </p:cTn>
                                        <p:tgtEl>
                                          <p:spTgt spid="25"/>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3"/>
                                        </p:tgtEl>
                                        <p:attrNameLst>
                                          <p:attrName>ppt_x</p:attrName>
                                        </p:attrNameLst>
                                      </p:cBhvr>
                                      <p:tavLst>
                                        <p:tav tm="0">
                                          <p:val>
                                            <p:strVal val="ppt_x"/>
                                          </p:val>
                                        </p:tav>
                                        <p:tav tm="100000">
                                          <p:val>
                                            <p:strVal val="ppt_x"/>
                                          </p:val>
                                        </p:tav>
                                      </p:tavLst>
                                    </p:anim>
                                    <p:anim calcmode="lin" valueType="num">
                                      <p:cBhvr additive="base">
                                        <p:cTn id="479" dur="3000"/>
                                        <p:tgtEl>
                                          <p:spTgt spid="33"/>
                                        </p:tgtEl>
                                        <p:attrNameLst>
                                          <p:attrName>ppt_y</p:attrName>
                                        </p:attrNameLst>
                                      </p:cBhvr>
                                      <p:tavLst>
                                        <p:tav tm="0">
                                          <p:val>
                                            <p:strVal val="ppt_y"/>
                                          </p:val>
                                        </p:tav>
                                        <p:tav tm="100000">
                                          <p:val>
                                            <p:strVal val="0-ppt_h/2"/>
                                          </p:val>
                                        </p:tav>
                                      </p:tavLst>
                                    </p:anim>
                                    <p:set>
                                      <p:cBhvr>
                                        <p:cTn id="480" dur="1" fill="hold">
                                          <p:stCondLst>
                                            <p:cond delay="2999"/>
                                          </p:stCondLst>
                                        </p:cTn>
                                        <p:tgtEl>
                                          <p:spTgt spid="33"/>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9"/>
                                        </p:tgtEl>
                                        <p:attrNameLst>
                                          <p:attrName>ppt_x</p:attrName>
                                        </p:attrNameLst>
                                      </p:cBhvr>
                                      <p:tavLst>
                                        <p:tav tm="0">
                                          <p:val>
                                            <p:strVal val="ppt_x"/>
                                          </p:val>
                                        </p:tav>
                                        <p:tav tm="100000">
                                          <p:val>
                                            <p:strVal val="ppt_x"/>
                                          </p:val>
                                        </p:tav>
                                      </p:tavLst>
                                    </p:anim>
                                    <p:anim calcmode="lin" valueType="num">
                                      <p:cBhvr additive="base">
                                        <p:cTn id="483" dur="3000"/>
                                        <p:tgtEl>
                                          <p:spTgt spid="39"/>
                                        </p:tgtEl>
                                        <p:attrNameLst>
                                          <p:attrName>ppt_y</p:attrName>
                                        </p:attrNameLst>
                                      </p:cBhvr>
                                      <p:tavLst>
                                        <p:tav tm="0">
                                          <p:val>
                                            <p:strVal val="ppt_y"/>
                                          </p:val>
                                        </p:tav>
                                        <p:tav tm="100000">
                                          <p:val>
                                            <p:strVal val="0-ppt_h/2"/>
                                          </p:val>
                                        </p:tav>
                                      </p:tavLst>
                                    </p:anim>
                                    <p:set>
                                      <p:cBhvr>
                                        <p:cTn id="484" dur="1" fill="hold">
                                          <p:stCondLst>
                                            <p:cond delay="2999"/>
                                          </p:stCondLst>
                                        </p:cTn>
                                        <p:tgtEl>
                                          <p:spTgt spid="39"/>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42"/>
                                        </p:tgtEl>
                                        <p:attrNameLst>
                                          <p:attrName>ppt_x</p:attrName>
                                        </p:attrNameLst>
                                      </p:cBhvr>
                                      <p:tavLst>
                                        <p:tav tm="0">
                                          <p:val>
                                            <p:strVal val="ppt_x"/>
                                          </p:val>
                                        </p:tav>
                                        <p:tav tm="100000">
                                          <p:val>
                                            <p:strVal val="ppt_x"/>
                                          </p:val>
                                        </p:tav>
                                      </p:tavLst>
                                    </p:anim>
                                    <p:anim calcmode="lin" valueType="num">
                                      <p:cBhvr additive="base">
                                        <p:cTn id="487" dur="3000"/>
                                        <p:tgtEl>
                                          <p:spTgt spid="42"/>
                                        </p:tgtEl>
                                        <p:attrNameLst>
                                          <p:attrName>ppt_y</p:attrName>
                                        </p:attrNameLst>
                                      </p:cBhvr>
                                      <p:tavLst>
                                        <p:tav tm="0">
                                          <p:val>
                                            <p:strVal val="ppt_y"/>
                                          </p:val>
                                        </p:tav>
                                        <p:tav tm="100000">
                                          <p:val>
                                            <p:strVal val="0-ppt_h/2"/>
                                          </p:val>
                                        </p:tav>
                                      </p:tavLst>
                                    </p:anim>
                                    <p:set>
                                      <p:cBhvr>
                                        <p:cTn id="488" dur="1" fill="hold">
                                          <p:stCondLst>
                                            <p:cond delay="2999"/>
                                          </p:stCondLst>
                                        </p:cTn>
                                        <p:tgtEl>
                                          <p:spTgt spid="42"/>
                                        </p:tgtEl>
                                        <p:attrNameLst>
                                          <p:attrName>style.visibility</p:attrName>
                                        </p:attrNameLst>
                                      </p:cBhvr>
                                      <p:to>
                                        <p:strVal val="hidden"/>
                                      </p:to>
                                    </p:set>
                                  </p:childTnLst>
                                </p:cTn>
                              </p:par>
                              <p:par>
                                <p:cTn id="489" presetID="2" presetClass="exit" presetSubtype="2" fill="hold" grpId="3" nodeType="withEffect">
                                  <p:stCondLst>
                                    <p:cond delay="0"/>
                                  </p:stCondLst>
                                  <p:childTnLst>
                                    <p:anim calcmode="lin" valueType="num">
                                      <p:cBhvr additive="base">
                                        <p:cTn id="490" dur="3000"/>
                                        <p:tgtEl>
                                          <p:spTgt spid="7"/>
                                        </p:tgtEl>
                                        <p:attrNameLst>
                                          <p:attrName>ppt_x</p:attrName>
                                        </p:attrNameLst>
                                      </p:cBhvr>
                                      <p:tavLst>
                                        <p:tav tm="0">
                                          <p:val>
                                            <p:strVal val="ppt_x"/>
                                          </p:val>
                                        </p:tav>
                                        <p:tav tm="100000">
                                          <p:val>
                                            <p:strVal val="1+ppt_w/2"/>
                                          </p:val>
                                        </p:tav>
                                      </p:tavLst>
                                    </p:anim>
                                    <p:anim calcmode="lin" valueType="num">
                                      <p:cBhvr additive="base">
                                        <p:cTn id="491" dur="3000"/>
                                        <p:tgtEl>
                                          <p:spTgt spid="7"/>
                                        </p:tgtEl>
                                        <p:attrNameLst>
                                          <p:attrName>ppt_y</p:attrName>
                                        </p:attrNameLst>
                                      </p:cBhvr>
                                      <p:tavLst>
                                        <p:tav tm="0">
                                          <p:val>
                                            <p:strVal val="ppt_y"/>
                                          </p:val>
                                        </p:tav>
                                        <p:tav tm="100000">
                                          <p:val>
                                            <p:strVal val="ppt_y"/>
                                          </p:val>
                                        </p:tav>
                                      </p:tavLst>
                                    </p:anim>
                                    <p:set>
                                      <p:cBhvr>
                                        <p:cTn id="492" dur="1" fill="hold">
                                          <p:stCondLst>
                                            <p:cond delay="2999"/>
                                          </p:stCondLst>
                                        </p:cTn>
                                        <p:tgtEl>
                                          <p:spTgt spid="7"/>
                                        </p:tgtEl>
                                        <p:attrNameLst>
                                          <p:attrName>style.visibility</p:attrName>
                                        </p:attrNameLst>
                                      </p:cBhvr>
                                      <p:to>
                                        <p:strVal val="hidden"/>
                                      </p:to>
                                    </p:set>
                                  </p:childTnLst>
                                </p:cTn>
                              </p:par>
                              <p:par>
                                <p:cTn id="493" presetID="2" presetClass="exit" presetSubtype="2" fill="hold" grpId="3" nodeType="withEffect">
                                  <p:stCondLst>
                                    <p:cond delay="0"/>
                                  </p:stCondLst>
                                  <p:childTnLst>
                                    <p:anim calcmode="lin" valueType="num">
                                      <p:cBhvr additive="base">
                                        <p:cTn id="494" dur="3000"/>
                                        <p:tgtEl>
                                          <p:spTgt spid="11"/>
                                        </p:tgtEl>
                                        <p:attrNameLst>
                                          <p:attrName>ppt_x</p:attrName>
                                        </p:attrNameLst>
                                      </p:cBhvr>
                                      <p:tavLst>
                                        <p:tav tm="0">
                                          <p:val>
                                            <p:strVal val="ppt_x"/>
                                          </p:val>
                                        </p:tav>
                                        <p:tav tm="100000">
                                          <p:val>
                                            <p:strVal val="1+ppt_w/2"/>
                                          </p:val>
                                        </p:tav>
                                      </p:tavLst>
                                    </p:anim>
                                    <p:anim calcmode="lin" valueType="num">
                                      <p:cBhvr additive="base">
                                        <p:cTn id="495" dur="3000"/>
                                        <p:tgtEl>
                                          <p:spTgt spid="11"/>
                                        </p:tgtEl>
                                        <p:attrNameLst>
                                          <p:attrName>ppt_y</p:attrName>
                                        </p:attrNameLst>
                                      </p:cBhvr>
                                      <p:tavLst>
                                        <p:tav tm="0">
                                          <p:val>
                                            <p:strVal val="ppt_y"/>
                                          </p:val>
                                        </p:tav>
                                        <p:tav tm="100000">
                                          <p:val>
                                            <p:strVal val="ppt_y"/>
                                          </p:val>
                                        </p:tav>
                                      </p:tavLst>
                                    </p:anim>
                                    <p:set>
                                      <p:cBhvr>
                                        <p:cTn id="496" dur="1" fill="hold">
                                          <p:stCondLst>
                                            <p:cond delay="2999"/>
                                          </p:stCondLst>
                                        </p:cTn>
                                        <p:tgtEl>
                                          <p:spTgt spid="11"/>
                                        </p:tgtEl>
                                        <p:attrNameLst>
                                          <p:attrName>style.visibility</p:attrName>
                                        </p:attrNameLst>
                                      </p:cBhvr>
                                      <p:to>
                                        <p:strVal val="hidden"/>
                                      </p:to>
                                    </p:set>
                                  </p:childTnLst>
                                </p:cTn>
                              </p:par>
                              <p:par>
                                <p:cTn id="497" presetID="2" presetClass="exit" presetSubtype="2" fill="hold" grpId="3" nodeType="withEffect">
                                  <p:stCondLst>
                                    <p:cond delay="0"/>
                                  </p:stCondLst>
                                  <p:childTnLst>
                                    <p:anim calcmode="lin" valueType="num">
                                      <p:cBhvr additive="base">
                                        <p:cTn id="498" dur="3000"/>
                                        <p:tgtEl>
                                          <p:spTgt spid="15"/>
                                        </p:tgtEl>
                                        <p:attrNameLst>
                                          <p:attrName>ppt_x</p:attrName>
                                        </p:attrNameLst>
                                      </p:cBhvr>
                                      <p:tavLst>
                                        <p:tav tm="0">
                                          <p:val>
                                            <p:strVal val="ppt_x"/>
                                          </p:val>
                                        </p:tav>
                                        <p:tav tm="100000">
                                          <p:val>
                                            <p:strVal val="1+ppt_w/2"/>
                                          </p:val>
                                        </p:tav>
                                      </p:tavLst>
                                    </p:anim>
                                    <p:anim calcmode="lin" valueType="num">
                                      <p:cBhvr additive="base">
                                        <p:cTn id="499" dur="3000"/>
                                        <p:tgtEl>
                                          <p:spTgt spid="15"/>
                                        </p:tgtEl>
                                        <p:attrNameLst>
                                          <p:attrName>ppt_y</p:attrName>
                                        </p:attrNameLst>
                                      </p:cBhvr>
                                      <p:tavLst>
                                        <p:tav tm="0">
                                          <p:val>
                                            <p:strVal val="ppt_y"/>
                                          </p:val>
                                        </p:tav>
                                        <p:tav tm="100000">
                                          <p:val>
                                            <p:strVal val="ppt_y"/>
                                          </p:val>
                                        </p:tav>
                                      </p:tavLst>
                                    </p:anim>
                                    <p:set>
                                      <p:cBhvr>
                                        <p:cTn id="500" dur="1" fill="hold">
                                          <p:stCondLst>
                                            <p:cond delay="2999"/>
                                          </p:stCondLst>
                                        </p:cTn>
                                        <p:tgtEl>
                                          <p:spTgt spid="15"/>
                                        </p:tgtEl>
                                        <p:attrNameLst>
                                          <p:attrName>style.visibility</p:attrName>
                                        </p:attrNameLst>
                                      </p:cBhvr>
                                      <p:to>
                                        <p:strVal val="hidden"/>
                                      </p:to>
                                    </p:set>
                                  </p:childTnLst>
                                </p:cTn>
                              </p:par>
                              <p:par>
                                <p:cTn id="501" presetID="2" presetClass="exit" presetSubtype="2" fill="hold" grpId="3" nodeType="withEffect">
                                  <p:stCondLst>
                                    <p:cond delay="0"/>
                                  </p:stCondLst>
                                  <p:childTnLst>
                                    <p:anim calcmode="lin" valueType="num">
                                      <p:cBhvr additive="base">
                                        <p:cTn id="502" dur="3000"/>
                                        <p:tgtEl>
                                          <p:spTgt spid="20"/>
                                        </p:tgtEl>
                                        <p:attrNameLst>
                                          <p:attrName>ppt_x</p:attrName>
                                        </p:attrNameLst>
                                      </p:cBhvr>
                                      <p:tavLst>
                                        <p:tav tm="0">
                                          <p:val>
                                            <p:strVal val="ppt_x"/>
                                          </p:val>
                                        </p:tav>
                                        <p:tav tm="100000">
                                          <p:val>
                                            <p:strVal val="1+ppt_w/2"/>
                                          </p:val>
                                        </p:tav>
                                      </p:tavLst>
                                    </p:anim>
                                    <p:anim calcmode="lin" valueType="num">
                                      <p:cBhvr additive="base">
                                        <p:cTn id="503" dur="3000"/>
                                        <p:tgtEl>
                                          <p:spTgt spid="20"/>
                                        </p:tgtEl>
                                        <p:attrNameLst>
                                          <p:attrName>ppt_y</p:attrName>
                                        </p:attrNameLst>
                                      </p:cBhvr>
                                      <p:tavLst>
                                        <p:tav tm="0">
                                          <p:val>
                                            <p:strVal val="ppt_y"/>
                                          </p:val>
                                        </p:tav>
                                        <p:tav tm="100000">
                                          <p:val>
                                            <p:strVal val="ppt_y"/>
                                          </p:val>
                                        </p:tav>
                                      </p:tavLst>
                                    </p:anim>
                                    <p:set>
                                      <p:cBhvr>
                                        <p:cTn id="504" dur="1" fill="hold">
                                          <p:stCondLst>
                                            <p:cond delay="2999"/>
                                          </p:stCondLst>
                                        </p:cTn>
                                        <p:tgtEl>
                                          <p:spTgt spid="20"/>
                                        </p:tgtEl>
                                        <p:attrNameLst>
                                          <p:attrName>style.visibility</p:attrName>
                                        </p:attrNameLst>
                                      </p:cBhvr>
                                      <p:to>
                                        <p:strVal val="hidden"/>
                                      </p:to>
                                    </p:set>
                                  </p:childTnLst>
                                </p:cTn>
                              </p:par>
                              <p:par>
                                <p:cTn id="505" presetID="2" presetClass="exit" presetSubtype="2" fill="hold" grpId="3" nodeType="withEffect">
                                  <p:stCondLst>
                                    <p:cond delay="0"/>
                                  </p:stCondLst>
                                  <p:childTnLst>
                                    <p:anim calcmode="lin" valueType="num">
                                      <p:cBhvr additive="base">
                                        <p:cTn id="506" dur="3000"/>
                                        <p:tgtEl>
                                          <p:spTgt spid="24"/>
                                        </p:tgtEl>
                                        <p:attrNameLst>
                                          <p:attrName>ppt_x</p:attrName>
                                        </p:attrNameLst>
                                      </p:cBhvr>
                                      <p:tavLst>
                                        <p:tav tm="0">
                                          <p:val>
                                            <p:strVal val="ppt_x"/>
                                          </p:val>
                                        </p:tav>
                                        <p:tav tm="100000">
                                          <p:val>
                                            <p:strVal val="1+ppt_w/2"/>
                                          </p:val>
                                        </p:tav>
                                      </p:tavLst>
                                    </p:anim>
                                    <p:anim calcmode="lin" valueType="num">
                                      <p:cBhvr additive="base">
                                        <p:cTn id="507" dur="3000"/>
                                        <p:tgtEl>
                                          <p:spTgt spid="24"/>
                                        </p:tgtEl>
                                        <p:attrNameLst>
                                          <p:attrName>ppt_y</p:attrName>
                                        </p:attrNameLst>
                                      </p:cBhvr>
                                      <p:tavLst>
                                        <p:tav tm="0">
                                          <p:val>
                                            <p:strVal val="ppt_y"/>
                                          </p:val>
                                        </p:tav>
                                        <p:tav tm="100000">
                                          <p:val>
                                            <p:strVal val="ppt_y"/>
                                          </p:val>
                                        </p:tav>
                                      </p:tavLst>
                                    </p:anim>
                                    <p:set>
                                      <p:cBhvr>
                                        <p:cTn id="508" dur="1" fill="hold">
                                          <p:stCondLst>
                                            <p:cond delay="2999"/>
                                          </p:stCondLst>
                                        </p:cTn>
                                        <p:tgtEl>
                                          <p:spTgt spid="24"/>
                                        </p:tgtEl>
                                        <p:attrNameLst>
                                          <p:attrName>style.visibility</p:attrName>
                                        </p:attrNameLst>
                                      </p:cBhvr>
                                      <p:to>
                                        <p:strVal val="hidden"/>
                                      </p:to>
                                    </p:set>
                                  </p:childTnLst>
                                </p:cTn>
                              </p:par>
                              <p:par>
                                <p:cTn id="509" presetID="2" presetClass="exit" presetSubtype="2" fill="hold" grpId="3" nodeType="withEffect">
                                  <p:stCondLst>
                                    <p:cond delay="0"/>
                                  </p:stCondLst>
                                  <p:childTnLst>
                                    <p:anim calcmode="lin" valueType="num">
                                      <p:cBhvr additive="base">
                                        <p:cTn id="510" dur="3000"/>
                                        <p:tgtEl>
                                          <p:spTgt spid="28"/>
                                        </p:tgtEl>
                                        <p:attrNameLst>
                                          <p:attrName>ppt_x</p:attrName>
                                        </p:attrNameLst>
                                      </p:cBhvr>
                                      <p:tavLst>
                                        <p:tav tm="0">
                                          <p:val>
                                            <p:strVal val="ppt_x"/>
                                          </p:val>
                                        </p:tav>
                                        <p:tav tm="100000">
                                          <p:val>
                                            <p:strVal val="1+ppt_w/2"/>
                                          </p:val>
                                        </p:tav>
                                      </p:tavLst>
                                    </p:anim>
                                    <p:anim calcmode="lin" valueType="num">
                                      <p:cBhvr additive="base">
                                        <p:cTn id="511" dur="3000"/>
                                        <p:tgtEl>
                                          <p:spTgt spid="28"/>
                                        </p:tgtEl>
                                        <p:attrNameLst>
                                          <p:attrName>ppt_y</p:attrName>
                                        </p:attrNameLst>
                                      </p:cBhvr>
                                      <p:tavLst>
                                        <p:tav tm="0">
                                          <p:val>
                                            <p:strVal val="ppt_y"/>
                                          </p:val>
                                        </p:tav>
                                        <p:tav tm="100000">
                                          <p:val>
                                            <p:strVal val="ppt_y"/>
                                          </p:val>
                                        </p:tav>
                                      </p:tavLst>
                                    </p:anim>
                                    <p:set>
                                      <p:cBhvr>
                                        <p:cTn id="512" dur="1" fill="hold">
                                          <p:stCondLst>
                                            <p:cond delay="2999"/>
                                          </p:stCondLst>
                                        </p:cTn>
                                        <p:tgtEl>
                                          <p:spTgt spid="28"/>
                                        </p:tgtEl>
                                        <p:attrNameLst>
                                          <p:attrName>style.visibility</p:attrName>
                                        </p:attrNameLst>
                                      </p:cBhvr>
                                      <p:to>
                                        <p:strVal val="hidden"/>
                                      </p:to>
                                    </p:set>
                                  </p:childTnLst>
                                </p:cTn>
                              </p:par>
                              <p:par>
                                <p:cTn id="513" presetID="2" presetClass="exit" presetSubtype="2" fill="hold" grpId="3" nodeType="withEffect">
                                  <p:stCondLst>
                                    <p:cond delay="0"/>
                                  </p:stCondLst>
                                  <p:childTnLst>
                                    <p:anim calcmode="lin" valueType="num">
                                      <p:cBhvr additive="base">
                                        <p:cTn id="514" dur="3000"/>
                                        <p:tgtEl>
                                          <p:spTgt spid="32"/>
                                        </p:tgtEl>
                                        <p:attrNameLst>
                                          <p:attrName>ppt_x</p:attrName>
                                        </p:attrNameLst>
                                      </p:cBhvr>
                                      <p:tavLst>
                                        <p:tav tm="0">
                                          <p:val>
                                            <p:strVal val="ppt_x"/>
                                          </p:val>
                                        </p:tav>
                                        <p:tav tm="100000">
                                          <p:val>
                                            <p:strVal val="1+ppt_w/2"/>
                                          </p:val>
                                        </p:tav>
                                      </p:tavLst>
                                    </p:anim>
                                    <p:anim calcmode="lin" valueType="num">
                                      <p:cBhvr additive="base">
                                        <p:cTn id="515" dur="3000"/>
                                        <p:tgtEl>
                                          <p:spTgt spid="32"/>
                                        </p:tgtEl>
                                        <p:attrNameLst>
                                          <p:attrName>ppt_y</p:attrName>
                                        </p:attrNameLst>
                                      </p:cBhvr>
                                      <p:tavLst>
                                        <p:tav tm="0">
                                          <p:val>
                                            <p:strVal val="ppt_y"/>
                                          </p:val>
                                        </p:tav>
                                        <p:tav tm="100000">
                                          <p:val>
                                            <p:strVal val="ppt_y"/>
                                          </p:val>
                                        </p:tav>
                                      </p:tavLst>
                                    </p:anim>
                                    <p:set>
                                      <p:cBhvr>
                                        <p:cTn id="516" dur="1" fill="hold">
                                          <p:stCondLst>
                                            <p:cond delay="2999"/>
                                          </p:stCondLst>
                                        </p:cTn>
                                        <p:tgtEl>
                                          <p:spTgt spid="32"/>
                                        </p:tgtEl>
                                        <p:attrNameLst>
                                          <p:attrName>style.visibility</p:attrName>
                                        </p:attrNameLst>
                                      </p:cBhvr>
                                      <p:to>
                                        <p:strVal val="hidden"/>
                                      </p:to>
                                    </p:set>
                                  </p:childTnLst>
                                </p:cTn>
                              </p:par>
                              <p:par>
                                <p:cTn id="517" presetID="2" presetClass="exit" presetSubtype="2"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1+ppt_w/2"/>
                                          </p:val>
                                        </p:tav>
                                      </p:tavLst>
                                    </p:anim>
                                    <p:anim calcmode="lin" valueType="num">
                                      <p:cBhvr additive="base">
                                        <p:cTn id="519" dur="3000"/>
                                        <p:tgtEl>
                                          <p:spTgt spid="36"/>
                                        </p:tgtEl>
                                        <p:attrNameLst>
                                          <p:attrName>ppt_y</p:attrName>
                                        </p:attrNameLst>
                                      </p:cBhvr>
                                      <p:tavLst>
                                        <p:tav tm="0">
                                          <p:val>
                                            <p:strVal val="ppt_y"/>
                                          </p:val>
                                        </p:tav>
                                        <p:tav tm="100000">
                                          <p:val>
                                            <p:strVal val="ppt_y"/>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2" fill="hold" grpId="3" nodeType="withEffect">
                                  <p:stCondLst>
                                    <p:cond delay="0"/>
                                  </p:stCondLst>
                                  <p:childTnLst>
                                    <p:anim calcmode="lin" valueType="num">
                                      <p:cBhvr additive="base">
                                        <p:cTn id="522" dur="3000"/>
                                        <p:tgtEl>
                                          <p:spTgt spid="40"/>
                                        </p:tgtEl>
                                        <p:attrNameLst>
                                          <p:attrName>ppt_x</p:attrName>
                                        </p:attrNameLst>
                                      </p:cBhvr>
                                      <p:tavLst>
                                        <p:tav tm="0">
                                          <p:val>
                                            <p:strVal val="ppt_x"/>
                                          </p:val>
                                        </p:tav>
                                        <p:tav tm="100000">
                                          <p:val>
                                            <p:strVal val="1+ppt_w/2"/>
                                          </p:val>
                                        </p:tav>
                                      </p:tavLst>
                                    </p:anim>
                                    <p:anim calcmode="lin" valueType="num">
                                      <p:cBhvr additive="base">
                                        <p:cTn id="523" dur="3000"/>
                                        <p:tgtEl>
                                          <p:spTgt spid="40"/>
                                        </p:tgtEl>
                                        <p:attrNameLst>
                                          <p:attrName>ppt_y</p:attrName>
                                        </p:attrNameLst>
                                      </p:cBhvr>
                                      <p:tavLst>
                                        <p:tav tm="0">
                                          <p:val>
                                            <p:strVal val="ppt_y"/>
                                          </p:val>
                                        </p:tav>
                                        <p:tav tm="100000">
                                          <p:val>
                                            <p:strVal val="ppt_y"/>
                                          </p:val>
                                        </p:tav>
                                      </p:tavLst>
                                    </p:anim>
                                    <p:set>
                                      <p:cBhvr>
                                        <p:cTn id="524" dur="1" fill="hold">
                                          <p:stCondLst>
                                            <p:cond delay="2999"/>
                                          </p:stCondLst>
                                        </p:cTn>
                                        <p:tgtEl>
                                          <p:spTgt spid="40"/>
                                        </p:tgtEl>
                                        <p:attrNameLst>
                                          <p:attrName>style.visibility</p:attrName>
                                        </p:attrNameLst>
                                      </p:cBhvr>
                                      <p:to>
                                        <p:strVal val="hidden"/>
                                      </p:to>
                                    </p:set>
                                  </p:childTnLst>
                                </p:cTn>
                              </p:par>
                              <p:par>
                                <p:cTn id="525" presetID="2" presetClass="exit" presetSubtype="2"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1+ppt_w/2"/>
                                          </p:val>
                                        </p:tav>
                                      </p:tavLst>
                                    </p:anim>
                                    <p:anim calcmode="lin" valueType="num">
                                      <p:cBhvr additive="base">
                                        <p:cTn id="527" dur="3000"/>
                                        <p:tgtEl>
                                          <p:spTgt spid="43"/>
                                        </p:tgtEl>
                                        <p:attrNameLst>
                                          <p:attrName>ppt_y</p:attrName>
                                        </p:attrNameLst>
                                      </p:cBhvr>
                                      <p:tavLst>
                                        <p:tav tm="0">
                                          <p:val>
                                            <p:strVal val="ppt_y"/>
                                          </p:val>
                                        </p:tav>
                                        <p:tav tm="100000">
                                          <p:val>
                                            <p:strVal val="ppt_y"/>
                                          </p:val>
                                        </p:tav>
                                      </p:tavLst>
                                    </p:anim>
                                    <p:set>
                                      <p:cBhvr>
                                        <p:cTn id="528" dur="1" fill="hold">
                                          <p:stCondLst>
                                            <p:cond delay="2999"/>
                                          </p:stCondLst>
                                        </p:cTn>
                                        <p:tgtEl>
                                          <p:spTgt spid="43"/>
                                        </p:tgtEl>
                                        <p:attrNameLst>
                                          <p:attrName>style.visibility</p:attrName>
                                        </p:attrNameLst>
                                      </p:cBhvr>
                                      <p:to>
                                        <p:strVal val="hidden"/>
                                      </p:to>
                                    </p:set>
                                  </p:childTnLst>
                                </p:cTn>
                              </p:par>
                              <p:par>
                                <p:cTn id="529" presetID="2" presetClass="exit" presetSubtype="8" fill="hold" grpId="3" nodeType="withEffect">
                                  <p:stCondLst>
                                    <p:cond delay="0"/>
                                  </p:stCondLst>
                                  <p:childTnLst>
                                    <p:anim calcmode="lin" valueType="num">
                                      <p:cBhvr additive="base">
                                        <p:cTn id="530" dur="3000"/>
                                        <p:tgtEl>
                                          <p:spTgt spid="8"/>
                                        </p:tgtEl>
                                        <p:attrNameLst>
                                          <p:attrName>ppt_x</p:attrName>
                                        </p:attrNameLst>
                                      </p:cBhvr>
                                      <p:tavLst>
                                        <p:tav tm="0">
                                          <p:val>
                                            <p:strVal val="ppt_x"/>
                                          </p:val>
                                        </p:tav>
                                        <p:tav tm="100000">
                                          <p:val>
                                            <p:strVal val="0-ppt_w/2"/>
                                          </p:val>
                                        </p:tav>
                                      </p:tavLst>
                                    </p:anim>
                                    <p:anim calcmode="lin" valueType="num">
                                      <p:cBhvr additive="base">
                                        <p:cTn id="531" dur="3000"/>
                                        <p:tgtEl>
                                          <p:spTgt spid="8"/>
                                        </p:tgtEl>
                                        <p:attrNameLst>
                                          <p:attrName>ppt_y</p:attrName>
                                        </p:attrNameLst>
                                      </p:cBhvr>
                                      <p:tavLst>
                                        <p:tav tm="0">
                                          <p:val>
                                            <p:strVal val="ppt_y"/>
                                          </p:val>
                                        </p:tav>
                                        <p:tav tm="100000">
                                          <p:val>
                                            <p:strVal val="ppt_y"/>
                                          </p:val>
                                        </p:tav>
                                      </p:tavLst>
                                    </p:anim>
                                    <p:set>
                                      <p:cBhvr>
                                        <p:cTn id="532" dur="1" fill="hold">
                                          <p:stCondLst>
                                            <p:cond delay="2999"/>
                                          </p:stCondLst>
                                        </p:cTn>
                                        <p:tgtEl>
                                          <p:spTgt spid="8"/>
                                        </p:tgtEl>
                                        <p:attrNameLst>
                                          <p:attrName>style.visibility</p:attrName>
                                        </p:attrNameLst>
                                      </p:cBhvr>
                                      <p:to>
                                        <p:strVal val="hidden"/>
                                      </p:to>
                                    </p:set>
                                  </p:childTnLst>
                                </p:cTn>
                              </p:par>
                              <p:par>
                                <p:cTn id="533" presetID="2" presetClass="exit" presetSubtype="8" fill="hold" grpId="3" nodeType="withEffect">
                                  <p:stCondLst>
                                    <p:cond delay="0"/>
                                  </p:stCondLst>
                                  <p:childTnLst>
                                    <p:anim calcmode="lin" valueType="num">
                                      <p:cBhvr additive="base">
                                        <p:cTn id="534" dur="3000"/>
                                        <p:tgtEl>
                                          <p:spTgt spid="12"/>
                                        </p:tgtEl>
                                        <p:attrNameLst>
                                          <p:attrName>ppt_x</p:attrName>
                                        </p:attrNameLst>
                                      </p:cBhvr>
                                      <p:tavLst>
                                        <p:tav tm="0">
                                          <p:val>
                                            <p:strVal val="ppt_x"/>
                                          </p:val>
                                        </p:tav>
                                        <p:tav tm="100000">
                                          <p:val>
                                            <p:strVal val="0-ppt_w/2"/>
                                          </p:val>
                                        </p:tav>
                                      </p:tavLst>
                                    </p:anim>
                                    <p:anim calcmode="lin" valueType="num">
                                      <p:cBhvr additive="base">
                                        <p:cTn id="535" dur="3000"/>
                                        <p:tgtEl>
                                          <p:spTgt spid="12"/>
                                        </p:tgtEl>
                                        <p:attrNameLst>
                                          <p:attrName>ppt_y</p:attrName>
                                        </p:attrNameLst>
                                      </p:cBhvr>
                                      <p:tavLst>
                                        <p:tav tm="0">
                                          <p:val>
                                            <p:strVal val="ppt_y"/>
                                          </p:val>
                                        </p:tav>
                                        <p:tav tm="100000">
                                          <p:val>
                                            <p:strVal val="ppt_y"/>
                                          </p:val>
                                        </p:tav>
                                      </p:tavLst>
                                    </p:anim>
                                    <p:set>
                                      <p:cBhvr>
                                        <p:cTn id="536" dur="1" fill="hold">
                                          <p:stCondLst>
                                            <p:cond delay="2999"/>
                                          </p:stCondLst>
                                        </p:cTn>
                                        <p:tgtEl>
                                          <p:spTgt spid="12"/>
                                        </p:tgtEl>
                                        <p:attrNameLst>
                                          <p:attrName>style.visibility</p:attrName>
                                        </p:attrNameLst>
                                      </p:cBhvr>
                                      <p:to>
                                        <p:strVal val="hidden"/>
                                      </p:to>
                                    </p:set>
                                  </p:childTnLst>
                                </p:cTn>
                              </p:par>
                              <p:par>
                                <p:cTn id="537" presetID="2" presetClass="exit" presetSubtype="8" fill="hold" grpId="3" nodeType="withEffect">
                                  <p:stCondLst>
                                    <p:cond delay="0"/>
                                  </p:stCondLst>
                                  <p:childTnLst>
                                    <p:anim calcmode="lin" valueType="num">
                                      <p:cBhvr additive="base">
                                        <p:cTn id="538" dur="3000"/>
                                        <p:tgtEl>
                                          <p:spTgt spid="14"/>
                                        </p:tgtEl>
                                        <p:attrNameLst>
                                          <p:attrName>ppt_x</p:attrName>
                                        </p:attrNameLst>
                                      </p:cBhvr>
                                      <p:tavLst>
                                        <p:tav tm="0">
                                          <p:val>
                                            <p:strVal val="ppt_x"/>
                                          </p:val>
                                        </p:tav>
                                        <p:tav tm="100000">
                                          <p:val>
                                            <p:strVal val="0-ppt_w/2"/>
                                          </p:val>
                                        </p:tav>
                                      </p:tavLst>
                                    </p:anim>
                                    <p:anim calcmode="lin" valueType="num">
                                      <p:cBhvr additive="base">
                                        <p:cTn id="539" dur="3000"/>
                                        <p:tgtEl>
                                          <p:spTgt spid="14"/>
                                        </p:tgtEl>
                                        <p:attrNameLst>
                                          <p:attrName>ppt_y</p:attrName>
                                        </p:attrNameLst>
                                      </p:cBhvr>
                                      <p:tavLst>
                                        <p:tav tm="0">
                                          <p:val>
                                            <p:strVal val="ppt_y"/>
                                          </p:val>
                                        </p:tav>
                                        <p:tav tm="100000">
                                          <p:val>
                                            <p:strVal val="ppt_y"/>
                                          </p:val>
                                        </p:tav>
                                      </p:tavLst>
                                    </p:anim>
                                    <p:set>
                                      <p:cBhvr>
                                        <p:cTn id="540" dur="1" fill="hold">
                                          <p:stCondLst>
                                            <p:cond delay="2999"/>
                                          </p:stCondLst>
                                        </p:cTn>
                                        <p:tgtEl>
                                          <p:spTgt spid="14"/>
                                        </p:tgtEl>
                                        <p:attrNameLst>
                                          <p:attrName>style.visibility</p:attrName>
                                        </p:attrNameLst>
                                      </p:cBhvr>
                                      <p:to>
                                        <p:strVal val="hidden"/>
                                      </p:to>
                                    </p:set>
                                  </p:childTnLst>
                                </p:cTn>
                              </p:par>
                              <p:par>
                                <p:cTn id="541" presetID="2" presetClass="exit" presetSubtype="8" fill="hold" grpId="3" nodeType="withEffect">
                                  <p:stCondLst>
                                    <p:cond delay="0"/>
                                  </p:stCondLst>
                                  <p:childTnLst>
                                    <p:anim calcmode="lin" valueType="num">
                                      <p:cBhvr additive="base">
                                        <p:cTn id="542" dur="3000"/>
                                        <p:tgtEl>
                                          <p:spTgt spid="18"/>
                                        </p:tgtEl>
                                        <p:attrNameLst>
                                          <p:attrName>ppt_x</p:attrName>
                                        </p:attrNameLst>
                                      </p:cBhvr>
                                      <p:tavLst>
                                        <p:tav tm="0">
                                          <p:val>
                                            <p:strVal val="ppt_x"/>
                                          </p:val>
                                        </p:tav>
                                        <p:tav tm="100000">
                                          <p:val>
                                            <p:strVal val="0-ppt_w/2"/>
                                          </p:val>
                                        </p:tav>
                                      </p:tavLst>
                                    </p:anim>
                                    <p:anim calcmode="lin" valueType="num">
                                      <p:cBhvr additive="base">
                                        <p:cTn id="543" dur="3000"/>
                                        <p:tgtEl>
                                          <p:spTgt spid="18"/>
                                        </p:tgtEl>
                                        <p:attrNameLst>
                                          <p:attrName>ppt_y</p:attrName>
                                        </p:attrNameLst>
                                      </p:cBhvr>
                                      <p:tavLst>
                                        <p:tav tm="0">
                                          <p:val>
                                            <p:strVal val="ppt_y"/>
                                          </p:val>
                                        </p:tav>
                                        <p:tav tm="100000">
                                          <p:val>
                                            <p:strVal val="ppt_y"/>
                                          </p:val>
                                        </p:tav>
                                      </p:tavLst>
                                    </p:anim>
                                    <p:set>
                                      <p:cBhvr>
                                        <p:cTn id="544" dur="1" fill="hold">
                                          <p:stCondLst>
                                            <p:cond delay="2999"/>
                                          </p:stCondLst>
                                        </p:cTn>
                                        <p:tgtEl>
                                          <p:spTgt spid="18"/>
                                        </p:tgtEl>
                                        <p:attrNameLst>
                                          <p:attrName>style.visibility</p:attrName>
                                        </p:attrNameLst>
                                      </p:cBhvr>
                                      <p:to>
                                        <p:strVal val="hidden"/>
                                      </p:to>
                                    </p:set>
                                  </p:childTnLst>
                                </p:cTn>
                              </p:par>
                              <p:par>
                                <p:cTn id="545" presetID="2" presetClass="exit" presetSubtype="8" fill="hold" grpId="3" nodeType="withEffect">
                                  <p:stCondLst>
                                    <p:cond delay="0"/>
                                  </p:stCondLst>
                                  <p:childTnLst>
                                    <p:anim calcmode="lin" valueType="num">
                                      <p:cBhvr additive="base">
                                        <p:cTn id="546" dur="3000"/>
                                        <p:tgtEl>
                                          <p:spTgt spid="23"/>
                                        </p:tgtEl>
                                        <p:attrNameLst>
                                          <p:attrName>ppt_x</p:attrName>
                                        </p:attrNameLst>
                                      </p:cBhvr>
                                      <p:tavLst>
                                        <p:tav tm="0">
                                          <p:val>
                                            <p:strVal val="ppt_x"/>
                                          </p:val>
                                        </p:tav>
                                        <p:tav tm="100000">
                                          <p:val>
                                            <p:strVal val="0-ppt_w/2"/>
                                          </p:val>
                                        </p:tav>
                                      </p:tavLst>
                                    </p:anim>
                                    <p:anim calcmode="lin" valueType="num">
                                      <p:cBhvr additive="base">
                                        <p:cTn id="547" dur="3000"/>
                                        <p:tgtEl>
                                          <p:spTgt spid="23"/>
                                        </p:tgtEl>
                                        <p:attrNameLst>
                                          <p:attrName>ppt_y</p:attrName>
                                        </p:attrNameLst>
                                      </p:cBhvr>
                                      <p:tavLst>
                                        <p:tav tm="0">
                                          <p:val>
                                            <p:strVal val="ppt_y"/>
                                          </p:val>
                                        </p:tav>
                                        <p:tav tm="100000">
                                          <p:val>
                                            <p:strVal val="ppt_y"/>
                                          </p:val>
                                        </p:tav>
                                      </p:tavLst>
                                    </p:anim>
                                    <p:set>
                                      <p:cBhvr>
                                        <p:cTn id="548" dur="1" fill="hold">
                                          <p:stCondLst>
                                            <p:cond delay="2999"/>
                                          </p:stCondLst>
                                        </p:cTn>
                                        <p:tgtEl>
                                          <p:spTgt spid="23"/>
                                        </p:tgtEl>
                                        <p:attrNameLst>
                                          <p:attrName>style.visibility</p:attrName>
                                        </p:attrNameLst>
                                      </p:cBhvr>
                                      <p:to>
                                        <p:strVal val="hidden"/>
                                      </p:to>
                                    </p:set>
                                  </p:childTnLst>
                                </p:cTn>
                              </p:par>
                              <p:par>
                                <p:cTn id="549" presetID="2" presetClass="exit" presetSubtype="8" fill="hold" grpId="3" nodeType="withEffect">
                                  <p:stCondLst>
                                    <p:cond delay="0"/>
                                  </p:stCondLst>
                                  <p:childTnLst>
                                    <p:anim calcmode="lin" valueType="num">
                                      <p:cBhvr additive="base">
                                        <p:cTn id="550" dur="3000"/>
                                        <p:tgtEl>
                                          <p:spTgt spid="26"/>
                                        </p:tgtEl>
                                        <p:attrNameLst>
                                          <p:attrName>ppt_x</p:attrName>
                                        </p:attrNameLst>
                                      </p:cBhvr>
                                      <p:tavLst>
                                        <p:tav tm="0">
                                          <p:val>
                                            <p:strVal val="ppt_x"/>
                                          </p:val>
                                        </p:tav>
                                        <p:tav tm="100000">
                                          <p:val>
                                            <p:strVal val="0-ppt_w/2"/>
                                          </p:val>
                                        </p:tav>
                                      </p:tavLst>
                                    </p:anim>
                                    <p:anim calcmode="lin" valueType="num">
                                      <p:cBhvr additive="base">
                                        <p:cTn id="551" dur="3000"/>
                                        <p:tgtEl>
                                          <p:spTgt spid="26"/>
                                        </p:tgtEl>
                                        <p:attrNameLst>
                                          <p:attrName>ppt_y</p:attrName>
                                        </p:attrNameLst>
                                      </p:cBhvr>
                                      <p:tavLst>
                                        <p:tav tm="0">
                                          <p:val>
                                            <p:strVal val="ppt_y"/>
                                          </p:val>
                                        </p:tav>
                                        <p:tav tm="100000">
                                          <p:val>
                                            <p:strVal val="ppt_y"/>
                                          </p:val>
                                        </p:tav>
                                      </p:tavLst>
                                    </p:anim>
                                    <p:set>
                                      <p:cBhvr>
                                        <p:cTn id="552" dur="1" fill="hold">
                                          <p:stCondLst>
                                            <p:cond delay="2999"/>
                                          </p:stCondLst>
                                        </p:cTn>
                                        <p:tgtEl>
                                          <p:spTgt spid="26"/>
                                        </p:tgtEl>
                                        <p:attrNameLst>
                                          <p:attrName>style.visibility</p:attrName>
                                        </p:attrNameLst>
                                      </p:cBhvr>
                                      <p:to>
                                        <p:strVal val="hidden"/>
                                      </p:to>
                                    </p:set>
                                  </p:childTnLst>
                                </p:cTn>
                              </p:par>
                              <p:par>
                                <p:cTn id="553" presetID="2" presetClass="exit" presetSubtype="8" fill="hold" grpId="3" nodeType="withEffect">
                                  <p:stCondLst>
                                    <p:cond delay="0"/>
                                  </p:stCondLst>
                                  <p:childTnLst>
                                    <p:anim calcmode="lin" valueType="num">
                                      <p:cBhvr additive="base">
                                        <p:cTn id="554" dur="3000"/>
                                        <p:tgtEl>
                                          <p:spTgt spid="30"/>
                                        </p:tgtEl>
                                        <p:attrNameLst>
                                          <p:attrName>ppt_x</p:attrName>
                                        </p:attrNameLst>
                                      </p:cBhvr>
                                      <p:tavLst>
                                        <p:tav tm="0">
                                          <p:val>
                                            <p:strVal val="ppt_x"/>
                                          </p:val>
                                        </p:tav>
                                        <p:tav tm="100000">
                                          <p:val>
                                            <p:strVal val="0-ppt_w/2"/>
                                          </p:val>
                                        </p:tav>
                                      </p:tavLst>
                                    </p:anim>
                                    <p:anim calcmode="lin" valueType="num">
                                      <p:cBhvr additive="base">
                                        <p:cTn id="555" dur="3000"/>
                                        <p:tgtEl>
                                          <p:spTgt spid="30"/>
                                        </p:tgtEl>
                                        <p:attrNameLst>
                                          <p:attrName>ppt_y</p:attrName>
                                        </p:attrNameLst>
                                      </p:cBhvr>
                                      <p:tavLst>
                                        <p:tav tm="0">
                                          <p:val>
                                            <p:strVal val="ppt_y"/>
                                          </p:val>
                                        </p:tav>
                                        <p:tav tm="100000">
                                          <p:val>
                                            <p:strVal val="ppt_y"/>
                                          </p:val>
                                        </p:tav>
                                      </p:tavLst>
                                    </p:anim>
                                    <p:set>
                                      <p:cBhvr>
                                        <p:cTn id="556" dur="1" fill="hold">
                                          <p:stCondLst>
                                            <p:cond delay="2999"/>
                                          </p:stCondLst>
                                        </p:cTn>
                                        <p:tgtEl>
                                          <p:spTgt spid="30"/>
                                        </p:tgtEl>
                                        <p:attrNameLst>
                                          <p:attrName>style.visibility</p:attrName>
                                        </p:attrNameLst>
                                      </p:cBhvr>
                                      <p:to>
                                        <p:strVal val="hidden"/>
                                      </p:to>
                                    </p:set>
                                  </p:childTnLst>
                                </p:cTn>
                              </p:par>
                              <p:par>
                                <p:cTn id="557" presetID="2" presetClass="exit" presetSubtype="8" fill="hold" grpId="3" nodeType="withEffect">
                                  <p:stCondLst>
                                    <p:cond delay="0"/>
                                  </p:stCondLst>
                                  <p:childTnLst>
                                    <p:anim calcmode="lin" valueType="num">
                                      <p:cBhvr additive="base">
                                        <p:cTn id="558" dur="3000"/>
                                        <p:tgtEl>
                                          <p:spTgt spid="34"/>
                                        </p:tgtEl>
                                        <p:attrNameLst>
                                          <p:attrName>ppt_x</p:attrName>
                                        </p:attrNameLst>
                                      </p:cBhvr>
                                      <p:tavLst>
                                        <p:tav tm="0">
                                          <p:val>
                                            <p:strVal val="ppt_x"/>
                                          </p:val>
                                        </p:tav>
                                        <p:tav tm="100000">
                                          <p:val>
                                            <p:strVal val="0-ppt_w/2"/>
                                          </p:val>
                                        </p:tav>
                                      </p:tavLst>
                                    </p:anim>
                                    <p:anim calcmode="lin" valueType="num">
                                      <p:cBhvr additive="base">
                                        <p:cTn id="559" dur="3000"/>
                                        <p:tgtEl>
                                          <p:spTgt spid="34"/>
                                        </p:tgtEl>
                                        <p:attrNameLst>
                                          <p:attrName>ppt_y</p:attrName>
                                        </p:attrNameLst>
                                      </p:cBhvr>
                                      <p:tavLst>
                                        <p:tav tm="0">
                                          <p:val>
                                            <p:strVal val="ppt_y"/>
                                          </p:val>
                                        </p:tav>
                                        <p:tav tm="100000">
                                          <p:val>
                                            <p:strVal val="ppt_y"/>
                                          </p:val>
                                        </p:tav>
                                      </p:tavLst>
                                    </p:anim>
                                    <p:set>
                                      <p:cBhvr>
                                        <p:cTn id="560" dur="1" fill="hold">
                                          <p:stCondLst>
                                            <p:cond delay="2999"/>
                                          </p:stCondLst>
                                        </p:cTn>
                                        <p:tgtEl>
                                          <p:spTgt spid="34"/>
                                        </p:tgtEl>
                                        <p:attrNameLst>
                                          <p:attrName>style.visibility</p:attrName>
                                        </p:attrNameLst>
                                      </p:cBhvr>
                                      <p:to>
                                        <p:strVal val="hidden"/>
                                      </p:to>
                                    </p:set>
                                  </p:childTnLst>
                                </p:cTn>
                              </p:par>
                              <p:par>
                                <p:cTn id="561" presetID="2" presetClass="exit" presetSubtype="8" fill="hold" grpId="3" nodeType="withEffect">
                                  <p:stCondLst>
                                    <p:cond delay="0"/>
                                  </p:stCondLst>
                                  <p:childTnLst>
                                    <p:anim calcmode="lin" valueType="num">
                                      <p:cBhvr additive="base">
                                        <p:cTn id="562" dur="3000"/>
                                        <p:tgtEl>
                                          <p:spTgt spid="38"/>
                                        </p:tgtEl>
                                        <p:attrNameLst>
                                          <p:attrName>ppt_x</p:attrName>
                                        </p:attrNameLst>
                                      </p:cBhvr>
                                      <p:tavLst>
                                        <p:tav tm="0">
                                          <p:val>
                                            <p:strVal val="ppt_x"/>
                                          </p:val>
                                        </p:tav>
                                        <p:tav tm="100000">
                                          <p:val>
                                            <p:strVal val="0-ppt_w/2"/>
                                          </p:val>
                                        </p:tav>
                                      </p:tavLst>
                                    </p:anim>
                                    <p:anim calcmode="lin" valueType="num">
                                      <p:cBhvr additive="base">
                                        <p:cTn id="563" dur="3000"/>
                                        <p:tgtEl>
                                          <p:spTgt spid="38"/>
                                        </p:tgtEl>
                                        <p:attrNameLst>
                                          <p:attrName>ppt_y</p:attrName>
                                        </p:attrNameLst>
                                      </p:cBhvr>
                                      <p:tavLst>
                                        <p:tav tm="0">
                                          <p:val>
                                            <p:strVal val="ppt_y"/>
                                          </p:val>
                                        </p:tav>
                                        <p:tav tm="100000">
                                          <p:val>
                                            <p:strVal val="ppt_y"/>
                                          </p:val>
                                        </p:tav>
                                      </p:tavLst>
                                    </p:anim>
                                    <p:set>
                                      <p:cBhvr>
                                        <p:cTn id="564" dur="1" fill="hold">
                                          <p:stCondLst>
                                            <p:cond delay="2999"/>
                                          </p:stCondLst>
                                        </p:cTn>
                                        <p:tgtEl>
                                          <p:spTgt spid="38"/>
                                        </p:tgtEl>
                                        <p:attrNameLst>
                                          <p:attrName>style.visibility</p:attrName>
                                        </p:attrNameLst>
                                      </p:cBhvr>
                                      <p:to>
                                        <p:strVal val="hidden"/>
                                      </p:to>
                                    </p:set>
                                  </p:childTnLst>
                                </p:cTn>
                              </p:par>
                              <p:par>
                                <p:cTn id="565" presetID="2" presetClass="exit" presetSubtype="8" fill="hold" grpId="3" nodeType="withEffect">
                                  <p:stCondLst>
                                    <p:cond delay="0"/>
                                  </p:stCondLst>
                                  <p:childTnLst>
                                    <p:anim calcmode="lin" valueType="num">
                                      <p:cBhvr additive="base">
                                        <p:cTn id="566" dur="3000"/>
                                        <p:tgtEl>
                                          <p:spTgt spid="44"/>
                                        </p:tgtEl>
                                        <p:attrNameLst>
                                          <p:attrName>ppt_x</p:attrName>
                                        </p:attrNameLst>
                                      </p:cBhvr>
                                      <p:tavLst>
                                        <p:tav tm="0">
                                          <p:val>
                                            <p:strVal val="ppt_x"/>
                                          </p:val>
                                        </p:tav>
                                        <p:tav tm="100000">
                                          <p:val>
                                            <p:strVal val="0-ppt_w/2"/>
                                          </p:val>
                                        </p:tav>
                                      </p:tavLst>
                                    </p:anim>
                                    <p:anim calcmode="lin" valueType="num">
                                      <p:cBhvr additive="base">
                                        <p:cTn id="567" dur="3000"/>
                                        <p:tgtEl>
                                          <p:spTgt spid="44"/>
                                        </p:tgtEl>
                                        <p:attrNameLst>
                                          <p:attrName>ppt_y</p:attrName>
                                        </p:attrNameLst>
                                      </p:cBhvr>
                                      <p:tavLst>
                                        <p:tav tm="0">
                                          <p:val>
                                            <p:strVal val="ppt_y"/>
                                          </p:val>
                                        </p:tav>
                                        <p:tav tm="100000">
                                          <p:val>
                                            <p:strVal val="ppt_y"/>
                                          </p:val>
                                        </p:tav>
                                      </p:tavLst>
                                    </p:anim>
                                    <p:set>
                                      <p:cBhvr>
                                        <p:cTn id="568" dur="1" fill="hold">
                                          <p:stCondLst>
                                            <p:cond delay="2999"/>
                                          </p:stCondLst>
                                        </p:cTn>
                                        <p:tgtEl>
                                          <p:spTgt spid="44"/>
                                        </p:tgtEl>
                                        <p:attrNameLst>
                                          <p:attrName>style.visibility</p:attrName>
                                        </p:attrNameLst>
                                      </p:cBhvr>
                                      <p:to>
                                        <p:strVal val="hidden"/>
                                      </p:to>
                                    </p:set>
                                  </p:childTnLst>
                                </p:cTn>
                              </p:par>
                              <p:par>
                                <p:cTn id="569" presetID="23" presetClass="entr" presetSubtype="272" fill="hold" nodeType="withEffect">
                                  <p:stCondLst>
                                    <p:cond delay="0"/>
                                  </p:stCondLst>
                                  <p:childTnLst>
                                    <p:set>
                                      <p:cBhvr>
                                        <p:cTn id="570" dur="1" fill="hold">
                                          <p:stCondLst>
                                            <p:cond delay="0"/>
                                          </p:stCondLst>
                                        </p:cTn>
                                        <p:tgtEl>
                                          <p:spTgt spid="4"/>
                                        </p:tgtEl>
                                        <p:attrNameLst>
                                          <p:attrName>style.visibility</p:attrName>
                                        </p:attrNameLst>
                                      </p:cBhvr>
                                      <p:to>
                                        <p:strVal val="visible"/>
                                      </p:to>
                                    </p:set>
                                    <p:anim calcmode="lin" valueType="num">
                                      <p:cBhvr>
                                        <p:cTn id="571" dur="3000" fill="hold"/>
                                        <p:tgtEl>
                                          <p:spTgt spid="4"/>
                                        </p:tgtEl>
                                        <p:attrNameLst>
                                          <p:attrName>ppt_w</p:attrName>
                                        </p:attrNameLst>
                                      </p:cBhvr>
                                      <p:tavLst>
                                        <p:tav tm="0">
                                          <p:val>
                                            <p:strVal val="2/3*#ppt_w"/>
                                          </p:val>
                                        </p:tav>
                                        <p:tav tm="100000">
                                          <p:val>
                                            <p:strVal val="#ppt_w"/>
                                          </p:val>
                                        </p:tav>
                                      </p:tavLst>
                                    </p:anim>
                                    <p:anim calcmode="lin" valueType="num">
                                      <p:cBhvr>
                                        <p:cTn id="572" dur="3000" fill="hold"/>
                                        <p:tgtEl>
                                          <p:spTgt spid="4"/>
                                        </p:tgtEl>
                                        <p:attrNameLst>
                                          <p:attrName>ppt_h</p:attrName>
                                        </p:attrNameLst>
                                      </p:cBhvr>
                                      <p:tavLst>
                                        <p:tav tm="0">
                                          <p:val>
                                            <p:strVal val="2/3*#ppt_h"/>
                                          </p:val>
                                        </p:tav>
                                        <p:tav tm="100000">
                                          <p:val>
                                            <p:strVal val="#ppt_h"/>
                                          </p:val>
                                        </p:tav>
                                      </p:tavLst>
                                    </p:anim>
                                  </p:childTnLst>
                                </p:cTn>
                              </p:par>
                              <p:par>
                                <p:cTn id="573" presetID="8" presetClass="entr" presetSubtype="32" fill="hold" nodeType="withEffect">
                                  <p:stCondLst>
                                    <p:cond delay="0"/>
                                  </p:stCondLst>
                                  <p:childTnLst>
                                    <p:set>
                                      <p:cBhvr>
                                        <p:cTn id="574" dur="1" fill="hold">
                                          <p:stCondLst>
                                            <p:cond delay="0"/>
                                          </p:stCondLst>
                                        </p:cTn>
                                        <p:tgtEl>
                                          <p:spTgt spid="4"/>
                                        </p:tgtEl>
                                        <p:attrNameLst>
                                          <p:attrName>style.visibility</p:attrName>
                                        </p:attrNameLst>
                                      </p:cBhvr>
                                      <p:to>
                                        <p:strVal val="visible"/>
                                      </p:to>
                                    </p:set>
                                    <p:animEffect transition="in" filter="diamond(out)">
                                      <p:cBhvr>
                                        <p:cTn id="5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hula_dancer_013_2.jpg"/>
          <p:cNvPicPr>
            <a:picLocks noChangeAspect="1"/>
          </p:cNvPicPr>
          <p:nvPr/>
        </p:nvPicPr>
        <p:blipFill>
          <a:blip r:embed="rId2"/>
          <a:stretch>
            <a:fillRect/>
          </a:stretch>
        </p:blipFill>
        <p:spPr>
          <a:xfrm>
            <a:off x="0" y="0"/>
            <a:ext cx="9161859" cy="6858000"/>
          </a:xfrm>
          <a:prstGeom prst="rect">
            <a:avLst/>
          </a:prstGeom>
        </p:spPr>
      </p:pic>
      <p:sp>
        <p:nvSpPr>
          <p:cNvPr id="5" name="4 Rectángulo"/>
          <p:cNvSpPr/>
          <p:nvPr/>
        </p:nvSpPr>
        <p:spPr>
          <a:xfrm>
            <a:off x="28578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8591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8595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604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8608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8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8621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28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8634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86444"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8647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86576"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8661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86708"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8674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429652"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929750" y="2000240"/>
            <a:ext cx="214250"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21431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71434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21444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71448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21457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71461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21471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71474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421484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71487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5214974"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71500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6215106"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71514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215238"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771527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8358182"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858280" y="3571876"/>
            <a:ext cx="214282" cy="928694"/>
          </a:xfrm>
          <a:prstGeom prst="rect">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5778" name="Picture 2" descr="Rendered Image"/>
          <p:cNvPicPr>
            <a:picLocks noChangeAspect="1" noChangeArrowheads="1"/>
          </p:cNvPicPr>
          <p:nvPr/>
        </p:nvPicPr>
        <p:blipFill>
          <a:blip r:embed="rId3"/>
          <a:srcRect/>
          <a:stretch>
            <a:fillRect/>
          </a:stretch>
        </p:blipFill>
        <p:spPr bwMode="auto">
          <a:xfrm rot="19981046">
            <a:off x="4786314" y="4929198"/>
            <a:ext cx="2324100" cy="1476375"/>
          </a:xfrm>
          <a:prstGeom prst="rect">
            <a:avLst/>
          </a:prstGeom>
          <a:noFill/>
        </p:spPr>
      </p:pic>
      <p:sp>
        <p:nvSpPr>
          <p:cNvPr id="42" name="4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2" presetClass="entr" presetSubtype="2"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fill="hold" grpId="2" nodeType="withEffect">
                                  <p:stCondLst>
                                    <p:cond delay="0"/>
                                  </p:stCondLst>
                                  <p:childTnLst>
                                    <p:animRot by="21600000">
                                      <p:cBhvr>
                                        <p:cTn id="16" dur="3000" fill="hold"/>
                                        <p:tgtEl>
                                          <p:spTgt spid="5"/>
                                        </p:tgtEl>
                                        <p:attrNameLst>
                                          <p:attrName>r</p:attrName>
                                        </p:attrNameLst>
                                      </p:cBhvr>
                                    </p:animRot>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2" presetClass="entr" presetSubtype="2"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8" presetClass="emph" presetSubtype="0" fill="hold" grpId="2" nodeType="withEffect">
                                  <p:stCondLst>
                                    <p:cond delay="0"/>
                                  </p:stCondLst>
                                  <p:childTnLst>
                                    <p:animRot by="-21600000">
                                      <p:cBhvr>
                                        <p:cTn id="25" dur="3000" fill="hold"/>
                                        <p:tgtEl>
                                          <p:spTgt spid="6"/>
                                        </p:tgtEl>
                                        <p:attrNameLst>
                                          <p:attrName>r</p:attrName>
                                        </p:attrNameLst>
                                      </p:cBhvr>
                                    </p:animRo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fill="hold" grpId="2" nodeType="withEffect">
                                  <p:stCondLst>
                                    <p:cond delay="0"/>
                                  </p:stCondLst>
                                  <p:childTnLst>
                                    <p:animRot by="21600000">
                                      <p:cBhvr>
                                        <p:cTn id="34" dur="3000" fill="hold"/>
                                        <p:tgtEl>
                                          <p:spTgt spid="7"/>
                                        </p:tgtEl>
                                        <p:attrNameLst>
                                          <p:attrName>r</p:attrName>
                                        </p:attrNameLst>
                                      </p:cBhvr>
                                    </p:animRot>
                                  </p:childTnLst>
                                </p:cTn>
                              </p:par>
                              <p:par>
                                <p:cTn id="35" presetID="1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3000"/>
                                        <p:tgtEl>
                                          <p:spTgt spid="8"/>
                                        </p:tgtEl>
                                      </p:cBhvr>
                                    </p:animEffect>
                                  </p:childTnLst>
                                </p:cTn>
                              </p:par>
                              <p:par>
                                <p:cTn id="38" presetID="2" presetClass="entr" presetSubtype="2"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3000" fill="hold"/>
                                        <p:tgtEl>
                                          <p:spTgt spid="8"/>
                                        </p:tgtEl>
                                        <p:attrNameLst>
                                          <p:attrName>ppt_x</p:attrName>
                                        </p:attrNameLst>
                                      </p:cBhvr>
                                      <p:tavLst>
                                        <p:tav tm="0">
                                          <p:val>
                                            <p:strVal val="1+#ppt_w/2"/>
                                          </p:val>
                                        </p:tav>
                                        <p:tav tm="100000">
                                          <p:val>
                                            <p:strVal val="#ppt_x"/>
                                          </p:val>
                                        </p:tav>
                                      </p:tavLst>
                                    </p:anim>
                                    <p:anim calcmode="lin" valueType="num">
                                      <p:cBhvr additive="base">
                                        <p:cTn id="41" dur="3000" fill="hold"/>
                                        <p:tgtEl>
                                          <p:spTgt spid="8"/>
                                        </p:tgtEl>
                                        <p:attrNameLst>
                                          <p:attrName>ppt_y</p:attrName>
                                        </p:attrNameLst>
                                      </p:cBhvr>
                                      <p:tavLst>
                                        <p:tav tm="0">
                                          <p:val>
                                            <p:strVal val="#ppt_y"/>
                                          </p:val>
                                        </p:tav>
                                        <p:tav tm="100000">
                                          <p:val>
                                            <p:strVal val="#ppt_y"/>
                                          </p:val>
                                        </p:tav>
                                      </p:tavLst>
                                    </p:anim>
                                  </p:childTnLst>
                                </p:cTn>
                              </p:par>
                              <p:par>
                                <p:cTn id="42" presetID="8" presetClass="emph" presetSubtype="0" fill="hold" grpId="2" nodeType="withEffect">
                                  <p:stCondLst>
                                    <p:cond delay="0"/>
                                  </p:stCondLst>
                                  <p:childTnLst>
                                    <p:animRot by="-21600000">
                                      <p:cBhvr>
                                        <p:cTn id="43" dur="3000" fill="hold"/>
                                        <p:tgtEl>
                                          <p:spTgt spid="8"/>
                                        </p:tgtEl>
                                        <p:attrNameLst>
                                          <p:attrName>r</p:attrName>
                                        </p:attrNameLst>
                                      </p:cBhvr>
                                    </p:animRot>
                                  </p:childTnLst>
                                </p:cTn>
                              </p:par>
                              <p:par>
                                <p:cTn id="44" presetID="13"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3000"/>
                                        <p:tgtEl>
                                          <p:spTgt spid="9"/>
                                        </p:tgtEl>
                                      </p:cBhvr>
                                    </p:animEffect>
                                  </p:childTnLst>
                                </p:cTn>
                              </p:par>
                              <p:par>
                                <p:cTn id="47" presetID="2" presetClass="entr" presetSubtype="2"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1+#ppt_w/2"/>
                                          </p:val>
                                        </p:tav>
                                        <p:tav tm="100000">
                                          <p:val>
                                            <p:strVal val="#ppt_x"/>
                                          </p:val>
                                        </p:tav>
                                      </p:tavLst>
                                    </p:anim>
                                    <p:anim calcmode="lin" valueType="num">
                                      <p:cBhvr additive="base">
                                        <p:cTn id="50" dur="3000" fill="hold"/>
                                        <p:tgtEl>
                                          <p:spTgt spid="9"/>
                                        </p:tgtEl>
                                        <p:attrNameLst>
                                          <p:attrName>ppt_y</p:attrName>
                                        </p:attrNameLst>
                                      </p:cBhvr>
                                      <p:tavLst>
                                        <p:tav tm="0">
                                          <p:val>
                                            <p:strVal val="#ppt_y"/>
                                          </p:val>
                                        </p:tav>
                                        <p:tav tm="100000">
                                          <p:val>
                                            <p:strVal val="#ppt_y"/>
                                          </p:val>
                                        </p:tav>
                                      </p:tavLst>
                                    </p:anim>
                                  </p:childTnLst>
                                </p:cTn>
                              </p:par>
                              <p:par>
                                <p:cTn id="51" presetID="8" presetClass="emph" presetSubtype="0" fill="hold" grpId="2" nodeType="withEffect">
                                  <p:stCondLst>
                                    <p:cond delay="0"/>
                                  </p:stCondLst>
                                  <p:childTnLst>
                                    <p:animRot by="21600000">
                                      <p:cBhvr>
                                        <p:cTn id="52" dur="3000" fill="hold"/>
                                        <p:tgtEl>
                                          <p:spTgt spid="9"/>
                                        </p:tgtEl>
                                        <p:attrNameLst>
                                          <p:attrName>r</p:attrName>
                                        </p:attrNameLst>
                                      </p:cBhvr>
                                    </p:animRot>
                                  </p:childTnLst>
                                </p:cTn>
                              </p:par>
                              <p:par>
                                <p:cTn id="53" presetID="1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plus(in)">
                                      <p:cBhvr>
                                        <p:cTn id="55" dur="3000"/>
                                        <p:tgtEl>
                                          <p:spTgt spid="10"/>
                                        </p:tgtEl>
                                      </p:cBhvr>
                                    </p:animEffect>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3000"/>
                                        <p:tgtEl>
                                          <p:spTgt spid="11"/>
                                        </p:tgtEl>
                                      </p:cBhvr>
                                    </p:animEffect>
                                  </p:childTnLst>
                                </p:cTn>
                              </p:par>
                              <p:par>
                                <p:cTn id="65" presetID="2" presetClass="entr" presetSubtype="2"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1+#ppt_w/2"/>
                                          </p:val>
                                        </p:tav>
                                        <p:tav tm="100000">
                                          <p:val>
                                            <p:strVal val="#ppt_x"/>
                                          </p:val>
                                        </p:tav>
                                      </p:tavLst>
                                    </p:anim>
                                    <p:anim calcmode="lin" valueType="num">
                                      <p:cBhvr additive="base">
                                        <p:cTn id="68" dur="3000" fill="hold"/>
                                        <p:tgtEl>
                                          <p:spTgt spid="11"/>
                                        </p:tgtEl>
                                        <p:attrNameLst>
                                          <p:attrName>ppt_y</p:attrName>
                                        </p:attrNameLst>
                                      </p:cBhvr>
                                      <p:tavLst>
                                        <p:tav tm="0">
                                          <p:val>
                                            <p:strVal val="#ppt_y"/>
                                          </p:val>
                                        </p:tav>
                                        <p:tav tm="100000">
                                          <p:val>
                                            <p:strVal val="#ppt_y"/>
                                          </p:val>
                                        </p:tav>
                                      </p:tavLst>
                                    </p:anim>
                                  </p:childTnLst>
                                </p:cTn>
                              </p:par>
                              <p:par>
                                <p:cTn id="69" presetID="8" presetClass="emph" presetSubtype="0" fill="hold" grpId="2" nodeType="withEffect">
                                  <p:stCondLst>
                                    <p:cond delay="0"/>
                                  </p:stCondLst>
                                  <p:childTnLst>
                                    <p:animRot by="-21600000">
                                      <p:cBhvr>
                                        <p:cTn id="70" dur="3000" fill="hold"/>
                                        <p:tgtEl>
                                          <p:spTgt spid="11"/>
                                        </p:tgtEl>
                                        <p:attrNameLst>
                                          <p:attrName>r</p:attrName>
                                        </p:attrNameLst>
                                      </p:cBhvr>
                                    </p:animRot>
                                  </p:childTnLst>
                                </p:cTn>
                              </p:par>
                              <p:par>
                                <p:cTn id="71" presetID="1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3000"/>
                                        <p:tgtEl>
                                          <p:spTgt spid="12"/>
                                        </p:tgtEl>
                                      </p:cBhvr>
                                    </p:animEffect>
                                  </p:childTnLst>
                                </p:cTn>
                              </p:par>
                              <p:par>
                                <p:cTn id="74" presetID="2" presetClass="entr" presetSubtype="2"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additive="base">
                                        <p:cTn id="76" dur="3000" fill="hold"/>
                                        <p:tgtEl>
                                          <p:spTgt spid="12"/>
                                        </p:tgtEl>
                                        <p:attrNameLst>
                                          <p:attrName>ppt_x</p:attrName>
                                        </p:attrNameLst>
                                      </p:cBhvr>
                                      <p:tavLst>
                                        <p:tav tm="0">
                                          <p:val>
                                            <p:strVal val="1+#ppt_w/2"/>
                                          </p:val>
                                        </p:tav>
                                        <p:tav tm="100000">
                                          <p:val>
                                            <p:strVal val="#ppt_x"/>
                                          </p:val>
                                        </p:tav>
                                      </p:tavLst>
                                    </p:anim>
                                    <p:anim calcmode="lin" valueType="num">
                                      <p:cBhvr additive="base">
                                        <p:cTn id="77" dur="3000" fill="hold"/>
                                        <p:tgtEl>
                                          <p:spTgt spid="12"/>
                                        </p:tgtEl>
                                        <p:attrNameLst>
                                          <p:attrName>ppt_y</p:attrName>
                                        </p:attrNameLst>
                                      </p:cBhvr>
                                      <p:tavLst>
                                        <p:tav tm="0">
                                          <p:val>
                                            <p:strVal val="#ppt_y"/>
                                          </p:val>
                                        </p:tav>
                                        <p:tav tm="100000">
                                          <p:val>
                                            <p:strVal val="#ppt_y"/>
                                          </p:val>
                                        </p:tav>
                                      </p:tavLst>
                                    </p:anim>
                                  </p:childTnLst>
                                </p:cTn>
                              </p:par>
                              <p:par>
                                <p:cTn id="78" presetID="8" presetClass="emph" presetSubtype="0" fill="hold" grpId="2" nodeType="withEffect">
                                  <p:stCondLst>
                                    <p:cond delay="0"/>
                                  </p:stCondLst>
                                  <p:childTnLst>
                                    <p:animRot by="21600000">
                                      <p:cBhvr>
                                        <p:cTn id="79" dur="3000" fill="hold"/>
                                        <p:tgtEl>
                                          <p:spTgt spid="12"/>
                                        </p:tgtEl>
                                        <p:attrNameLst>
                                          <p:attrName>r</p:attrName>
                                        </p:attrNameLst>
                                      </p:cBhvr>
                                    </p:animRot>
                                  </p:childTnLst>
                                </p:cTn>
                              </p:par>
                              <p:par>
                                <p:cTn id="80" presetID="13" presetClass="entr" presetSubtype="1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3000"/>
                                        <p:tgtEl>
                                          <p:spTgt spid="13"/>
                                        </p:tgtEl>
                                      </p:cBhvr>
                                    </p:animEffect>
                                  </p:childTnLst>
                                </p:cTn>
                              </p:par>
                              <p:par>
                                <p:cTn id="83" presetID="2" presetClass="entr" presetSubtype="2"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3000" fill="hold"/>
                                        <p:tgtEl>
                                          <p:spTgt spid="13"/>
                                        </p:tgtEl>
                                        <p:attrNameLst>
                                          <p:attrName>ppt_x</p:attrName>
                                        </p:attrNameLst>
                                      </p:cBhvr>
                                      <p:tavLst>
                                        <p:tav tm="0">
                                          <p:val>
                                            <p:strVal val="1+#ppt_w/2"/>
                                          </p:val>
                                        </p:tav>
                                        <p:tav tm="100000">
                                          <p:val>
                                            <p:strVal val="#ppt_x"/>
                                          </p:val>
                                        </p:tav>
                                      </p:tavLst>
                                    </p:anim>
                                    <p:anim calcmode="lin" valueType="num">
                                      <p:cBhvr additive="base">
                                        <p:cTn id="86" dur="3000" fill="hold"/>
                                        <p:tgtEl>
                                          <p:spTgt spid="13"/>
                                        </p:tgtEl>
                                        <p:attrNameLst>
                                          <p:attrName>ppt_y</p:attrName>
                                        </p:attrNameLst>
                                      </p:cBhvr>
                                      <p:tavLst>
                                        <p:tav tm="0">
                                          <p:val>
                                            <p:strVal val="#ppt_y"/>
                                          </p:val>
                                        </p:tav>
                                        <p:tav tm="100000">
                                          <p:val>
                                            <p:strVal val="#ppt_y"/>
                                          </p:val>
                                        </p:tav>
                                      </p:tavLst>
                                    </p:anim>
                                  </p:childTnLst>
                                </p:cTn>
                              </p:par>
                              <p:par>
                                <p:cTn id="87" presetID="8" presetClass="emph" presetSubtype="0" fill="hold" grpId="2" nodeType="withEffect">
                                  <p:stCondLst>
                                    <p:cond delay="0"/>
                                  </p:stCondLst>
                                  <p:childTnLst>
                                    <p:animRot by="-21600000">
                                      <p:cBhvr>
                                        <p:cTn id="88" dur="3000" fill="hold"/>
                                        <p:tgtEl>
                                          <p:spTgt spid="13"/>
                                        </p:tgtEl>
                                        <p:attrNameLst>
                                          <p:attrName>r</p:attrName>
                                        </p:attrNameLst>
                                      </p:cBhvr>
                                    </p:animRot>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3000"/>
                                        <p:tgtEl>
                                          <p:spTgt spid="14"/>
                                        </p:tgtEl>
                                      </p:cBhvr>
                                    </p:animEffect>
                                  </p:childTnLst>
                                </p:cTn>
                              </p:par>
                              <p:par>
                                <p:cTn id="92" presetID="2" presetClass="entr" presetSubtype="2"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1+#ppt_w/2"/>
                                          </p:val>
                                        </p:tav>
                                        <p:tav tm="100000">
                                          <p:val>
                                            <p:strVal val="#ppt_x"/>
                                          </p:val>
                                        </p:tav>
                                      </p:tavLst>
                                    </p:anim>
                                    <p:anim calcmode="lin" valueType="num">
                                      <p:cBhvr additive="base">
                                        <p:cTn id="95" dur="3000" fill="hold"/>
                                        <p:tgtEl>
                                          <p:spTgt spid="14"/>
                                        </p:tgtEl>
                                        <p:attrNameLst>
                                          <p:attrName>ppt_y</p:attrName>
                                        </p:attrNameLst>
                                      </p:cBhvr>
                                      <p:tavLst>
                                        <p:tav tm="0">
                                          <p:val>
                                            <p:strVal val="#ppt_y"/>
                                          </p:val>
                                        </p:tav>
                                        <p:tav tm="100000">
                                          <p:val>
                                            <p:strVal val="#ppt_y"/>
                                          </p:val>
                                        </p:tav>
                                      </p:tavLst>
                                    </p:anim>
                                  </p:childTnLst>
                                </p:cTn>
                              </p:par>
                              <p:par>
                                <p:cTn id="96" presetID="8" presetClass="emph" presetSubtype="0" fill="hold" grpId="2" nodeType="withEffect">
                                  <p:stCondLst>
                                    <p:cond delay="0"/>
                                  </p:stCondLst>
                                  <p:childTnLst>
                                    <p:animRot by="21600000">
                                      <p:cBhvr>
                                        <p:cTn id="97" dur="3000" fill="hold"/>
                                        <p:tgtEl>
                                          <p:spTgt spid="14"/>
                                        </p:tgtEl>
                                        <p:attrNameLst>
                                          <p:attrName>r</p:attrName>
                                        </p:attrNameLst>
                                      </p:cBhvr>
                                    </p:animRot>
                                  </p:childTnLst>
                                </p:cTn>
                              </p:par>
                              <p:par>
                                <p:cTn id="98" presetID="13" presetClass="entr" presetSubtype="1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plus(in)">
                                      <p:cBhvr>
                                        <p:cTn id="100" dur="3000"/>
                                        <p:tgtEl>
                                          <p:spTgt spid="15"/>
                                        </p:tgtEl>
                                      </p:cBhvr>
                                    </p:animEffect>
                                  </p:childTnLst>
                                </p:cTn>
                              </p:par>
                              <p:par>
                                <p:cTn id="101" presetID="2" presetClass="entr" presetSubtype="2"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additive="base">
                                        <p:cTn id="103" dur="3000" fill="hold"/>
                                        <p:tgtEl>
                                          <p:spTgt spid="15"/>
                                        </p:tgtEl>
                                        <p:attrNameLst>
                                          <p:attrName>ppt_x</p:attrName>
                                        </p:attrNameLst>
                                      </p:cBhvr>
                                      <p:tavLst>
                                        <p:tav tm="0">
                                          <p:val>
                                            <p:strVal val="1+#ppt_w/2"/>
                                          </p:val>
                                        </p:tav>
                                        <p:tav tm="100000">
                                          <p:val>
                                            <p:strVal val="#ppt_x"/>
                                          </p:val>
                                        </p:tav>
                                      </p:tavLst>
                                    </p:anim>
                                    <p:anim calcmode="lin" valueType="num">
                                      <p:cBhvr additive="base">
                                        <p:cTn id="104" dur="3000" fill="hold"/>
                                        <p:tgtEl>
                                          <p:spTgt spid="15"/>
                                        </p:tgtEl>
                                        <p:attrNameLst>
                                          <p:attrName>ppt_y</p:attrName>
                                        </p:attrNameLst>
                                      </p:cBhvr>
                                      <p:tavLst>
                                        <p:tav tm="0">
                                          <p:val>
                                            <p:strVal val="#ppt_y"/>
                                          </p:val>
                                        </p:tav>
                                        <p:tav tm="100000">
                                          <p:val>
                                            <p:strVal val="#ppt_y"/>
                                          </p:val>
                                        </p:tav>
                                      </p:tavLst>
                                    </p:anim>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par>
                                <p:cTn id="107" presetID="13" presetClass="entr" presetSubtype="1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3000"/>
                                        <p:tgtEl>
                                          <p:spTgt spid="16"/>
                                        </p:tgtEl>
                                      </p:cBhvr>
                                    </p:animEffect>
                                  </p:childTnLst>
                                </p:cTn>
                              </p:par>
                              <p:par>
                                <p:cTn id="110" presetID="2" presetClass="entr" presetSubtype="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 calcmode="lin" valueType="num">
                                      <p:cBhvr additive="base">
                                        <p:cTn id="112" dur="3000" fill="hold"/>
                                        <p:tgtEl>
                                          <p:spTgt spid="16"/>
                                        </p:tgtEl>
                                        <p:attrNameLst>
                                          <p:attrName>ppt_x</p:attrName>
                                        </p:attrNameLst>
                                      </p:cBhvr>
                                      <p:tavLst>
                                        <p:tav tm="0">
                                          <p:val>
                                            <p:strVal val="1+#ppt_w/2"/>
                                          </p:val>
                                        </p:tav>
                                        <p:tav tm="100000">
                                          <p:val>
                                            <p:strVal val="#ppt_x"/>
                                          </p:val>
                                        </p:tav>
                                      </p:tavLst>
                                    </p:anim>
                                    <p:anim calcmode="lin" valueType="num">
                                      <p:cBhvr additive="base">
                                        <p:cTn id="113" dur="3000" fill="hold"/>
                                        <p:tgtEl>
                                          <p:spTgt spid="16"/>
                                        </p:tgtEl>
                                        <p:attrNameLst>
                                          <p:attrName>ppt_y</p:attrName>
                                        </p:attrNameLst>
                                      </p:cBhvr>
                                      <p:tavLst>
                                        <p:tav tm="0">
                                          <p:val>
                                            <p:strVal val="#ppt_y"/>
                                          </p:val>
                                        </p:tav>
                                        <p:tav tm="100000">
                                          <p:val>
                                            <p:strVal val="#ppt_y"/>
                                          </p:val>
                                        </p:tav>
                                      </p:tavLst>
                                    </p:anim>
                                  </p:childTnLst>
                                </p:cTn>
                              </p:par>
                              <p:par>
                                <p:cTn id="114" presetID="8" presetClass="emph" presetSubtype="0" fill="hold" grpId="2" nodeType="withEffect">
                                  <p:stCondLst>
                                    <p:cond delay="0"/>
                                  </p:stCondLst>
                                  <p:childTnLst>
                                    <p:animRot by="21600000">
                                      <p:cBhvr>
                                        <p:cTn id="115" dur="3000" fill="hold"/>
                                        <p:tgtEl>
                                          <p:spTgt spid="16"/>
                                        </p:tgtEl>
                                        <p:attrNameLst>
                                          <p:attrName>r</p:attrName>
                                        </p:attrNameLst>
                                      </p:cBhvr>
                                    </p:animRot>
                                  </p:childTnLst>
                                </p:cTn>
                              </p:par>
                              <p:par>
                                <p:cTn id="116" presetID="13" presetClass="entr" presetSubtype="1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2" presetClass="entr" presetSubtype="2"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additive="base">
                                        <p:cTn id="121" dur="3000" fill="hold"/>
                                        <p:tgtEl>
                                          <p:spTgt spid="17"/>
                                        </p:tgtEl>
                                        <p:attrNameLst>
                                          <p:attrName>ppt_x</p:attrName>
                                        </p:attrNameLst>
                                      </p:cBhvr>
                                      <p:tavLst>
                                        <p:tav tm="0">
                                          <p:val>
                                            <p:strVal val="1+#ppt_w/2"/>
                                          </p:val>
                                        </p:tav>
                                        <p:tav tm="100000">
                                          <p:val>
                                            <p:strVal val="#ppt_x"/>
                                          </p:val>
                                        </p:tav>
                                      </p:tavLst>
                                    </p:anim>
                                    <p:anim calcmode="lin" valueType="num">
                                      <p:cBhvr additive="base">
                                        <p:cTn id="122" dur="3000" fill="hold"/>
                                        <p:tgtEl>
                                          <p:spTgt spid="17"/>
                                        </p:tgtEl>
                                        <p:attrNameLst>
                                          <p:attrName>ppt_y</p:attrName>
                                        </p:attrNameLst>
                                      </p:cBhvr>
                                      <p:tavLst>
                                        <p:tav tm="0">
                                          <p:val>
                                            <p:strVal val="#ppt_y"/>
                                          </p:val>
                                        </p:tav>
                                        <p:tav tm="100000">
                                          <p:val>
                                            <p:strVal val="#ppt_y"/>
                                          </p:val>
                                        </p:tav>
                                      </p:tavLst>
                                    </p:anim>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3" presetClass="entr" presetSubtype="1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3000"/>
                                        <p:tgtEl>
                                          <p:spTgt spid="18"/>
                                        </p:tgtEl>
                                      </p:cBhvr>
                                    </p:animEffect>
                                  </p:childTnLst>
                                </p:cTn>
                              </p:par>
                              <p:par>
                                <p:cTn id="128" presetID="2" presetClass="entr" presetSubtype="2"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1+#ppt_w/2"/>
                                          </p:val>
                                        </p:tav>
                                        <p:tav tm="100000">
                                          <p:val>
                                            <p:strVal val="#ppt_x"/>
                                          </p:val>
                                        </p:tav>
                                      </p:tavLst>
                                    </p:anim>
                                    <p:anim calcmode="lin" valueType="num">
                                      <p:cBhvr additive="base">
                                        <p:cTn id="131" dur="3000" fill="hold"/>
                                        <p:tgtEl>
                                          <p:spTgt spid="18"/>
                                        </p:tgtEl>
                                        <p:attrNameLst>
                                          <p:attrName>ppt_y</p:attrName>
                                        </p:attrNameLst>
                                      </p:cBhvr>
                                      <p:tavLst>
                                        <p:tav tm="0">
                                          <p:val>
                                            <p:strVal val="#ppt_y"/>
                                          </p:val>
                                        </p:tav>
                                        <p:tav tm="100000">
                                          <p:val>
                                            <p:strVal val="#ppt_y"/>
                                          </p:val>
                                        </p:tav>
                                      </p:tavLst>
                                    </p:anim>
                                  </p:childTnLst>
                                </p:cTn>
                              </p:par>
                              <p:par>
                                <p:cTn id="132" presetID="8" presetClass="emph" presetSubtype="0" fill="hold" grpId="2" nodeType="withEffect">
                                  <p:stCondLst>
                                    <p:cond delay="0"/>
                                  </p:stCondLst>
                                  <p:childTnLst>
                                    <p:animRot by="21600000">
                                      <p:cBhvr>
                                        <p:cTn id="133" dur="3000" fill="hold"/>
                                        <p:tgtEl>
                                          <p:spTgt spid="18"/>
                                        </p:tgtEl>
                                        <p:attrNameLst>
                                          <p:attrName>r</p:attrName>
                                        </p:attrNameLst>
                                      </p:cBhvr>
                                    </p:animRot>
                                  </p:childTnLst>
                                </p:cTn>
                              </p:par>
                              <p:par>
                                <p:cTn id="134" presetID="13" presetClass="entr" presetSubtype="1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plus(in)">
                                      <p:cBhvr>
                                        <p:cTn id="136" dur="3000"/>
                                        <p:tgtEl>
                                          <p:spTgt spid="19"/>
                                        </p:tgtEl>
                                      </p:cBhvr>
                                    </p:animEffect>
                                  </p:childTnLst>
                                </p:cTn>
                              </p:par>
                              <p:par>
                                <p:cTn id="137" presetID="2" presetClass="entr" presetSubtype="2"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 calcmode="lin" valueType="num">
                                      <p:cBhvr additive="base">
                                        <p:cTn id="139" dur="3000" fill="hold"/>
                                        <p:tgtEl>
                                          <p:spTgt spid="19"/>
                                        </p:tgtEl>
                                        <p:attrNameLst>
                                          <p:attrName>ppt_x</p:attrName>
                                        </p:attrNameLst>
                                      </p:cBhvr>
                                      <p:tavLst>
                                        <p:tav tm="0">
                                          <p:val>
                                            <p:strVal val="1+#ppt_w/2"/>
                                          </p:val>
                                        </p:tav>
                                        <p:tav tm="100000">
                                          <p:val>
                                            <p:strVal val="#ppt_x"/>
                                          </p:val>
                                        </p:tav>
                                      </p:tavLst>
                                    </p:anim>
                                    <p:anim calcmode="lin" valueType="num">
                                      <p:cBhvr additive="base">
                                        <p:cTn id="140" dur="3000" fill="hold"/>
                                        <p:tgtEl>
                                          <p:spTgt spid="19"/>
                                        </p:tgtEl>
                                        <p:attrNameLst>
                                          <p:attrName>ppt_y</p:attrName>
                                        </p:attrNameLst>
                                      </p:cBhvr>
                                      <p:tavLst>
                                        <p:tav tm="0">
                                          <p:val>
                                            <p:strVal val="#ppt_y"/>
                                          </p:val>
                                        </p:tav>
                                        <p:tav tm="100000">
                                          <p:val>
                                            <p:strVal val="#ppt_y"/>
                                          </p:val>
                                        </p:tav>
                                      </p:tavLst>
                                    </p:anim>
                                  </p:childTnLst>
                                </p:cTn>
                              </p:par>
                              <p:par>
                                <p:cTn id="141" presetID="8" presetClass="emph" presetSubtype="0" fill="hold" grpId="2" nodeType="withEffect">
                                  <p:stCondLst>
                                    <p:cond delay="0"/>
                                  </p:stCondLst>
                                  <p:childTnLst>
                                    <p:animRot by="-21600000">
                                      <p:cBhvr>
                                        <p:cTn id="142" dur="3000" fill="hold"/>
                                        <p:tgtEl>
                                          <p:spTgt spid="19"/>
                                        </p:tgtEl>
                                        <p:attrNameLst>
                                          <p:attrName>r</p:attrName>
                                        </p:attrNameLst>
                                      </p:cBhvr>
                                    </p:animRot>
                                  </p:childTnLst>
                                </p:cTn>
                              </p:par>
                              <p:par>
                                <p:cTn id="143" presetID="13" presetClass="entr" presetSubtype="1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plus(in)">
                                      <p:cBhvr>
                                        <p:cTn id="145" dur="3000"/>
                                        <p:tgtEl>
                                          <p:spTgt spid="20"/>
                                        </p:tgtEl>
                                      </p:cBhvr>
                                    </p:animEffect>
                                  </p:childTnLst>
                                </p:cTn>
                              </p:par>
                              <p:par>
                                <p:cTn id="146" presetID="2" presetClass="entr" presetSubtype="2"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1+#ppt_w/2"/>
                                          </p:val>
                                        </p:tav>
                                        <p:tav tm="100000">
                                          <p:val>
                                            <p:strVal val="#ppt_x"/>
                                          </p:val>
                                        </p:tav>
                                      </p:tavLst>
                                    </p:anim>
                                    <p:anim calcmode="lin" valueType="num">
                                      <p:cBhvr additive="base">
                                        <p:cTn id="149" dur="3000" fill="hold"/>
                                        <p:tgtEl>
                                          <p:spTgt spid="20"/>
                                        </p:tgtEl>
                                        <p:attrNameLst>
                                          <p:attrName>ppt_y</p:attrName>
                                        </p:attrNameLst>
                                      </p:cBhvr>
                                      <p:tavLst>
                                        <p:tav tm="0">
                                          <p:val>
                                            <p:strVal val="#ppt_y"/>
                                          </p:val>
                                        </p:tav>
                                        <p:tav tm="100000">
                                          <p:val>
                                            <p:strVal val="#ppt_y"/>
                                          </p:val>
                                        </p:tav>
                                      </p:tavLst>
                                    </p:anim>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par>
                                <p:cTn id="152" presetID="13" presetClass="entr" presetSubtype="16"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plus(in)">
                                      <p:cBhvr>
                                        <p:cTn id="154" dur="3000"/>
                                        <p:tgtEl>
                                          <p:spTgt spid="21"/>
                                        </p:tgtEl>
                                      </p:cBhvr>
                                    </p:animEffect>
                                  </p:childTnLst>
                                </p:cTn>
                              </p:par>
                              <p:par>
                                <p:cTn id="155" presetID="2" presetClass="entr" presetSubtype="2"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 calcmode="lin" valueType="num">
                                      <p:cBhvr additive="base">
                                        <p:cTn id="157" dur="3000" fill="hold"/>
                                        <p:tgtEl>
                                          <p:spTgt spid="21"/>
                                        </p:tgtEl>
                                        <p:attrNameLst>
                                          <p:attrName>ppt_x</p:attrName>
                                        </p:attrNameLst>
                                      </p:cBhvr>
                                      <p:tavLst>
                                        <p:tav tm="0">
                                          <p:val>
                                            <p:strVal val="1+#ppt_w/2"/>
                                          </p:val>
                                        </p:tav>
                                        <p:tav tm="100000">
                                          <p:val>
                                            <p:strVal val="#ppt_x"/>
                                          </p:val>
                                        </p:tav>
                                      </p:tavLst>
                                    </p:anim>
                                    <p:anim calcmode="lin" valueType="num">
                                      <p:cBhvr additive="base">
                                        <p:cTn id="158" dur="3000" fill="hold"/>
                                        <p:tgtEl>
                                          <p:spTgt spid="21"/>
                                        </p:tgtEl>
                                        <p:attrNameLst>
                                          <p:attrName>ppt_y</p:attrName>
                                        </p:attrNameLst>
                                      </p:cBhvr>
                                      <p:tavLst>
                                        <p:tav tm="0">
                                          <p:val>
                                            <p:strVal val="#ppt_y"/>
                                          </p:val>
                                        </p:tav>
                                        <p:tav tm="100000">
                                          <p:val>
                                            <p:strVal val="#ppt_y"/>
                                          </p:val>
                                        </p:tav>
                                      </p:tavLst>
                                    </p:anim>
                                  </p:childTnLst>
                                </p:cTn>
                              </p:par>
                              <p:par>
                                <p:cTn id="159" presetID="8" presetClass="emph" presetSubtype="0" fill="hold" grpId="2" nodeType="withEffect">
                                  <p:stCondLst>
                                    <p:cond delay="0"/>
                                  </p:stCondLst>
                                  <p:childTnLst>
                                    <p:animRot by="-21600000">
                                      <p:cBhvr>
                                        <p:cTn id="160" dur="3000" fill="hold"/>
                                        <p:tgtEl>
                                          <p:spTgt spid="21"/>
                                        </p:tgtEl>
                                        <p:attrNameLst>
                                          <p:attrName>r</p:attrName>
                                        </p:attrNameLst>
                                      </p:cBhvr>
                                    </p:animRot>
                                  </p:childTnLst>
                                </p:cTn>
                              </p:par>
                              <p:par>
                                <p:cTn id="161" presetID="13" presetClass="entr" presetSubtype="16" fill="hold" grpId="0"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plus(in)">
                                      <p:cBhvr>
                                        <p:cTn id="163" dur="3000"/>
                                        <p:tgtEl>
                                          <p:spTgt spid="22"/>
                                        </p:tgtEl>
                                      </p:cBhvr>
                                    </p:animEffect>
                                  </p:childTnLst>
                                </p:cTn>
                              </p:par>
                              <p:par>
                                <p:cTn id="164" presetID="2" presetClass="entr" presetSubtype="2"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additive="base">
                                        <p:cTn id="166" dur="3000" fill="hold"/>
                                        <p:tgtEl>
                                          <p:spTgt spid="22"/>
                                        </p:tgtEl>
                                        <p:attrNameLst>
                                          <p:attrName>ppt_x</p:attrName>
                                        </p:attrNameLst>
                                      </p:cBhvr>
                                      <p:tavLst>
                                        <p:tav tm="0">
                                          <p:val>
                                            <p:strVal val="1+#ppt_w/2"/>
                                          </p:val>
                                        </p:tav>
                                        <p:tav tm="100000">
                                          <p:val>
                                            <p:strVal val="#ppt_x"/>
                                          </p:val>
                                        </p:tav>
                                      </p:tavLst>
                                    </p:anim>
                                    <p:anim calcmode="lin" valueType="num">
                                      <p:cBhvr additive="base">
                                        <p:cTn id="167" dur="3000" fill="hold"/>
                                        <p:tgtEl>
                                          <p:spTgt spid="22"/>
                                        </p:tgtEl>
                                        <p:attrNameLst>
                                          <p:attrName>ppt_y</p:attrName>
                                        </p:attrNameLst>
                                      </p:cBhvr>
                                      <p:tavLst>
                                        <p:tav tm="0">
                                          <p:val>
                                            <p:strVal val="#ppt_y"/>
                                          </p:val>
                                        </p:tav>
                                        <p:tav tm="100000">
                                          <p:val>
                                            <p:strVal val="#ppt_y"/>
                                          </p:val>
                                        </p:tav>
                                      </p:tavLst>
                                    </p:anim>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par>
                                <p:cTn id="170" presetID="13" presetClass="entr" presetSubtype="16" fill="hold" grpId="0" nodeType="withEffect">
                                  <p:stCondLst>
                                    <p:cond delay="0"/>
                                  </p:stCondLst>
                                  <p:childTnLst>
                                    <p:set>
                                      <p:cBhvr>
                                        <p:cTn id="171" dur="1" fill="hold">
                                          <p:stCondLst>
                                            <p:cond delay="0"/>
                                          </p:stCondLst>
                                        </p:cTn>
                                        <p:tgtEl>
                                          <p:spTgt spid="23"/>
                                        </p:tgtEl>
                                        <p:attrNameLst>
                                          <p:attrName>style.visibility</p:attrName>
                                        </p:attrNameLst>
                                      </p:cBhvr>
                                      <p:to>
                                        <p:strVal val="visible"/>
                                      </p:to>
                                    </p:set>
                                    <p:animEffect transition="in" filter="plus(in)">
                                      <p:cBhvr>
                                        <p:cTn id="172" dur="3000"/>
                                        <p:tgtEl>
                                          <p:spTgt spid="23"/>
                                        </p:tgtEl>
                                      </p:cBhvr>
                                    </p:animEffect>
                                  </p:childTnLst>
                                </p:cTn>
                              </p:par>
                              <p:par>
                                <p:cTn id="173" presetID="2" presetClass="entr" presetSubtype="2" fill="hold" grpId="1"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additive="base">
                                        <p:cTn id="175" dur="3000" fill="hold"/>
                                        <p:tgtEl>
                                          <p:spTgt spid="23"/>
                                        </p:tgtEl>
                                        <p:attrNameLst>
                                          <p:attrName>ppt_x</p:attrName>
                                        </p:attrNameLst>
                                      </p:cBhvr>
                                      <p:tavLst>
                                        <p:tav tm="0">
                                          <p:val>
                                            <p:strVal val="1+#ppt_w/2"/>
                                          </p:val>
                                        </p:tav>
                                        <p:tav tm="100000">
                                          <p:val>
                                            <p:strVal val="#ppt_x"/>
                                          </p:val>
                                        </p:tav>
                                      </p:tavLst>
                                    </p:anim>
                                    <p:anim calcmode="lin" valueType="num">
                                      <p:cBhvr additive="base">
                                        <p:cTn id="176" dur="3000" fill="hold"/>
                                        <p:tgtEl>
                                          <p:spTgt spid="23"/>
                                        </p:tgtEl>
                                        <p:attrNameLst>
                                          <p:attrName>ppt_y</p:attrName>
                                        </p:attrNameLst>
                                      </p:cBhvr>
                                      <p:tavLst>
                                        <p:tav tm="0">
                                          <p:val>
                                            <p:strVal val="#ppt_y"/>
                                          </p:val>
                                        </p:tav>
                                        <p:tav tm="100000">
                                          <p:val>
                                            <p:strVal val="#ppt_y"/>
                                          </p:val>
                                        </p:tav>
                                      </p:tavLst>
                                    </p:anim>
                                  </p:childTnLst>
                                </p:cTn>
                              </p:par>
                              <p:par>
                                <p:cTn id="177" presetID="8" presetClass="emph" presetSubtype="0" fill="hold" grpId="2" nodeType="withEffect">
                                  <p:stCondLst>
                                    <p:cond delay="0"/>
                                  </p:stCondLst>
                                  <p:childTnLst>
                                    <p:animRot by="21600000">
                                      <p:cBhvr>
                                        <p:cTn id="178" dur="3000" fill="hold"/>
                                        <p:tgtEl>
                                          <p:spTgt spid="23"/>
                                        </p:tgtEl>
                                        <p:attrNameLst>
                                          <p:attrName>r</p:attrName>
                                        </p:attrNameLst>
                                      </p:cBhvr>
                                    </p:animRot>
                                  </p:childTnLst>
                                </p:cTn>
                              </p:par>
                              <p:par>
                                <p:cTn id="179" presetID="13" presetClass="entr" presetSubtype="16" fill="hold" grpId="0"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plus(in)">
                                      <p:cBhvr>
                                        <p:cTn id="181" dur="3000"/>
                                        <p:tgtEl>
                                          <p:spTgt spid="24"/>
                                        </p:tgtEl>
                                      </p:cBhvr>
                                    </p:animEffect>
                                  </p:childTnLst>
                                </p:cTn>
                              </p:par>
                              <p:par>
                                <p:cTn id="182" presetID="2" presetClass="entr" presetSubtype="2"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 calcmode="lin" valueType="num">
                                      <p:cBhvr additive="base">
                                        <p:cTn id="184" dur="3000" fill="hold"/>
                                        <p:tgtEl>
                                          <p:spTgt spid="24"/>
                                        </p:tgtEl>
                                        <p:attrNameLst>
                                          <p:attrName>ppt_x</p:attrName>
                                        </p:attrNameLst>
                                      </p:cBhvr>
                                      <p:tavLst>
                                        <p:tav tm="0">
                                          <p:val>
                                            <p:strVal val="1+#ppt_w/2"/>
                                          </p:val>
                                        </p:tav>
                                        <p:tav tm="100000">
                                          <p:val>
                                            <p:strVal val="#ppt_x"/>
                                          </p:val>
                                        </p:tav>
                                      </p:tavLst>
                                    </p:anim>
                                    <p:anim calcmode="lin" valueType="num">
                                      <p:cBhvr additive="base">
                                        <p:cTn id="185" dur="3000" fill="hold"/>
                                        <p:tgtEl>
                                          <p:spTgt spid="24"/>
                                        </p:tgtEl>
                                        <p:attrNameLst>
                                          <p:attrName>ppt_y</p:attrName>
                                        </p:attrNameLst>
                                      </p:cBhvr>
                                      <p:tavLst>
                                        <p:tav tm="0">
                                          <p:val>
                                            <p:strVal val="#ppt_y"/>
                                          </p:val>
                                        </p:tav>
                                        <p:tav tm="100000">
                                          <p:val>
                                            <p:strVal val="#ppt_y"/>
                                          </p:val>
                                        </p:tav>
                                      </p:tavLst>
                                    </p:anim>
                                  </p:childTnLst>
                                </p:cTn>
                              </p:par>
                              <p:par>
                                <p:cTn id="186" presetID="8" presetClass="emph" presetSubtype="0" fill="hold" grpId="2" nodeType="withEffect">
                                  <p:stCondLst>
                                    <p:cond delay="0"/>
                                  </p:stCondLst>
                                  <p:childTnLst>
                                    <p:animRot by="-21600000">
                                      <p:cBhvr>
                                        <p:cTn id="187" dur="3000" fill="hold"/>
                                        <p:tgtEl>
                                          <p:spTgt spid="24"/>
                                        </p:tgtEl>
                                        <p:attrNameLst>
                                          <p:attrName>r</p:attrName>
                                        </p:attrNameLst>
                                      </p:cBhvr>
                                    </p:animRot>
                                  </p:childTnLst>
                                </p:cTn>
                              </p:par>
                              <p:par>
                                <p:cTn id="188" presetID="13" presetClass="entr" presetSubtype="16"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Effect transition="in" filter="plus(in)">
                                      <p:cBhvr>
                                        <p:cTn id="190" dur="3000"/>
                                        <p:tgtEl>
                                          <p:spTgt spid="25"/>
                                        </p:tgtEl>
                                      </p:cBhvr>
                                    </p:animEffect>
                                  </p:childTnLst>
                                </p:cTn>
                              </p:par>
                              <p:par>
                                <p:cTn id="191" presetID="2" presetClass="entr" presetSubtype="2" fill="hold" grpId="1" nodeType="withEffect">
                                  <p:stCondLst>
                                    <p:cond delay="0"/>
                                  </p:stCondLst>
                                  <p:childTnLst>
                                    <p:set>
                                      <p:cBhvr>
                                        <p:cTn id="192" dur="1" fill="hold">
                                          <p:stCondLst>
                                            <p:cond delay="0"/>
                                          </p:stCondLst>
                                        </p:cTn>
                                        <p:tgtEl>
                                          <p:spTgt spid="25"/>
                                        </p:tgtEl>
                                        <p:attrNameLst>
                                          <p:attrName>style.visibility</p:attrName>
                                        </p:attrNameLst>
                                      </p:cBhvr>
                                      <p:to>
                                        <p:strVal val="visible"/>
                                      </p:to>
                                    </p:set>
                                    <p:anim calcmode="lin" valueType="num">
                                      <p:cBhvr additive="base">
                                        <p:cTn id="193" dur="3000" fill="hold"/>
                                        <p:tgtEl>
                                          <p:spTgt spid="25"/>
                                        </p:tgtEl>
                                        <p:attrNameLst>
                                          <p:attrName>ppt_x</p:attrName>
                                        </p:attrNameLst>
                                      </p:cBhvr>
                                      <p:tavLst>
                                        <p:tav tm="0">
                                          <p:val>
                                            <p:strVal val="1+#ppt_w/2"/>
                                          </p:val>
                                        </p:tav>
                                        <p:tav tm="100000">
                                          <p:val>
                                            <p:strVal val="#ppt_x"/>
                                          </p:val>
                                        </p:tav>
                                      </p:tavLst>
                                    </p:anim>
                                    <p:anim calcmode="lin" valueType="num">
                                      <p:cBhvr additive="base">
                                        <p:cTn id="194" dur="3000" fill="hold"/>
                                        <p:tgtEl>
                                          <p:spTgt spid="25"/>
                                        </p:tgtEl>
                                        <p:attrNameLst>
                                          <p:attrName>ppt_y</p:attrName>
                                        </p:attrNameLst>
                                      </p:cBhvr>
                                      <p:tavLst>
                                        <p:tav tm="0">
                                          <p:val>
                                            <p:strVal val="#ppt_y"/>
                                          </p:val>
                                        </p:tav>
                                        <p:tav tm="100000">
                                          <p:val>
                                            <p:strVal val="#ppt_y"/>
                                          </p:val>
                                        </p:tav>
                                      </p:tavLst>
                                    </p:anim>
                                  </p:childTnLst>
                                </p:cTn>
                              </p:par>
                              <p:par>
                                <p:cTn id="195" presetID="8" presetClass="emph" presetSubtype="0" fill="hold" grpId="2" nodeType="withEffect">
                                  <p:stCondLst>
                                    <p:cond delay="0"/>
                                  </p:stCondLst>
                                  <p:childTnLst>
                                    <p:animRot by="21600000">
                                      <p:cBhvr>
                                        <p:cTn id="196" dur="3000" fill="hold"/>
                                        <p:tgtEl>
                                          <p:spTgt spid="25"/>
                                        </p:tgtEl>
                                        <p:attrNameLst>
                                          <p:attrName>r</p:attrName>
                                        </p:attrNameLst>
                                      </p:cBhvr>
                                    </p:animRot>
                                  </p:childTnLst>
                                </p:cTn>
                              </p:par>
                              <p:par>
                                <p:cTn id="197" presetID="13" presetClass="entr" presetSubtype="16" fill="hold" grpId="0" nodeType="withEffect">
                                  <p:stCondLst>
                                    <p:cond delay="0"/>
                                  </p:stCondLst>
                                  <p:childTnLst>
                                    <p:set>
                                      <p:cBhvr>
                                        <p:cTn id="198" dur="1" fill="hold">
                                          <p:stCondLst>
                                            <p:cond delay="0"/>
                                          </p:stCondLst>
                                        </p:cTn>
                                        <p:tgtEl>
                                          <p:spTgt spid="26"/>
                                        </p:tgtEl>
                                        <p:attrNameLst>
                                          <p:attrName>style.visibility</p:attrName>
                                        </p:attrNameLst>
                                      </p:cBhvr>
                                      <p:to>
                                        <p:strVal val="visible"/>
                                      </p:to>
                                    </p:set>
                                    <p:animEffect transition="in" filter="plus(in)">
                                      <p:cBhvr>
                                        <p:cTn id="199" dur="3000"/>
                                        <p:tgtEl>
                                          <p:spTgt spid="26"/>
                                        </p:tgtEl>
                                      </p:cBhvr>
                                    </p:animEffect>
                                  </p:childTnLst>
                                </p:cTn>
                              </p:par>
                              <p:par>
                                <p:cTn id="200" presetID="2" presetClass="entr" presetSubtype="2" fill="hold" grpId="1" nodeType="withEffect">
                                  <p:stCondLst>
                                    <p:cond delay="0"/>
                                  </p:stCondLst>
                                  <p:childTnLst>
                                    <p:set>
                                      <p:cBhvr>
                                        <p:cTn id="201" dur="1" fill="hold">
                                          <p:stCondLst>
                                            <p:cond delay="0"/>
                                          </p:stCondLst>
                                        </p:cTn>
                                        <p:tgtEl>
                                          <p:spTgt spid="26"/>
                                        </p:tgtEl>
                                        <p:attrNameLst>
                                          <p:attrName>style.visibility</p:attrName>
                                        </p:attrNameLst>
                                      </p:cBhvr>
                                      <p:to>
                                        <p:strVal val="visible"/>
                                      </p:to>
                                    </p:set>
                                    <p:anim calcmode="lin" valueType="num">
                                      <p:cBhvr additive="base">
                                        <p:cTn id="202" dur="3000" fill="hold"/>
                                        <p:tgtEl>
                                          <p:spTgt spid="26"/>
                                        </p:tgtEl>
                                        <p:attrNameLst>
                                          <p:attrName>ppt_x</p:attrName>
                                        </p:attrNameLst>
                                      </p:cBhvr>
                                      <p:tavLst>
                                        <p:tav tm="0">
                                          <p:val>
                                            <p:strVal val="1+#ppt_w/2"/>
                                          </p:val>
                                        </p:tav>
                                        <p:tav tm="100000">
                                          <p:val>
                                            <p:strVal val="#ppt_x"/>
                                          </p:val>
                                        </p:tav>
                                      </p:tavLst>
                                    </p:anim>
                                    <p:anim calcmode="lin" valueType="num">
                                      <p:cBhvr additive="base">
                                        <p:cTn id="203" dur="3000" fill="hold"/>
                                        <p:tgtEl>
                                          <p:spTgt spid="26"/>
                                        </p:tgtEl>
                                        <p:attrNameLst>
                                          <p:attrName>ppt_y</p:attrName>
                                        </p:attrNameLst>
                                      </p:cBhvr>
                                      <p:tavLst>
                                        <p:tav tm="0">
                                          <p:val>
                                            <p:strVal val="#ppt_y"/>
                                          </p:val>
                                        </p:tav>
                                        <p:tav tm="100000">
                                          <p:val>
                                            <p:strVal val="#ppt_y"/>
                                          </p:val>
                                        </p:tav>
                                      </p:tavLst>
                                    </p:anim>
                                  </p:childTnLst>
                                </p:cTn>
                              </p:par>
                              <p:par>
                                <p:cTn id="204" presetID="8" presetClass="emph" presetSubtype="0" fill="hold" grpId="2" nodeType="withEffect">
                                  <p:stCondLst>
                                    <p:cond delay="0"/>
                                  </p:stCondLst>
                                  <p:childTnLst>
                                    <p:animRot by="-21600000">
                                      <p:cBhvr>
                                        <p:cTn id="205" dur="3000" fill="hold"/>
                                        <p:tgtEl>
                                          <p:spTgt spid="26"/>
                                        </p:tgtEl>
                                        <p:attrNameLst>
                                          <p:attrName>r</p:attrName>
                                        </p:attrNameLst>
                                      </p:cBhvr>
                                    </p:animRot>
                                  </p:childTnLst>
                                </p:cTn>
                              </p:par>
                              <p:par>
                                <p:cTn id="206" presetID="13" presetClass="entr" presetSubtype="16" fill="hold" grpId="0" nodeType="withEffect">
                                  <p:stCondLst>
                                    <p:cond delay="0"/>
                                  </p:stCondLst>
                                  <p:childTnLst>
                                    <p:set>
                                      <p:cBhvr>
                                        <p:cTn id="207" dur="1" fill="hold">
                                          <p:stCondLst>
                                            <p:cond delay="0"/>
                                          </p:stCondLst>
                                        </p:cTn>
                                        <p:tgtEl>
                                          <p:spTgt spid="27"/>
                                        </p:tgtEl>
                                        <p:attrNameLst>
                                          <p:attrName>style.visibility</p:attrName>
                                        </p:attrNameLst>
                                      </p:cBhvr>
                                      <p:to>
                                        <p:strVal val="visible"/>
                                      </p:to>
                                    </p:set>
                                    <p:animEffect transition="in" filter="plus(in)">
                                      <p:cBhvr>
                                        <p:cTn id="208" dur="3000"/>
                                        <p:tgtEl>
                                          <p:spTgt spid="27"/>
                                        </p:tgtEl>
                                      </p:cBhvr>
                                    </p:animEffect>
                                  </p:childTnLst>
                                </p:cTn>
                              </p:par>
                              <p:par>
                                <p:cTn id="209" presetID="2" presetClass="entr" presetSubtype="2" fill="hold" grpId="1" nodeType="withEffect">
                                  <p:stCondLst>
                                    <p:cond delay="0"/>
                                  </p:stCondLst>
                                  <p:childTnLst>
                                    <p:set>
                                      <p:cBhvr>
                                        <p:cTn id="210" dur="1" fill="hold">
                                          <p:stCondLst>
                                            <p:cond delay="0"/>
                                          </p:stCondLst>
                                        </p:cTn>
                                        <p:tgtEl>
                                          <p:spTgt spid="27"/>
                                        </p:tgtEl>
                                        <p:attrNameLst>
                                          <p:attrName>style.visibility</p:attrName>
                                        </p:attrNameLst>
                                      </p:cBhvr>
                                      <p:to>
                                        <p:strVal val="visible"/>
                                      </p:to>
                                    </p:set>
                                    <p:anim calcmode="lin" valueType="num">
                                      <p:cBhvr additive="base">
                                        <p:cTn id="211" dur="3000" fill="hold"/>
                                        <p:tgtEl>
                                          <p:spTgt spid="27"/>
                                        </p:tgtEl>
                                        <p:attrNameLst>
                                          <p:attrName>ppt_x</p:attrName>
                                        </p:attrNameLst>
                                      </p:cBhvr>
                                      <p:tavLst>
                                        <p:tav tm="0">
                                          <p:val>
                                            <p:strVal val="1+#ppt_w/2"/>
                                          </p:val>
                                        </p:tav>
                                        <p:tav tm="100000">
                                          <p:val>
                                            <p:strVal val="#ppt_x"/>
                                          </p:val>
                                        </p:tav>
                                      </p:tavLst>
                                    </p:anim>
                                    <p:anim calcmode="lin" valueType="num">
                                      <p:cBhvr additive="base">
                                        <p:cTn id="212" dur="3000" fill="hold"/>
                                        <p:tgtEl>
                                          <p:spTgt spid="27"/>
                                        </p:tgtEl>
                                        <p:attrNameLst>
                                          <p:attrName>ppt_y</p:attrName>
                                        </p:attrNameLst>
                                      </p:cBhvr>
                                      <p:tavLst>
                                        <p:tav tm="0">
                                          <p:val>
                                            <p:strVal val="#ppt_y"/>
                                          </p:val>
                                        </p:tav>
                                        <p:tav tm="100000">
                                          <p:val>
                                            <p:strVal val="#ppt_y"/>
                                          </p:val>
                                        </p:tav>
                                      </p:tavLst>
                                    </p:anim>
                                  </p:childTnLst>
                                </p:cTn>
                              </p:par>
                              <p:par>
                                <p:cTn id="213" presetID="8" presetClass="emph" presetSubtype="0" fill="hold" grpId="2" nodeType="withEffect">
                                  <p:stCondLst>
                                    <p:cond delay="0"/>
                                  </p:stCondLst>
                                  <p:childTnLst>
                                    <p:animRot by="21600000">
                                      <p:cBhvr>
                                        <p:cTn id="214" dur="3000" fill="hold"/>
                                        <p:tgtEl>
                                          <p:spTgt spid="27"/>
                                        </p:tgtEl>
                                        <p:attrNameLst>
                                          <p:attrName>r</p:attrName>
                                        </p:attrNameLst>
                                      </p:cBhvr>
                                    </p:animRot>
                                  </p:childTnLst>
                                </p:cTn>
                              </p:par>
                              <p:par>
                                <p:cTn id="215" presetID="13" presetClass="entr" presetSubtype="16" fill="hold" grpId="0" nodeType="withEffect">
                                  <p:stCondLst>
                                    <p:cond delay="0"/>
                                  </p:stCondLst>
                                  <p:childTnLst>
                                    <p:set>
                                      <p:cBhvr>
                                        <p:cTn id="216" dur="1" fill="hold">
                                          <p:stCondLst>
                                            <p:cond delay="0"/>
                                          </p:stCondLst>
                                        </p:cTn>
                                        <p:tgtEl>
                                          <p:spTgt spid="28"/>
                                        </p:tgtEl>
                                        <p:attrNameLst>
                                          <p:attrName>style.visibility</p:attrName>
                                        </p:attrNameLst>
                                      </p:cBhvr>
                                      <p:to>
                                        <p:strVal val="visible"/>
                                      </p:to>
                                    </p:set>
                                    <p:animEffect transition="in" filter="plus(in)">
                                      <p:cBhvr>
                                        <p:cTn id="217" dur="3000"/>
                                        <p:tgtEl>
                                          <p:spTgt spid="28"/>
                                        </p:tgtEl>
                                      </p:cBhvr>
                                    </p:animEffect>
                                  </p:childTnLst>
                                </p:cTn>
                              </p:par>
                              <p:par>
                                <p:cTn id="218" presetID="2" presetClass="entr" presetSubtype="2" fill="hold" grpId="1" nodeType="withEffect">
                                  <p:stCondLst>
                                    <p:cond delay="0"/>
                                  </p:stCondLst>
                                  <p:childTnLst>
                                    <p:set>
                                      <p:cBhvr>
                                        <p:cTn id="219" dur="1" fill="hold">
                                          <p:stCondLst>
                                            <p:cond delay="0"/>
                                          </p:stCondLst>
                                        </p:cTn>
                                        <p:tgtEl>
                                          <p:spTgt spid="28"/>
                                        </p:tgtEl>
                                        <p:attrNameLst>
                                          <p:attrName>style.visibility</p:attrName>
                                        </p:attrNameLst>
                                      </p:cBhvr>
                                      <p:to>
                                        <p:strVal val="visible"/>
                                      </p:to>
                                    </p:set>
                                    <p:anim calcmode="lin" valueType="num">
                                      <p:cBhvr additive="base">
                                        <p:cTn id="220" dur="3000" fill="hold"/>
                                        <p:tgtEl>
                                          <p:spTgt spid="28"/>
                                        </p:tgtEl>
                                        <p:attrNameLst>
                                          <p:attrName>ppt_x</p:attrName>
                                        </p:attrNameLst>
                                      </p:cBhvr>
                                      <p:tavLst>
                                        <p:tav tm="0">
                                          <p:val>
                                            <p:strVal val="1+#ppt_w/2"/>
                                          </p:val>
                                        </p:tav>
                                        <p:tav tm="100000">
                                          <p:val>
                                            <p:strVal val="#ppt_x"/>
                                          </p:val>
                                        </p:tav>
                                      </p:tavLst>
                                    </p:anim>
                                    <p:anim calcmode="lin" valueType="num">
                                      <p:cBhvr additive="base">
                                        <p:cTn id="221" dur="3000" fill="hold"/>
                                        <p:tgtEl>
                                          <p:spTgt spid="28"/>
                                        </p:tgtEl>
                                        <p:attrNameLst>
                                          <p:attrName>ppt_y</p:attrName>
                                        </p:attrNameLst>
                                      </p:cBhvr>
                                      <p:tavLst>
                                        <p:tav tm="0">
                                          <p:val>
                                            <p:strVal val="#ppt_y"/>
                                          </p:val>
                                        </p:tav>
                                        <p:tav tm="100000">
                                          <p:val>
                                            <p:strVal val="#ppt_y"/>
                                          </p:val>
                                        </p:tav>
                                      </p:tavLst>
                                    </p:anim>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13" presetClass="entr" presetSubtype="16" fill="hold" grpId="0" nodeType="withEffect">
                                  <p:stCondLst>
                                    <p:cond delay="0"/>
                                  </p:stCondLst>
                                  <p:childTnLst>
                                    <p:set>
                                      <p:cBhvr>
                                        <p:cTn id="225" dur="1" fill="hold">
                                          <p:stCondLst>
                                            <p:cond delay="0"/>
                                          </p:stCondLst>
                                        </p:cTn>
                                        <p:tgtEl>
                                          <p:spTgt spid="29"/>
                                        </p:tgtEl>
                                        <p:attrNameLst>
                                          <p:attrName>style.visibility</p:attrName>
                                        </p:attrNameLst>
                                      </p:cBhvr>
                                      <p:to>
                                        <p:strVal val="visible"/>
                                      </p:to>
                                    </p:set>
                                    <p:animEffect transition="in" filter="plus(in)">
                                      <p:cBhvr>
                                        <p:cTn id="226" dur="3000"/>
                                        <p:tgtEl>
                                          <p:spTgt spid="29"/>
                                        </p:tgtEl>
                                      </p:cBhvr>
                                    </p:animEffect>
                                  </p:childTnLst>
                                </p:cTn>
                              </p:par>
                              <p:par>
                                <p:cTn id="227" presetID="2" presetClass="entr" presetSubtype="2" fill="hold" grpId="1" nodeType="withEffect">
                                  <p:stCondLst>
                                    <p:cond delay="0"/>
                                  </p:stCondLst>
                                  <p:childTnLst>
                                    <p:set>
                                      <p:cBhvr>
                                        <p:cTn id="228" dur="1" fill="hold">
                                          <p:stCondLst>
                                            <p:cond delay="0"/>
                                          </p:stCondLst>
                                        </p:cTn>
                                        <p:tgtEl>
                                          <p:spTgt spid="29"/>
                                        </p:tgtEl>
                                        <p:attrNameLst>
                                          <p:attrName>style.visibility</p:attrName>
                                        </p:attrNameLst>
                                      </p:cBhvr>
                                      <p:to>
                                        <p:strVal val="visible"/>
                                      </p:to>
                                    </p:set>
                                    <p:anim calcmode="lin" valueType="num">
                                      <p:cBhvr additive="base">
                                        <p:cTn id="229" dur="3000" fill="hold"/>
                                        <p:tgtEl>
                                          <p:spTgt spid="29"/>
                                        </p:tgtEl>
                                        <p:attrNameLst>
                                          <p:attrName>ppt_x</p:attrName>
                                        </p:attrNameLst>
                                      </p:cBhvr>
                                      <p:tavLst>
                                        <p:tav tm="0">
                                          <p:val>
                                            <p:strVal val="1+#ppt_w/2"/>
                                          </p:val>
                                        </p:tav>
                                        <p:tav tm="100000">
                                          <p:val>
                                            <p:strVal val="#ppt_x"/>
                                          </p:val>
                                        </p:tav>
                                      </p:tavLst>
                                    </p:anim>
                                    <p:anim calcmode="lin" valueType="num">
                                      <p:cBhvr additive="base">
                                        <p:cTn id="230" dur="3000" fill="hold"/>
                                        <p:tgtEl>
                                          <p:spTgt spid="29"/>
                                        </p:tgtEl>
                                        <p:attrNameLst>
                                          <p:attrName>ppt_y</p:attrName>
                                        </p:attrNameLst>
                                      </p:cBhvr>
                                      <p:tavLst>
                                        <p:tav tm="0">
                                          <p:val>
                                            <p:strVal val="#ppt_y"/>
                                          </p:val>
                                        </p:tav>
                                        <p:tav tm="100000">
                                          <p:val>
                                            <p:strVal val="#ppt_y"/>
                                          </p:val>
                                        </p:tav>
                                      </p:tavLst>
                                    </p:anim>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13" presetClass="entr" presetSubtype="16" fill="hold" grpId="0"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3000"/>
                                        <p:tgtEl>
                                          <p:spTgt spid="30"/>
                                        </p:tgtEl>
                                      </p:cBhvr>
                                    </p:animEffect>
                                  </p:childTnLst>
                                </p:cTn>
                              </p:par>
                              <p:par>
                                <p:cTn id="236" presetID="2" presetClass="entr" presetSubtype="2" fill="hold" grpId="1" nodeType="withEffect">
                                  <p:stCondLst>
                                    <p:cond delay="0"/>
                                  </p:stCondLst>
                                  <p:childTnLst>
                                    <p:set>
                                      <p:cBhvr>
                                        <p:cTn id="237" dur="1" fill="hold">
                                          <p:stCondLst>
                                            <p:cond delay="0"/>
                                          </p:stCondLst>
                                        </p:cTn>
                                        <p:tgtEl>
                                          <p:spTgt spid="30"/>
                                        </p:tgtEl>
                                        <p:attrNameLst>
                                          <p:attrName>style.visibility</p:attrName>
                                        </p:attrNameLst>
                                      </p:cBhvr>
                                      <p:to>
                                        <p:strVal val="visible"/>
                                      </p:to>
                                    </p:set>
                                    <p:anim calcmode="lin" valueType="num">
                                      <p:cBhvr additive="base">
                                        <p:cTn id="238" dur="3000" fill="hold"/>
                                        <p:tgtEl>
                                          <p:spTgt spid="30"/>
                                        </p:tgtEl>
                                        <p:attrNameLst>
                                          <p:attrName>ppt_x</p:attrName>
                                        </p:attrNameLst>
                                      </p:cBhvr>
                                      <p:tavLst>
                                        <p:tav tm="0">
                                          <p:val>
                                            <p:strVal val="1+#ppt_w/2"/>
                                          </p:val>
                                        </p:tav>
                                        <p:tav tm="100000">
                                          <p:val>
                                            <p:strVal val="#ppt_x"/>
                                          </p:val>
                                        </p:tav>
                                      </p:tavLst>
                                    </p:anim>
                                    <p:anim calcmode="lin" valueType="num">
                                      <p:cBhvr additive="base">
                                        <p:cTn id="239" dur="3000" fill="hold"/>
                                        <p:tgtEl>
                                          <p:spTgt spid="30"/>
                                        </p:tgtEl>
                                        <p:attrNameLst>
                                          <p:attrName>ppt_y</p:attrName>
                                        </p:attrNameLst>
                                      </p:cBhvr>
                                      <p:tavLst>
                                        <p:tav tm="0">
                                          <p:val>
                                            <p:strVal val="#ppt_y"/>
                                          </p:val>
                                        </p:tav>
                                        <p:tav tm="100000">
                                          <p:val>
                                            <p:strVal val="#ppt_y"/>
                                          </p:val>
                                        </p:tav>
                                      </p:tavLst>
                                    </p:anim>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13" presetClass="entr" presetSubtype="16" fill="hold" grpId="0" nodeType="withEffect">
                                  <p:stCondLst>
                                    <p:cond delay="0"/>
                                  </p:stCondLst>
                                  <p:childTnLst>
                                    <p:set>
                                      <p:cBhvr>
                                        <p:cTn id="243" dur="1" fill="hold">
                                          <p:stCondLst>
                                            <p:cond delay="0"/>
                                          </p:stCondLst>
                                        </p:cTn>
                                        <p:tgtEl>
                                          <p:spTgt spid="31"/>
                                        </p:tgtEl>
                                        <p:attrNameLst>
                                          <p:attrName>style.visibility</p:attrName>
                                        </p:attrNameLst>
                                      </p:cBhvr>
                                      <p:to>
                                        <p:strVal val="visible"/>
                                      </p:to>
                                    </p:set>
                                    <p:animEffect transition="in" filter="plus(in)">
                                      <p:cBhvr>
                                        <p:cTn id="244" dur="3000"/>
                                        <p:tgtEl>
                                          <p:spTgt spid="31"/>
                                        </p:tgtEl>
                                      </p:cBhvr>
                                    </p:animEffect>
                                  </p:childTnLst>
                                </p:cTn>
                              </p:par>
                              <p:par>
                                <p:cTn id="245" presetID="2" presetClass="entr" presetSubtype="2" fill="hold" grpId="1" nodeType="withEffect">
                                  <p:stCondLst>
                                    <p:cond delay="0"/>
                                  </p:stCondLst>
                                  <p:childTnLst>
                                    <p:set>
                                      <p:cBhvr>
                                        <p:cTn id="246" dur="1" fill="hold">
                                          <p:stCondLst>
                                            <p:cond delay="0"/>
                                          </p:stCondLst>
                                        </p:cTn>
                                        <p:tgtEl>
                                          <p:spTgt spid="31"/>
                                        </p:tgtEl>
                                        <p:attrNameLst>
                                          <p:attrName>style.visibility</p:attrName>
                                        </p:attrNameLst>
                                      </p:cBhvr>
                                      <p:to>
                                        <p:strVal val="visible"/>
                                      </p:to>
                                    </p:set>
                                    <p:anim calcmode="lin" valueType="num">
                                      <p:cBhvr additive="base">
                                        <p:cTn id="247" dur="3000" fill="hold"/>
                                        <p:tgtEl>
                                          <p:spTgt spid="31"/>
                                        </p:tgtEl>
                                        <p:attrNameLst>
                                          <p:attrName>ppt_x</p:attrName>
                                        </p:attrNameLst>
                                      </p:cBhvr>
                                      <p:tavLst>
                                        <p:tav tm="0">
                                          <p:val>
                                            <p:strVal val="1+#ppt_w/2"/>
                                          </p:val>
                                        </p:tav>
                                        <p:tav tm="100000">
                                          <p:val>
                                            <p:strVal val="#ppt_x"/>
                                          </p:val>
                                        </p:tav>
                                      </p:tavLst>
                                    </p:anim>
                                    <p:anim calcmode="lin" valueType="num">
                                      <p:cBhvr additive="base">
                                        <p:cTn id="248" dur="3000" fill="hold"/>
                                        <p:tgtEl>
                                          <p:spTgt spid="31"/>
                                        </p:tgtEl>
                                        <p:attrNameLst>
                                          <p:attrName>ppt_y</p:attrName>
                                        </p:attrNameLst>
                                      </p:cBhvr>
                                      <p:tavLst>
                                        <p:tav tm="0">
                                          <p:val>
                                            <p:strVal val="#ppt_y"/>
                                          </p:val>
                                        </p:tav>
                                        <p:tav tm="100000">
                                          <p:val>
                                            <p:strVal val="#ppt_y"/>
                                          </p:val>
                                        </p:tav>
                                      </p:tavLst>
                                    </p:anim>
                                  </p:childTnLst>
                                </p:cTn>
                              </p:par>
                              <p:par>
                                <p:cTn id="249" presetID="8" presetClass="emph" presetSubtype="0" fill="hold" grpId="2" nodeType="withEffect">
                                  <p:stCondLst>
                                    <p:cond delay="0"/>
                                  </p:stCondLst>
                                  <p:childTnLst>
                                    <p:animRot by="21600000">
                                      <p:cBhvr>
                                        <p:cTn id="250" dur="3000" fill="hold"/>
                                        <p:tgtEl>
                                          <p:spTgt spid="31"/>
                                        </p:tgtEl>
                                        <p:attrNameLst>
                                          <p:attrName>r</p:attrName>
                                        </p:attrNameLst>
                                      </p:cBhvr>
                                    </p:animRot>
                                  </p:childTnLst>
                                </p:cTn>
                              </p:par>
                              <p:par>
                                <p:cTn id="251" presetID="13" presetClass="entr" presetSubtype="16" fill="hold" grpId="0" nodeType="withEffect">
                                  <p:stCondLst>
                                    <p:cond delay="0"/>
                                  </p:stCondLst>
                                  <p:childTnLst>
                                    <p:set>
                                      <p:cBhvr>
                                        <p:cTn id="252" dur="1" fill="hold">
                                          <p:stCondLst>
                                            <p:cond delay="0"/>
                                          </p:stCondLst>
                                        </p:cTn>
                                        <p:tgtEl>
                                          <p:spTgt spid="32"/>
                                        </p:tgtEl>
                                        <p:attrNameLst>
                                          <p:attrName>style.visibility</p:attrName>
                                        </p:attrNameLst>
                                      </p:cBhvr>
                                      <p:to>
                                        <p:strVal val="visible"/>
                                      </p:to>
                                    </p:set>
                                    <p:animEffect transition="in" filter="plus(in)">
                                      <p:cBhvr>
                                        <p:cTn id="253" dur="3000"/>
                                        <p:tgtEl>
                                          <p:spTgt spid="32"/>
                                        </p:tgtEl>
                                      </p:cBhvr>
                                    </p:animEffect>
                                  </p:childTnLst>
                                </p:cTn>
                              </p:par>
                              <p:par>
                                <p:cTn id="254" presetID="2" presetClass="entr" presetSubtype="2" fill="hold" grpId="1" nodeType="withEffect">
                                  <p:stCondLst>
                                    <p:cond delay="0"/>
                                  </p:stCondLst>
                                  <p:childTnLst>
                                    <p:set>
                                      <p:cBhvr>
                                        <p:cTn id="255" dur="1" fill="hold">
                                          <p:stCondLst>
                                            <p:cond delay="0"/>
                                          </p:stCondLst>
                                        </p:cTn>
                                        <p:tgtEl>
                                          <p:spTgt spid="32"/>
                                        </p:tgtEl>
                                        <p:attrNameLst>
                                          <p:attrName>style.visibility</p:attrName>
                                        </p:attrNameLst>
                                      </p:cBhvr>
                                      <p:to>
                                        <p:strVal val="visible"/>
                                      </p:to>
                                    </p:set>
                                    <p:anim calcmode="lin" valueType="num">
                                      <p:cBhvr additive="base">
                                        <p:cTn id="256" dur="3000" fill="hold"/>
                                        <p:tgtEl>
                                          <p:spTgt spid="32"/>
                                        </p:tgtEl>
                                        <p:attrNameLst>
                                          <p:attrName>ppt_x</p:attrName>
                                        </p:attrNameLst>
                                      </p:cBhvr>
                                      <p:tavLst>
                                        <p:tav tm="0">
                                          <p:val>
                                            <p:strVal val="1+#ppt_w/2"/>
                                          </p:val>
                                        </p:tav>
                                        <p:tav tm="100000">
                                          <p:val>
                                            <p:strVal val="#ppt_x"/>
                                          </p:val>
                                        </p:tav>
                                      </p:tavLst>
                                    </p:anim>
                                    <p:anim calcmode="lin" valueType="num">
                                      <p:cBhvr additive="base">
                                        <p:cTn id="257" dur="3000" fill="hold"/>
                                        <p:tgtEl>
                                          <p:spTgt spid="32"/>
                                        </p:tgtEl>
                                        <p:attrNameLst>
                                          <p:attrName>ppt_y</p:attrName>
                                        </p:attrNameLst>
                                      </p:cBhvr>
                                      <p:tavLst>
                                        <p:tav tm="0">
                                          <p:val>
                                            <p:strVal val="#ppt_y"/>
                                          </p:val>
                                        </p:tav>
                                        <p:tav tm="100000">
                                          <p:val>
                                            <p:strVal val="#ppt_y"/>
                                          </p:val>
                                        </p:tav>
                                      </p:tavLst>
                                    </p:anim>
                                  </p:childTnLst>
                                </p:cTn>
                              </p:par>
                              <p:par>
                                <p:cTn id="258" presetID="8" presetClass="emph" presetSubtype="0" fill="hold" grpId="2" nodeType="withEffect">
                                  <p:stCondLst>
                                    <p:cond delay="0"/>
                                  </p:stCondLst>
                                  <p:childTnLst>
                                    <p:animRot by="-21600000">
                                      <p:cBhvr>
                                        <p:cTn id="259" dur="3000" fill="hold"/>
                                        <p:tgtEl>
                                          <p:spTgt spid="32"/>
                                        </p:tgtEl>
                                        <p:attrNameLst>
                                          <p:attrName>r</p:attrName>
                                        </p:attrNameLst>
                                      </p:cBhvr>
                                    </p:animRot>
                                  </p:childTnLst>
                                </p:cTn>
                              </p:par>
                              <p:par>
                                <p:cTn id="260" presetID="13" presetClass="entr" presetSubtype="16" fill="hold" grpId="0" nodeType="withEffect">
                                  <p:stCondLst>
                                    <p:cond delay="0"/>
                                  </p:stCondLst>
                                  <p:childTnLst>
                                    <p:set>
                                      <p:cBhvr>
                                        <p:cTn id="261" dur="1" fill="hold">
                                          <p:stCondLst>
                                            <p:cond delay="0"/>
                                          </p:stCondLst>
                                        </p:cTn>
                                        <p:tgtEl>
                                          <p:spTgt spid="33"/>
                                        </p:tgtEl>
                                        <p:attrNameLst>
                                          <p:attrName>style.visibility</p:attrName>
                                        </p:attrNameLst>
                                      </p:cBhvr>
                                      <p:to>
                                        <p:strVal val="visible"/>
                                      </p:to>
                                    </p:set>
                                    <p:animEffect transition="in" filter="plus(in)">
                                      <p:cBhvr>
                                        <p:cTn id="262" dur="3000"/>
                                        <p:tgtEl>
                                          <p:spTgt spid="33"/>
                                        </p:tgtEl>
                                      </p:cBhvr>
                                    </p:animEffect>
                                  </p:childTnLst>
                                </p:cTn>
                              </p:par>
                              <p:par>
                                <p:cTn id="263" presetID="2" presetClass="entr" presetSubtype="2"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additive="base">
                                        <p:cTn id="265" dur="3000" fill="hold"/>
                                        <p:tgtEl>
                                          <p:spTgt spid="33"/>
                                        </p:tgtEl>
                                        <p:attrNameLst>
                                          <p:attrName>ppt_x</p:attrName>
                                        </p:attrNameLst>
                                      </p:cBhvr>
                                      <p:tavLst>
                                        <p:tav tm="0">
                                          <p:val>
                                            <p:strVal val="1+#ppt_w/2"/>
                                          </p:val>
                                        </p:tav>
                                        <p:tav tm="100000">
                                          <p:val>
                                            <p:strVal val="#ppt_x"/>
                                          </p:val>
                                        </p:tav>
                                      </p:tavLst>
                                    </p:anim>
                                    <p:anim calcmode="lin" valueType="num">
                                      <p:cBhvr additive="base">
                                        <p:cTn id="266" dur="3000" fill="hold"/>
                                        <p:tgtEl>
                                          <p:spTgt spid="33"/>
                                        </p:tgtEl>
                                        <p:attrNameLst>
                                          <p:attrName>ppt_y</p:attrName>
                                        </p:attrNameLst>
                                      </p:cBhvr>
                                      <p:tavLst>
                                        <p:tav tm="0">
                                          <p:val>
                                            <p:strVal val="#ppt_y"/>
                                          </p:val>
                                        </p:tav>
                                        <p:tav tm="100000">
                                          <p:val>
                                            <p:strVal val="#ppt_y"/>
                                          </p:val>
                                        </p:tav>
                                      </p:tavLst>
                                    </p:anim>
                                  </p:childTnLst>
                                </p:cTn>
                              </p:par>
                              <p:par>
                                <p:cTn id="267" presetID="8" presetClass="emph" presetSubtype="0" fill="hold" grpId="2" nodeType="withEffect">
                                  <p:stCondLst>
                                    <p:cond delay="0"/>
                                  </p:stCondLst>
                                  <p:childTnLst>
                                    <p:animRot by="21600000">
                                      <p:cBhvr>
                                        <p:cTn id="268" dur="3000" fill="hold"/>
                                        <p:tgtEl>
                                          <p:spTgt spid="33"/>
                                        </p:tgtEl>
                                        <p:attrNameLst>
                                          <p:attrName>r</p:attrName>
                                        </p:attrNameLst>
                                      </p:cBhvr>
                                    </p:animRot>
                                  </p:childTnLst>
                                </p:cTn>
                              </p:par>
                              <p:par>
                                <p:cTn id="269" presetID="13" presetClass="entr" presetSubtype="16" fill="hold" grpId="0" nodeType="withEffect">
                                  <p:stCondLst>
                                    <p:cond delay="0"/>
                                  </p:stCondLst>
                                  <p:childTnLst>
                                    <p:set>
                                      <p:cBhvr>
                                        <p:cTn id="270" dur="1" fill="hold">
                                          <p:stCondLst>
                                            <p:cond delay="0"/>
                                          </p:stCondLst>
                                        </p:cTn>
                                        <p:tgtEl>
                                          <p:spTgt spid="34"/>
                                        </p:tgtEl>
                                        <p:attrNameLst>
                                          <p:attrName>style.visibility</p:attrName>
                                        </p:attrNameLst>
                                      </p:cBhvr>
                                      <p:to>
                                        <p:strVal val="visible"/>
                                      </p:to>
                                    </p:set>
                                    <p:animEffect transition="in" filter="plus(in)">
                                      <p:cBhvr>
                                        <p:cTn id="271" dur="3000"/>
                                        <p:tgtEl>
                                          <p:spTgt spid="34"/>
                                        </p:tgtEl>
                                      </p:cBhvr>
                                    </p:animEffect>
                                  </p:childTnLst>
                                </p:cTn>
                              </p:par>
                              <p:par>
                                <p:cTn id="272" presetID="2" presetClass="entr" presetSubtype="2" fill="hold" grpId="1" nodeType="withEffect">
                                  <p:stCondLst>
                                    <p:cond delay="0"/>
                                  </p:stCondLst>
                                  <p:childTnLst>
                                    <p:set>
                                      <p:cBhvr>
                                        <p:cTn id="273" dur="1" fill="hold">
                                          <p:stCondLst>
                                            <p:cond delay="0"/>
                                          </p:stCondLst>
                                        </p:cTn>
                                        <p:tgtEl>
                                          <p:spTgt spid="34"/>
                                        </p:tgtEl>
                                        <p:attrNameLst>
                                          <p:attrName>style.visibility</p:attrName>
                                        </p:attrNameLst>
                                      </p:cBhvr>
                                      <p:to>
                                        <p:strVal val="visible"/>
                                      </p:to>
                                    </p:set>
                                    <p:anim calcmode="lin" valueType="num">
                                      <p:cBhvr additive="base">
                                        <p:cTn id="274" dur="3000" fill="hold"/>
                                        <p:tgtEl>
                                          <p:spTgt spid="34"/>
                                        </p:tgtEl>
                                        <p:attrNameLst>
                                          <p:attrName>ppt_x</p:attrName>
                                        </p:attrNameLst>
                                      </p:cBhvr>
                                      <p:tavLst>
                                        <p:tav tm="0">
                                          <p:val>
                                            <p:strVal val="1+#ppt_w/2"/>
                                          </p:val>
                                        </p:tav>
                                        <p:tav tm="100000">
                                          <p:val>
                                            <p:strVal val="#ppt_x"/>
                                          </p:val>
                                        </p:tav>
                                      </p:tavLst>
                                    </p:anim>
                                    <p:anim calcmode="lin" valueType="num">
                                      <p:cBhvr additive="base">
                                        <p:cTn id="275" dur="3000" fill="hold"/>
                                        <p:tgtEl>
                                          <p:spTgt spid="34"/>
                                        </p:tgtEl>
                                        <p:attrNameLst>
                                          <p:attrName>ppt_y</p:attrName>
                                        </p:attrNameLst>
                                      </p:cBhvr>
                                      <p:tavLst>
                                        <p:tav tm="0">
                                          <p:val>
                                            <p:strVal val="#ppt_y"/>
                                          </p:val>
                                        </p:tav>
                                        <p:tav tm="100000">
                                          <p:val>
                                            <p:strVal val="#ppt_y"/>
                                          </p:val>
                                        </p:tav>
                                      </p:tavLst>
                                    </p:anim>
                                  </p:childTnLst>
                                </p:cTn>
                              </p:par>
                              <p:par>
                                <p:cTn id="276" presetID="8" presetClass="emph" presetSubtype="0" fill="hold" grpId="2" nodeType="withEffect">
                                  <p:stCondLst>
                                    <p:cond delay="0"/>
                                  </p:stCondLst>
                                  <p:childTnLst>
                                    <p:animRot by="-21600000">
                                      <p:cBhvr>
                                        <p:cTn id="277" dur="3000" fill="hold"/>
                                        <p:tgtEl>
                                          <p:spTgt spid="34"/>
                                        </p:tgtEl>
                                        <p:attrNameLst>
                                          <p:attrName>r</p:attrName>
                                        </p:attrNameLst>
                                      </p:cBhvr>
                                    </p:animRot>
                                  </p:childTnLst>
                                </p:cTn>
                              </p:par>
                              <p:par>
                                <p:cTn id="278" presetID="13" presetClass="entr" presetSubtype="16" fill="hold" grpId="0" nodeType="withEffect">
                                  <p:stCondLst>
                                    <p:cond delay="0"/>
                                  </p:stCondLst>
                                  <p:childTnLst>
                                    <p:set>
                                      <p:cBhvr>
                                        <p:cTn id="279" dur="1" fill="hold">
                                          <p:stCondLst>
                                            <p:cond delay="0"/>
                                          </p:stCondLst>
                                        </p:cTn>
                                        <p:tgtEl>
                                          <p:spTgt spid="35"/>
                                        </p:tgtEl>
                                        <p:attrNameLst>
                                          <p:attrName>style.visibility</p:attrName>
                                        </p:attrNameLst>
                                      </p:cBhvr>
                                      <p:to>
                                        <p:strVal val="visible"/>
                                      </p:to>
                                    </p:set>
                                    <p:animEffect transition="in" filter="plus(in)">
                                      <p:cBhvr>
                                        <p:cTn id="280" dur="3000"/>
                                        <p:tgtEl>
                                          <p:spTgt spid="35"/>
                                        </p:tgtEl>
                                      </p:cBhvr>
                                    </p:animEffect>
                                  </p:childTnLst>
                                </p:cTn>
                              </p:par>
                              <p:par>
                                <p:cTn id="281" presetID="2" presetClass="entr" presetSubtype="2" fill="hold" grpId="1" nodeType="withEffect">
                                  <p:stCondLst>
                                    <p:cond delay="0"/>
                                  </p:stCondLst>
                                  <p:childTnLst>
                                    <p:set>
                                      <p:cBhvr>
                                        <p:cTn id="282" dur="1" fill="hold">
                                          <p:stCondLst>
                                            <p:cond delay="0"/>
                                          </p:stCondLst>
                                        </p:cTn>
                                        <p:tgtEl>
                                          <p:spTgt spid="35"/>
                                        </p:tgtEl>
                                        <p:attrNameLst>
                                          <p:attrName>style.visibility</p:attrName>
                                        </p:attrNameLst>
                                      </p:cBhvr>
                                      <p:to>
                                        <p:strVal val="visible"/>
                                      </p:to>
                                    </p:set>
                                    <p:anim calcmode="lin" valueType="num">
                                      <p:cBhvr additive="base">
                                        <p:cTn id="283" dur="3000" fill="hold"/>
                                        <p:tgtEl>
                                          <p:spTgt spid="35"/>
                                        </p:tgtEl>
                                        <p:attrNameLst>
                                          <p:attrName>ppt_x</p:attrName>
                                        </p:attrNameLst>
                                      </p:cBhvr>
                                      <p:tavLst>
                                        <p:tav tm="0">
                                          <p:val>
                                            <p:strVal val="1+#ppt_w/2"/>
                                          </p:val>
                                        </p:tav>
                                        <p:tav tm="100000">
                                          <p:val>
                                            <p:strVal val="#ppt_x"/>
                                          </p:val>
                                        </p:tav>
                                      </p:tavLst>
                                    </p:anim>
                                    <p:anim calcmode="lin" valueType="num">
                                      <p:cBhvr additive="base">
                                        <p:cTn id="284" dur="3000" fill="hold"/>
                                        <p:tgtEl>
                                          <p:spTgt spid="35"/>
                                        </p:tgtEl>
                                        <p:attrNameLst>
                                          <p:attrName>ppt_y</p:attrName>
                                        </p:attrNameLst>
                                      </p:cBhvr>
                                      <p:tavLst>
                                        <p:tav tm="0">
                                          <p:val>
                                            <p:strVal val="#ppt_y"/>
                                          </p:val>
                                        </p:tav>
                                        <p:tav tm="100000">
                                          <p:val>
                                            <p:strVal val="#ppt_y"/>
                                          </p:val>
                                        </p:tav>
                                      </p:tavLst>
                                    </p:anim>
                                  </p:childTnLst>
                                </p:cTn>
                              </p:par>
                              <p:par>
                                <p:cTn id="285" presetID="8" presetClass="emph" presetSubtype="0" fill="hold" grpId="2" nodeType="withEffect">
                                  <p:stCondLst>
                                    <p:cond delay="0"/>
                                  </p:stCondLst>
                                  <p:childTnLst>
                                    <p:animRot by="21600000">
                                      <p:cBhvr>
                                        <p:cTn id="286" dur="3000" fill="hold"/>
                                        <p:tgtEl>
                                          <p:spTgt spid="35"/>
                                        </p:tgtEl>
                                        <p:attrNameLst>
                                          <p:attrName>r</p:attrName>
                                        </p:attrNameLst>
                                      </p:cBhvr>
                                    </p:animRot>
                                  </p:childTnLst>
                                </p:cTn>
                              </p:par>
                              <p:par>
                                <p:cTn id="287" presetID="13" presetClass="entr" presetSubtype="16" fill="hold" grpId="0" nodeType="withEffect">
                                  <p:stCondLst>
                                    <p:cond delay="0"/>
                                  </p:stCondLst>
                                  <p:childTnLst>
                                    <p:set>
                                      <p:cBhvr>
                                        <p:cTn id="288" dur="1" fill="hold">
                                          <p:stCondLst>
                                            <p:cond delay="0"/>
                                          </p:stCondLst>
                                        </p:cTn>
                                        <p:tgtEl>
                                          <p:spTgt spid="36"/>
                                        </p:tgtEl>
                                        <p:attrNameLst>
                                          <p:attrName>style.visibility</p:attrName>
                                        </p:attrNameLst>
                                      </p:cBhvr>
                                      <p:to>
                                        <p:strVal val="visible"/>
                                      </p:to>
                                    </p:set>
                                    <p:animEffect transition="in" filter="plus(in)">
                                      <p:cBhvr>
                                        <p:cTn id="289" dur="3000"/>
                                        <p:tgtEl>
                                          <p:spTgt spid="36"/>
                                        </p:tgtEl>
                                      </p:cBhvr>
                                    </p:animEffect>
                                  </p:childTnLst>
                                </p:cTn>
                              </p:par>
                              <p:par>
                                <p:cTn id="290" presetID="2" presetClass="entr" presetSubtype="2" fill="hold" grpId="1" nodeType="withEffect">
                                  <p:stCondLst>
                                    <p:cond delay="0"/>
                                  </p:stCondLst>
                                  <p:childTnLst>
                                    <p:set>
                                      <p:cBhvr>
                                        <p:cTn id="291" dur="1" fill="hold">
                                          <p:stCondLst>
                                            <p:cond delay="0"/>
                                          </p:stCondLst>
                                        </p:cTn>
                                        <p:tgtEl>
                                          <p:spTgt spid="36"/>
                                        </p:tgtEl>
                                        <p:attrNameLst>
                                          <p:attrName>style.visibility</p:attrName>
                                        </p:attrNameLst>
                                      </p:cBhvr>
                                      <p:to>
                                        <p:strVal val="visible"/>
                                      </p:to>
                                    </p:set>
                                    <p:anim calcmode="lin" valueType="num">
                                      <p:cBhvr additive="base">
                                        <p:cTn id="292" dur="3000" fill="hold"/>
                                        <p:tgtEl>
                                          <p:spTgt spid="36"/>
                                        </p:tgtEl>
                                        <p:attrNameLst>
                                          <p:attrName>ppt_x</p:attrName>
                                        </p:attrNameLst>
                                      </p:cBhvr>
                                      <p:tavLst>
                                        <p:tav tm="0">
                                          <p:val>
                                            <p:strVal val="1+#ppt_w/2"/>
                                          </p:val>
                                        </p:tav>
                                        <p:tav tm="100000">
                                          <p:val>
                                            <p:strVal val="#ppt_x"/>
                                          </p:val>
                                        </p:tav>
                                      </p:tavLst>
                                    </p:anim>
                                    <p:anim calcmode="lin" valueType="num">
                                      <p:cBhvr additive="base">
                                        <p:cTn id="293" dur="3000" fill="hold"/>
                                        <p:tgtEl>
                                          <p:spTgt spid="36"/>
                                        </p:tgtEl>
                                        <p:attrNameLst>
                                          <p:attrName>ppt_y</p:attrName>
                                        </p:attrNameLst>
                                      </p:cBhvr>
                                      <p:tavLst>
                                        <p:tav tm="0">
                                          <p:val>
                                            <p:strVal val="#ppt_y"/>
                                          </p:val>
                                        </p:tav>
                                        <p:tav tm="100000">
                                          <p:val>
                                            <p:strVal val="#ppt_y"/>
                                          </p:val>
                                        </p:tav>
                                      </p:tavLst>
                                    </p:anim>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par>
                                <p:cTn id="296" presetID="13" presetClass="entr" presetSubtype="16" fill="hold" grpId="0" nodeType="withEffect">
                                  <p:stCondLst>
                                    <p:cond delay="0"/>
                                  </p:stCondLst>
                                  <p:childTnLst>
                                    <p:set>
                                      <p:cBhvr>
                                        <p:cTn id="297" dur="1" fill="hold">
                                          <p:stCondLst>
                                            <p:cond delay="0"/>
                                          </p:stCondLst>
                                        </p:cTn>
                                        <p:tgtEl>
                                          <p:spTgt spid="37"/>
                                        </p:tgtEl>
                                        <p:attrNameLst>
                                          <p:attrName>style.visibility</p:attrName>
                                        </p:attrNameLst>
                                      </p:cBhvr>
                                      <p:to>
                                        <p:strVal val="visible"/>
                                      </p:to>
                                    </p:set>
                                    <p:animEffect transition="in" filter="plus(in)">
                                      <p:cBhvr>
                                        <p:cTn id="298" dur="3000"/>
                                        <p:tgtEl>
                                          <p:spTgt spid="37"/>
                                        </p:tgtEl>
                                      </p:cBhvr>
                                    </p:animEffect>
                                  </p:childTnLst>
                                </p:cTn>
                              </p:par>
                              <p:par>
                                <p:cTn id="299" presetID="2" presetClass="entr" presetSubtype="2" fill="hold" grpId="1" nodeType="withEffect">
                                  <p:stCondLst>
                                    <p:cond delay="0"/>
                                  </p:stCondLst>
                                  <p:childTnLst>
                                    <p:set>
                                      <p:cBhvr>
                                        <p:cTn id="300" dur="1" fill="hold">
                                          <p:stCondLst>
                                            <p:cond delay="0"/>
                                          </p:stCondLst>
                                        </p:cTn>
                                        <p:tgtEl>
                                          <p:spTgt spid="37"/>
                                        </p:tgtEl>
                                        <p:attrNameLst>
                                          <p:attrName>style.visibility</p:attrName>
                                        </p:attrNameLst>
                                      </p:cBhvr>
                                      <p:to>
                                        <p:strVal val="visible"/>
                                      </p:to>
                                    </p:set>
                                    <p:anim calcmode="lin" valueType="num">
                                      <p:cBhvr additive="base">
                                        <p:cTn id="301" dur="3000" fill="hold"/>
                                        <p:tgtEl>
                                          <p:spTgt spid="37"/>
                                        </p:tgtEl>
                                        <p:attrNameLst>
                                          <p:attrName>ppt_x</p:attrName>
                                        </p:attrNameLst>
                                      </p:cBhvr>
                                      <p:tavLst>
                                        <p:tav tm="0">
                                          <p:val>
                                            <p:strVal val="1+#ppt_w/2"/>
                                          </p:val>
                                        </p:tav>
                                        <p:tav tm="100000">
                                          <p:val>
                                            <p:strVal val="#ppt_x"/>
                                          </p:val>
                                        </p:tav>
                                      </p:tavLst>
                                    </p:anim>
                                    <p:anim calcmode="lin" valueType="num">
                                      <p:cBhvr additive="base">
                                        <p:cTn id="302" dur="3000" fill="hold"/>
                                        <p:tgtEl>
                                          <p:spTgt spid="37"/>
                                        </p:tgtEl>
                                        <p:attrNameLst>
                                          <p:attrName>ppt_y</p:attrName>
                                        </p:attrNameLst>
                                      </p:cBhvr>
                                      <p:tavLst>
                                        <p:tav tm="0">
                                          <p:val>
                                            <p:strVal val="#ppt_y"/>
                                          </p:val>
                                        </p:tav>
                                        <p:tav tm="100000">
                                          <p:val>
                                            <p:strVal val="#ppt_y"/>
                                          </p:val>
                                        </p:tav>
                                      </p:tavLst>
                                    </p:anim>
                                  </p:childTnLst>
                                </p:cTn>
                              </p:par>
                              <p:par>
                                <p:cTn id="303" presetID="8" presetClass="emph" presetSubtype="0" fill="hold" grpId="2" nodeType="withEffect">
                                  <p:stCondLst>
                                    <p:cond delay="0"/>
                                  </p:stCondLst>
                                  <p:childTnLst>
                                    <p:animRot by="21600000">
                                      <p:cBhvr>
                                        <p:cTn id="304" dur="3000" fill="hold"/>
                                        <p:tgtEl>
                                          <p:spTgt spid="37"/>
                                        </p:tgtEl>
                                        <p:attrNameLst>
                                          <p:attrName>r</p:attrName>
                                        </p:attrNameLst>
                                      </p:cBhvr>
                                    </p:animRot>
                                  </p:childTnLst>
                                </p:cTn>
                              </p:par>
                              <p:par>
                                <p:cTn id="305" presetID="13" presetClass="entr" presetSubtype="16" fill="hold" grpId="0"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plus(in)">
                                      <p:cBhvr>
                                        <p:cTn id="307" dur="3000"/>
                                        <p:tgtEl>
                                          <p:spTgt spid="38"/>
                                        </p:tgtEl>
                                      </p:cBhvr>
                                    </p:animEffect>
                                  </p:childTnLst>
                                </p:cTn>
                              </p:par>
                              <p:par>
                                <p:cTn id="308" presetID="2" presetClass="entr" presetSubtype="2" fill="hold" grpId="1" nodeType="withEffect">
                                  <p:stCondLst>
                                    <p:cond delay="0"/>
                                  </p:stCondLst>
                                  <p:childTnLst>
                                    <p:set>
                                      <p:cBhvr>
                                        <p:cTn id="309" dur="1" fill="hold">
                                          <p:stCondLst>
                                            <p:cond delay="0"/>
                                          </p:stCondLst>
                                        </p:cTn>
                                        <p:tgtEl>
                                          <p:spTgt spid="38"/>
                                        </p:tgtEl>
                                        <p:attrNameLst>
                                          <p:attrName>style.visibility</p:attrName>
                                        </p:attrNameLst>
                                      </p:cBhvr>
                                      <p:to>
                                        <p:strVal val="visible"/>
                                      </p:to>
                                    </p:set>
                                    <p:anim calcmode="lin" valueType="num">
                                      <p:cBhvr additive="base">
                                        <p:cTn id="310" dur="3000" fill="hold"/>
                                        <p:tgtEl>
                                          <p:spTgt spid="38"/>
                                        </p:tgtEl>
                                        <p:attrNameLst>
                                          <p:attrName>ppt_x</p:attrName>
                                        </p:attrNameLst>
                                      </p:cBhvr>
                                      <p:tavLst>
                                        <p:tav tm="0">
                                          <p:val>
                                            <p:strVal val="1+#ppt_w/2"/>
                                          </p:val>
                                        </p:tav>
                                        <p:tav tm="100000">
                                          <p:val>
                                            <p:strVal val="#ppt_x"/>
                                          </p:val>
                                        </p:tav>
                                      </p:tavLst>
                                    </p:anim>
                                    <p:anim calcmode="lin" valueType="num">
                                      <p:cBhvr additive="base">
                                        <p:cTn id="311" dur="3000" fill="hold"/>
                                        <p:tgtEl>
                                          <p:spTgt spid="38"/>
                                        </p:tgtEl>
                                        <p:attrNameLst>
                                          <p:attrName>ppt_y</p:attrName>
                                        </p:attrNameLst>
                                      </p:cBhvr>
                                      <p:tavLst>
                                        <p:tav tm="0">
                                          <p:val>
                                            <p:strVal val="#ppt_y"/>
                                          </p:val>
                                        </p:tav>
                                        <p:tav tm="100000">
                                          <p:val>
                                            <p:strVal val="#ppt_y"/>
                                          </p:val>
                                        </p:tav>
                                      </p:tavLst>
                                    </p:anim>
                                  </p:childTnLst>
                                </p:cTn>
                              </p:par>
                              <p:par>
                                <p:cTn id="312" presetID="8" presetClass="emph" presetSubtype="0" fill="hold" grpId="2" nodeType="withEffect">
                                  <p:stCondLst>
                                    <p:cond delay="0"/>
                                  </p:stCondLst>
                                  <p:childTnLst>
                                    <p:animRot by="-21600000">
                                      <p:cBhvr>
                                        <p:cTn id="313" dur="3000" fill="hold"/>
                                        <p:tgtEl>
                                          <p:spTgt spid="38"/>
                                        </p:tgtEl>
                                        <p:attrNameLst>
                                          <p:attrName>r</p:attrName>
                                        </p:attrNameLst>
                                      </p:cBhvr>
                                    </p:animRot>
                                  </p:childTnLst>
                                </p:cTn>
                              </p:par>
                              <p:par>
                                <p:cTn id="314" presetID="13" presetClass="entr" presetSubtype="16" fill="hold" grpId="0" nodeType="withEffect">
                                  <p:stCondLst>
                                    <p:cond delay="0"/>
                                  </p:stCondLst>
                                  <p:childTnLst>
                                    <p:set>
                                      <p:cBhvr>
                                        <p:cTn id="315" dur="1" fill="hold">
                                          <p:stCondLst>
                                            <p:cond delay="0"/>
                                          </p:stCondLst>
                                        </p:cTn>
                                        <p:tgtEl>
                                          <p:spTgt spid="39"/>
                                        </p:tgtEl>
                                        <p:attrNameLst>
                                          <p:attrName>style.visibility</p:attrName>
                                        </p:attrNameLst>
                                      </p:cBhvr>
                                      <p:to>
                                        <p:strVal val="visible"/>
                                      </p:to>
                                    </p:set>
                                    <p:animEffect transition="in" filter="plus(in)">
                                      <p:cBhvr>
                                        <p:cTn id="316" dur="3000"/>
                                        <p:tgtEl>
                                          <p:spTgt spid="39"/>
                                        </p:tgtEl>
                                      </p:cBhvr>
                                    </p:animEffect>
                                  </p:childTnLst>
                                </p:cTn>
                              </p:par>
                              <p:par>
                                <p:cTn id="317" presetID="2" presetClass="entr" presetSubtype="2" fill="hold" grpId="1" nodeType="withEffect">
                                  <p:stCondLst>
                                    <p:cond delay="0"/>
                                  </p:stCondLst>
                                  <p:childTnLst>
                                    <p:set>
                                      <p:cBhvr>
                                        <p:cTn id="318" dur="1" fill="hold">
                                          <p:stCondLst>
                                            <p:cond delay="0"/>
                                          </p:stCondLst>
                                        </p:cTn>
                                        <p:tgtEl>
                                          <p:spTgt spid="39"/>
                                        </p:tgtEl>
                                        <p:attrNameLst>
                                          <p:attrName>style.visibility</p:attrName>
                                        </p:attrNameLst>
                                      </p:cBhvr>
                                      <p:to>
                                        <p:strVal val="visible"/>
                                      </p:to>
                                    </p:set>
                                    <p:anim calcmode="lin" valueType="num">
                                      <p:cBhvr additive="base">
                                        <p:cTn id="319" dur="3000" fill="hold"/>
                                        <p:tgtEl>
                                          <p:spTgt spid="39"/>
                                        </p:tgtEl>
                                        <p:attrNameLst>
                                          <p:attrName>ppt_x</p:attrName>
                                        </p:attrNameLst>
                                      </p:cBhvr>
                                      <p:tavLst>
                                        <p:tav tm="0">
                                          <p:val>
                                            <p:strVal val="1+#ppt_w/2"/>
                                          </p:val>
                                        </p:tav>
                                        <p:tav tm="100000">
                                          <p:val>
                                            <p:strVal val="#ppt_x"/>
                                          </p:val>
                                        </p:tav>
                                      </p:tavLst>
                                    </p:anim>
                                    <p:anim calcmode="lin" valueType="num">
                                      <p:cBhvr additive="base">
                                        <p:cTn id="320" dur="3000" fill="hold"/>
                                        <p:tgtEl>
                                          <p:spTgt spid="39"/>
                                        </p:tgtEl>
                                        <p:attrNameLst>
                                          <p:attrName>ppt_y</p:attrName>
                                        </p:attrNameLst>
                                      </p:cBhvr>
                                      <p:tavLst>
                                        <p:tav tm="0">
                                          <p:val>
                                            <p:strVal val="#ppt_y"/>
                                          </p:val>
                                        </p:tav>
                                        <p:tav tm="100000">
                                          <p:val>
                                            <p:strVal val="#ppt_y"/>
                                          </p:val>
                                        </p:tav>
                                      </p:tavLst>
                                    </p:anim>
                                  </p:childTnLst>
                                </p:cTn>
                              </p:par>
                              <p:par>
                                <p:cTn id="321" presetID="8" presetClass="emph" presetSubtype="0" fill="hold" grpId="2" nodeType="withEffect">
                                  <p:stCondLst>
                                    <p:cond delay="0"/>
                                  </p:stCondLst>
                                  <p:childTnLst>
                                    <p:animRot by="21600000">
                                      <p:cBhvr>
                                        <p:cTn id="322" dur="3000" fill="hold"/>
                                        <p:tgtEl>
                                          <p:spTgt spid="39"/>
                                        </p:tgtEl>
                                        <p:attrNameLst>
                                          <p:attrName>r</p:attrName>
                                        </p:attrNameLst>
                                      </p:cBhvr>
                                    </p:animRot>
                                  </p:childTnLst>
                                </p:cTn>
                              </p:par>
                              <p:par>
                                <p:cTn id="323" presetID="13" presetClass="entr" presetSubtype="16" fill="hold" grpId="0" nodeType="withEffect">
                                  <p:stCondLst>
                                    <p:cond delay="0"/>
                                  </p:stCondLst>
                                  <p:childTnLst>
                                    <p:set>
                                      <p:cBhvr>
                                        <p:cTn id="324" dur="1" fill="hold">
                                          <p:stCondLst>
                                            <p:cond delay="0"/>
                                          </p:stCondLst>
                                        </p:cTn>
                                        <p:tgtEl>
                                          <p:spTgt spid="40"/>
                                        </p:tgtEl>
                                        <p:attrNameLst>
                                          <p:attrName>style.visibility</p:attrName>
                                        </p:attrNameLst>
                                      </p:cBhvr>
                                      <p:to>
                                        <p:strVal val="visible"/>
                                      </p:to>
                                    </p:set>
                                    <p:animEffect transition="in" filter="plus(in)">
                                      <p:cBhvr>
                                        <p:cTn id="325" dur="3000"/>
                                        <p:tgtEl>
                                          <p:spTgt spid="40"/>
                                        </p:tgtEl>
                                      </p:cBhvr>
                                    </p:animEffect>
                                  </p:childTnLst>
                                </p:cTn>
                              </p:par>
                              <p:par>
                                <p:cTn id="326" presetID="2" presetClass="entr" presetSubtype="2" fill="hold" grpId="1" nodeType="withEffect">
                                  <p:stCondLst>
                                    <p:cond delay="0"/>
                                  </p:stCondLst>
                                  <p:childTnLst>
                                    <p:set>
                                      <p:cBhvr>
                                        <p:cTn id="327" dur="1" fill="hold">
                                          <p:stCondLst>
                                            <p:cond delay="0"/>
                                          </p:stCondLst>
                                        </p:cTn>
                                        <p:tgtEl>
                                          <p:spTgt spid="40"/>
                                        </p:tgtEl>
                                        <p:attrNameLst>
                                          <p:attrName>style.visibility</p:attrName>
                                        </p:attrNameLst>
                                      </p:cBhvr>
                                      <p:to>
                                        <p:strVal val="visible"/>
                                      </p:to>
                                    </p:set>
                                    <p:anim calcmode="lin" valueType="num">
                                      <p:cBhvr additive="base">
                                        <p:cTn id="328" dur="3000" fill="hold"/>
                                        <p:tgtEl>
                                          <p:spTgt spid="40"/>
                                        </p:tgtEl>
                                        <p:attrNameLst>
                                          <p:attrName>ppt_x</p:attrName>
                                        </p:attrNameLst>
                                      </p:cBhvr>
                                      <p:tavLst>
                                        <p:tav tm="0">
                                          <p:val>
                                            <p:strVal val="1+#ppt_w/2"/>
                                          </p:val>
                                        </p:tav>
                                        <p:tav tm="100000">
                                          <p:val>
                                            <p:strVal val="#ppt_x"/>
                                          </p:val>
                                        </p:tav>
                                      </p:tavLst>
                                    </p:anim>
                                    <p:anim calcmode="lin" valueType="num">
                                      <p:cBhvr additive="base">
                                        <p:cTn id="329" dur="3000" fill="hold"/>
                                        <p:tgtEl>
                                          <p:spTgt spid="40"/>
                                        </p:tgtEl>
                                        <p:attrNameLst>
                                          <p:attrName>ppt_y</p:attrName>
                                        </p:attrNameLst>
                                      </p:cBhvr>
                                      <p:tavLst>
                                        <p:tav tm="0">
                                          <p:val>
                                            <p:strVal val="#ppt_y"/>
                                          </p:val>
                                        </p:tav>
                                        <p:tav tm="100000">
                                          <p:val>
                                            <p:strVal val="#ppt_y"/>
                                          </p:val>
                                        </p:tav>
                                      </p:tavLst>
                                    </p:anim>
                                  </p:childTnLst>
                                </p:cTn>
                              </p:par>
                              <p:par>
                                <p:cTn id="330" presetID="8" presetClass="emph" presetSubtype="0" fill="hold" grpId="2" nodeType="withEffect">
                                  <p:stCondLst>
                                    <p:cond delay="0"/>
                                  </p:stCondLst>
                                  <p:childTnLst>
                                    <p:animRot by="-21600000">
                                      <p:cBhvr>
                                        <p:cTn id="331" dur="3000" fill="hold"/>
                                        <p:tgtEl>
                                          <p:spTgt spid="40"/>
                                        </p:tgtEl>
                                        <p:attrNameLst>
                                          <p:attrName>r</p:attrName>
                                        </p:attrNameLst>
                                      </p:cBhvr>
                                    </p:animRot>
                                  </p:childTnLst>
                                </p:cTn>
                              </p:par>
                            </p:childTnLst>
                          </p:cTn>
                        </p:par>
                        <p:par>
                          <p:cTn id="332" fill="hold">
                            <p:stCondLst>
                              <p:cond delay="3000"/>
                            </p:stCondLst>
                            <p:childTnLst>
                              <p:par>
                                <p:cTn id="333" presetID="2" presetClass="exit" presetSubtype="8" fill="hold" grpId="3" nodeType="afterEffect">
                                  <p:stCondLst>
                                    <p:cond delay="0"/>
                                  </p:stCondLst>
                                  <p:childTnLst>
                                    <p:anim calcmode="lin" valueType="num">
                                      <p:cBhvr additive="base">
                                        <p:cTn id="334" dur="3000"/>
                                        <p:tgtEl>
                                          <p:spTgt spid="5"/>
                                        </p:tgtEl>
                                        <p:attrNameLst>
                                          <p:attrName>ppt_x</p:attrName>
                                        </p:attrNameLst>
                                      </p:cBhvr>
                                      <p:tavLst>
                                        <p:tav tm="0">
                                          <p:val>
                                            <p:strVal val="ppt_x"/>
                                          </p:val>
                                        </p:tav>
                                        <p:tav tm="100000">
                                          <p:val>
                                            <p:strVal val="0-ppt_w/2"/>
                                          </p:val>
                                        </p:tav>
                                      </p:tavLst>
                                    </p:anim>
                                    <p:anim calcmode="lin" valueType="num">
                                      <p:cBhvr additive="base">
                                        <p:cTn id="335" dur="3000"/>
                                        <p:tgtEl>
                                          <p:spTgt spid="5"/>
                                        </p:tgtEl>
                                        <p:attrNameLst>
                                          <p:attrName>ppt_y</p:attrName>
                                        </p:attrNameLst>
                                      </p:cBhvr>
                                      <p:tavLst>
                                        <p:tav tm="0">
                                          <p:val>
                                            <p:strVal val="ppt_y"/>
                                          </p:val>
                                        </p:tav>
                                        <p:tav tm="100000">
                                          <p:val>
                                            <p:strVal val="ppt_y"/>
                                          </p:val>
                                        </p:tav>
                                      </p:tavLst>
                                    </p:anim>
                                    <p:set>
                                      <p:cBhvr>
                                        <p:cTn id="336" dur="1" fill="hold">
                                          <p:stCondLst>
                                            <p:cond delay="2999"/>
                                          </p:stCondLst>
                                        </p:cTn>
                                        <p:tgtEl>
                                          <p:spTgt spid="5"/>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6"/>
                                        </p:tgtEl>
                                        <p:attrNameLst>
                                          <p:attrName>ppt_x</p:attrName>
                                        </p:attrNameLst>
                                      </p:cBhvr>
                                      <p:tavLst>
                                        <p:tav tm="0">
                                          <p:val>
                                            <p:strVal val="ppt_x"/>
                                          </p:val>
                                        </p:tav>
                                        <p:tav tm="100000">
                                          <p:val>
                                            <p:strVal val="0-ppt_w/2"/>
                                          </p:val>
                                        </p:tav>
                                      </p:tavLst>
                                    </p:anim>
                                    <p:anim calcmode="lin" valueType="num">
                                      <p:cBhvr additive="base">
                                        <p:cTn id="339" dur="3000"/>
                                        <p:tgtEl>
                                          <p:spTgt spid="6"/>
                                        </p:tgtEl>
                                        <p:attrNameLst>
                                          <p:attrName>ppt_y</p:attrName>
                                        </p:attrNameLst>
                                      </p:cBhvr>
                                      <p:tavLst>
                                        <p:tav tm="0">
                                          <p:val>
                                            <p:strVal val="ppt_y"/>
                                          </p:val>
                                        </p:tav>
                                        <p:tav tm="100000">
                                          <p:val>
                                            <p:strVal val="ppt_y"/>
                                          </p:val>
                                        </p:tav>
                                      </p:tavLst>
                                    </p:anim>
                                    <p:set>
                                      <p:cBhvr>
                                        <p:cTn id="340" dur="1" fill="hold">
                                          <p:stCondLst>
                                            <p:cond delay="2999"/>
                                          </p:stCondLst>
                                        </p:cTn>
                                        <p:tgtEl>
                                          <p:spTgt spid="6"/>
                                        </p:tgtEl>
                                        <p:attrNameLst>
                                          <p:attrName>style.visibility</p:attrName>
                                        </p:attrNameLst>
                                      </p:cBhvr>
                                      <p:to>
                                        <p:strVal val="hidden"/>
                                      </p:to>
                                    </p:set>
                                  </p:childTnLst>
                                </p:cTn>
                              </p:par>
                              <p:par>
                                <p:cTn id="341" presetID="2" presetClass="exit" presetSubtype="8" fill="hold" grpId="3" nodeType="withEffect">
                                  <p:stCondLst>
                                    <p:cond delay="0"/>
                                  </p:stCondLst>
                                  <p:childTnLst>
                                    <p:anim calcmode="lin" valueType="num">
                                      <p:cBhvr additive="base">
                                        <p:cTn id="342" dur="3000"/>
                                        <p:tgtEl>
                                          <p:spTgt spid="7"/>
                                        </p:tgtEl>
                                        <p:attrNameLst>
                                          <p:attrName>ppt_x</p:attrName>
                                        </p:attrNameLst>
                                      </p:cBhvr>
                                      <p:tavLst>
                                        <p:tav tm="0">
                                          <p:val>
                                            <p:strVal val="ppt_x"/>
                                          </p:val>
                                        </p:tav>
                                        <p:tav tm="100000">
                                          <p:val>
                                            <p:strVal val="0-ppt_w/2"/>
                                          </p:val>
                                        </p:tav>
                                      </p:tavLst>
                                    </p:anim>
                                    <p:anim calcmode="lin" valueType="num">
                                      <p:cBhvr additive="base">
                                        <p:cTn id="343" dur="3000"/>
                                        <p:tgtEl>
                                          <p:spTgt spid="7"/>
                                        </p:tgtEl>
                                        <p:attrNameLst>
                                          <p:attrName>ppt_y</p:attrName>
                                        </p:attrNameLst>
                                      </p:cBhvr>
                                      <p:tavLst>
                                        <p:tav tm="0">
                                          <p:val>
                                            <p:strVal val="ppt_y"/>
                                          </p:val>
                                        </p:tav>
                                        <p:tav tm="100000">
                                          <p:val>
                                            <p:strVal val="ppt_y"/>
                                          </p:val>
                                        </p:tav>
                                      </p:tavLst>
                                    </p:anim>
                                    <p:set>
                                      <p:cBhvr>
                                        <p:cTn id="344" dur="1" fill="hold">
                                          <p:stCondLst>
                                            <p:cond delay="2999"/>
                                          </p:stCondLst>
                                        </p:cTn>
                                        <p:tgtEl>
                                          <p:spTgt spid="7"/>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8"/>
                                        </p:tgtEl>
                                        <p:attrNameLst>
                                          <p:attrName>ppt_x</p:attrName>
                                        </p:attrNameLst>
                                      </p:cBhvr>
                                      <p:tavLst>
                                        <p:tav tm="0">
                                          <p:val>
                                            <p:strVal val="ppt_x"/>
                                          </p:val>
                                        </p:tav>
                                        <p:tav tm="100000">
                                          <p:val>
                                            <p:strVal val="0-ppt_w/2"/>
                                          </p:val>
                                        </p:tav>
                                      </p:tavLst>
                                    </p:anim>
                                    <p:anim calcmode="lin" valueType="num">
                                      <p:cBhvr additive="base">
                                        <p:cTn id="347" dur="3000"/>
                                        <p:tgtEl>
                                          <p:spTgt spid="8"/>
                                        </p:tgtEl>
                                        <p:attrNameLst>
                                          <p:attrName>ppt_y</p:attrName>
                                        </p:attrNameLst>
                                      </p:cBhvr>
                                      <p:tavLst>
                                        <p:tav tm="0">
                                          <p:val>
                                            <p:strVal val="ppt_y"/>
                                          </p:val>
                                        </p:tav>
                                        <p:tav tm="100000">
                                          <p:val>
                                            <p:strVal val="ppt_y"/>
                                          </p:val>
                                        </p:tav>
                                      </p:tavLst>
                                    </p:anim>
                                    <p:set>
                                      <p:cBhvr>
                                        <p:cTn id="348" dur="1" fill="hold">
                                          <p:stCondLst>
                                            <p:cond delay="2999"/>
                                          </p:stCondLst>
                                        </p:cTn>
                                        <p:tgtEl>
                                          <p:spTgt spid="8"/>
                                        </p:tgtEl>
                                        <p:attrNameLst>
                                          <p:attrName>style.visibility</p:attrName>
                                        </p:attrNameLst>
                                      </p:cBhvr>
                                      <p:to>
                                        <p:strVal val="hidden"/>
                                      </p:to>
                                    </p:set>
                                  </p:childTnLst>
                                </p:cTn>
                              </p:par>
                              <p:par>
                                <p:cTn id="349" presetID="2" presetClass="exit" presetSubtype="8" fill="hold" grpId="3" nodeType="withEffect">
                                  <p:stCondLst>
                                    <p:cond delay="0"/>
                                  </p:stCondLst>
                                  <p:childTnLst>
                                    <p:anim calcmode="lin" valueType="num">
                                      <p:cBhvr additive="base">
                                        <p:cTn id="350" dur="3000"/>
                                        <p:tgtEl>
                                          <p:spTgt spid="9"/>
                                        </p:tgtEl>
                                        <p:attrNameLst>
                                          <p:attrName>ppt_x</p:attrName>
                                        </p:attrNameLst>
                                      </p:cBhvr>
                                      <p:tavLst>
                                        <p:tav tm="0">
                                          <p:val>
                                            <p:strVal val="ppt_x"/>
                                          </p:val>
                                        </p:tav>
                                        <p:tav tm="100000">
                                          <p:val>
                                            <p:strVal val="0-ppt_w/2"/>
                                          </p:val>
                                        </p:tav>
                                      </p:tavLst>
                                    </p:anim>
                                    <p:anim calcmode="lin" valueType="num">
                                      <p:cBhvr additive="base">
                                        <p:cTn id="351" dur="3000"/>
                                        <p:tgtEl>
                                          <p:spTgt spid="9"/>
                                        </p:tgtEl>
                                        <p:attrNameLst>
                                          <p:attrName>ppt_y</p:attrName>
                                        </p:attrNameLst>
                                      </p:cBhvr>
                                      <p:tavLst>
                                        <p:tav tm="0">
                                          <p:val>
                                            <p:strVal val="ppt_y"/>
                                          </p:val>
                                        </p:tav>
                                        <p:tav tm="100000">
                                          <p:val>
                                            <p:strVal val="ppt_y"/>
                                          </p:val>
                                        </p:tav>
                                      </p:tavLst>
                                    </p:anim>
                                    <p:set>
                                      <p:cBhvr>
                                        <p:cTn id="352" dur="1" fill="hold">
                                          <p:stCondLst>
                                            <p:cond delay="2999"/>
                                          </p:stCondLst>
                                        </p:cTn>
                                        <p:tgtEl>
                                          <p:spTgt spid="9"/>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0"/>
                                        </p:tgtEl>
                                        <p:attrNameLst>
                                          <p:attrName>ppt_x</p:attrName>
                                        </p:attrNameLst>
                                      </p:cBhvr>
                                      <p:tavLst>
                                        <p:tav tm="0">
                                          <p:val>
                                            <p:strVal val="ppt_x"/>
                                          </p:val>
                                        </p:tav>
                                        <p:tav tm="100000">
                                          <p:val>
                                            <p:strVal val="0-ppt_w/2"/>
                                          </p:val>
                                        </p:tav>
                                      </p:tavLst>
                                    </p:anim>
                                    <p:anim calcmode="lin" valueType="num">
                                      <p:cBhvr additive="base">
                                        <p:cTn id="355" dur="3000"/>
                                        <p:tgtEl>
                                          <p:spTgt spid="10"/>
                                        </p:tgtEl>
                                        <p:attrNameLst>
                                          <p:attrName>ppt_y</p:attrName>
                                        </p:attrNameLst>
                                      </p:cBhvr>
                                      <p:tavLst>
                                        <p:tav tm="0">
                                          <p:val>
                                            <p:strVal val="ppt_y"/>
                                          </p:val>
                                        </p:tav>
                                        <p:tav tm="100000">
                                          <p:val>
                                            <p:strVal val="ppt_y"/>
                                          </p:val>
                                        </p:tav>
                                      </p:tavLst>
                                    </p:anim>
                                    <p:set>
                                      <p:cBhvr>
                                        <p:cTn id="356" dur="1" fill="hold">
                                          <p:stCondLst>
                                            <p:cond delay="2999"/>
                                          </p:stCondLst>
                                        </p:cTn>
                                        <p:tgtEl>
                                          <p:spTgt spid="10"/>
                                        </p:tgtEl>
                                        <p:attrNameLst>
                                          <p:attrName>style.visibility</p:attrName>
                                        </p:attrNameLst>
                                      </p:cBhvr>
                                      <p:to>
                                        <p:strVal val="hidden"/>
                                      </p:to>
                                    </p:set>
                                  </p:childTnLst>
                                </p:cTn>
                              </p:par>
                              <p:par>
                                <p:cTn id="357" presetID="2" presetClass="exit" presetSubtype="8" fill="hold" grpId="3" nodeType="withEffect">
                                  <p:stCondLst>
                                    <p:cond delay="0"/>
                                  </p:stCondLst>
                                  <p:childTnLst>
                                    <p:anim calcmode="lin" valueType="num">
                                      <p:cBhvr additive="base">
                                        <p:cTn id="358" dur="3000"/>
                                        <p:tgtEl>
                                          <p:spTgt spid="11"/>
                                        </p:tgtEl>
                                        <p:attrNameLst>
                                          <p:attrName>ppt_x</p:attrName>
                                        </p:attrNameLst>
                                      </p:cBhvr>
                                      <p:tavLst>
                                        <p:tav tm="0">
                                          <p:val>
                                            <p:strVal val="ppt_x"/>
                                          </p:val>
                                        </p:tav>
                                        <p:tav tm="100000">
                                          <p:val>
                                            <p:strVal val="0-ppt_w/2"/>
                                          </p:val>
                                        </p:tav>
                                      </p:tavLst>
                                    </p:anim>
                                    <p:anim calcmode="lin" valueType="num">
                                      <p:cBhvr additive="base">
                                        <p:cTn id="359" dur="3000"/>
                                        <p:tgtEl>
                                          <p:spTgt spid="11"/>
                                        </p:tgtEl>
                                        <p:attrNameLst>
                                          <p:attrName>ppt_y</p:attrName>
                                        </p:attrNameLst>
                                      </p:cBhvr>
                                      <p:tavLst>
                                        <p:tav tm="0">
                                          <p:val>
                                            <p:strVal val="ppt_y"/>
                                          </p:val>
                                        </p:tav>
                                        <p:tav tm="100000">
                                          <p:val>
                                            <p:strVal val="ppt_y"/>
                                          </p:val>
                                        </p:tav>
                                      </p:tavLst>
                                    </p:anim>
                                    <p:set>
                                      <p:cBhvr>
                                        <p:cTn id="360" dur="1" fill="hold">
                                          <p:stCondLst>
                                            <p:cond delay="2999"/>
                                          </p:stCondLst>
                                        </p:cTn>
                                        <p:tgtEl>
                                          <p:spTgt spid="11"/>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12"/>
                                        </p:tgtEl>
                                        <p:attrNameLst>
                                          <p:attrName>ppt_x</p:attrName>
                                        </p:attrNameLst>
                                      </p:cBhvr>
                                      <p:tavLst>
                                        <p:tav tm="0">
                                          <p:val>
                                            <p:strVal val="ppt_x"/>
                                          </p:val>
                                        </p:tav>
                                        <p:tav tm="100000">
                                          <p:val>
                                            <p:strVal val="0-ppt_w/2"/>
                                          </p:val>
                                        </p:tav>
                                      </p:tavLst>
                                    </p:anim>
                                    <p:anim calcmode="lin" valueType="num">
                                      <p:cBhvr additive="base">
                                        <p:cTn id="363" dur="3000"/>
                                        <p:tgtEl>
                                          <p:spTgt spid="12"/>
                                        </p:tgtEl>
                                        <p:attrNameLst>
                                          <p:attrName>ppt_y</p:attrName>
                                        </p:attrNameLst>
                                      </p:cBhvr>
                                      <p:tavLst>
                                        <p:tav tm="0">
                                          <p:val>
                                            <p:strVal val="ppt_y"/>
                                          </p:val>
                                        </p:tav>
                                        <p:tav tm="100000">
                                          <p:val>
                                            <p:strVal val="ppt_y"/>
                                          </p:val>
                                        </p:tav>
                                      </p:tavLst>
                                    </p:anim>
                                    <p:set>
                                      <p:cBhvr>
                                        <p:cTn id="364" dur="1" fill="hold">
                                          <p:stCondLst>
                                            <p:cond delay="2999"/>
                                          </p:stCondLst>
                                        </p:cTn>
                                        <p:tgtEl>
                                          <p:spTgt spid="12"/>
                                        </p:tgtEl>
                                        <p:attrNameLst>
                                          <p:attrName>style.visibility</p:attrName>
                                        </p:attrNameLst>
                                      </p:cBhvr>
                                      <p:to>
                                        <p:strVal val="hidden"/>
                                      </p:to>
                                    </p:set>
                                  </p:childTnLst>
                                </p:cTn>
                              </p:par>
                              <p:par>
                                <p:cTn id="365" presetID="2" presetClass="exit" presetSubtype="8" fill="hold" grpId="3" nodeType="withEffect">
                                  <p:stCondLst>
                                    <p:cond delay="0"/>
                                  </p:stCondLst>
                                  <p:childTnLst>
                                    <p:anim calcmode="lin" valueType="num">
                                      <p:cBhvr additive="base">
                                        <p:cTn id="366" dur="3000"/>
                                        <p:tgtEl>
                                          <p:spTgt spid="13"/>
                                        </p:tgtEl>
                                        <p:attrNameLst>
                                          <p:attrName>ppt_x</p:attrName>
                                        </p:attrNameLst>
                                      </p:cBhvr>
                                      <p:tavLst>
                                        <p:tav tm="0">
                                          <p:val>
                                            <p:strVal val="ppt_x"/>
                                          </p:val>
                                        </p:tav>
                                        <p:tav tm="100000">
                                          <p:val>
                                            <p:strVal val="0-ppt_w/2"/>
                                          </p:val>
                                        </p:tav>
                                      </p:tavLst>
                                    </p:anim>
                                    <p:anim calcmode="lin" valueType="num">
                                      <p:cBhvr additive="base">
                                        <p:cTn id="367" dur="3000"/>
                                        <p:tgtEl>
                                          <p:spTgt spid="13"/>
                                        </p:tgtEl>
                                        <p:attrNameLst>
                                          <p:attrName>ppt_y</p:attrName>
                                        </p:attrNameLst>
                                      </p:cBhvr>
                                      <p:tavLst>
                                        <p:tav tm="0">
                                          <p:val>
                                            <p:strVal val="ppt_y"/>
                                          </p:val>
                                        </p:tav>
                                        <p:tav tm="100000">
                                          <p:val>
                                            <p:strVal val="ppt_y"/>
                                          </p:val>
                                        </p:tav>
                                      </p:tavLst>
                                    </p:anim>
                                    <p:set>
                                      <p:cBhvr>
                                        <p:cTn id="368" dur="1" fill="hold">
                                          <p:stCondLst>
                                            <p:cond delay="2999"/>
                                          </p:stCondLst>
                                        </p:cTn>
                                        <p:tgtEl>
                                          <p:spTgt spid="13"/>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14"/>
                                        </p:tgtEl>
                                        <p:attrNameLst>
                                          <p:attrName>ppt_x</p:attrName>
                                        </p:attrNameLst>
                                      </p:cBhvr>
                                      <p:tavLst>
                                        <p:tav tm="0">
                                          <p:val>
                                            <p:strVal val="ppt_x"/>
                                          </p:val>
                                        </p:tav>
                                        <p:tav tm="100000">
                                          <p:val>
                                            <p:strVal val="0-ppt_w/2"/>
                                          </p:val>
                                        </p:tav>
                                      </p:tavLst>
                                    </p:anim>
                                    <p:anim calcmode="lin" valueType="num">
                                      <p:cBhvr additive="base">
                                        <p:cTn id="371" dur="3000"/>
                                        <p:tgtEl>
                                          <p:spTgt spid="14"/>
                                        </p:tgtEl>
                                        <p:attrNameLst>
                                          <p:attrName>ppt_y</p:attrName>
                                        </p:attrNameLst>
                                      </p:cBhvr>
                                      <p:tavLst>
                                        <p:tav tm="0">
                                          <p:val>
                                            <p:strVal val="ppt_y"/>
                                          </p:val>
                                        </p:tav>
                                        <p:tav tm="100000">
                                          <p:val>
                                            <p:strVal val="ppt_y"/>
                                          </p:val>
                                        </p:tav>
                                      </p:tavLst>
                                    </p:anim>
                                    <p:set>
                                      <p:cBhvr>
                                        <p:cTn id="372" dur="1" fill="hold">
                                          <p:stCondLst>
                                            <p:cond delay="2999"/>
                                          </p:stCondLst>
                                        </p:cTn>
                                        <p:tgtEl>
                                          <p:spTgt spid="14"/>
                                        </p:tgtEl>
                                        <p:attrNameLst>
                                          <p:attrName>style.visibility</p:attrName>
                                        </p:attrNameLst>
                                      </p:cBhvr>
                                      <p:to>
                                        <p:strVal val="hidden"/>
                                      </p:to>
                                    </p:set>
                                  </p:childTnLst>
                                </p:cTn>
                              </p:par>
                              <p:par>
                                <p:cTn id="373" presetID="2" presetClass="exit" presetSubtype="8" fill="hold" grpId="3" nodeType="withEffect">
                                  <p:stCondLst>
                                    <p:cond delay="0"/>
                                  </p:stCondLst>
                                  <p:childTnLst>
                                    <p:anim calcmode="lin" valueType="num">
                                      <p:cBhvr additive="base">
                                        <p:cTn id="374" dur="3000"/>
                                        <p:tgtEl>
                                          <p:spTgt spid="15"/>
                                        </p:tgtEl>
                                        <p:attrNameLst>
                                          <p:attrName>ppt_x</p:attrName>
                                        </p:attrNameLst>
                                      </p:cBhvr>
                                      <p:tavLst>
                                        <p:tav tm="0">
                                          <p:val>
                                            <p:strVal val="ppt_x"/>
                                          </p:val>
                                        </p:tav>
                                        <p:tav tm="100000">
                                          <p:val>
                                            <p:strVal val="0-ppt_w/2"/>
                                          </p:val>
                                        </p:tav>
                                      </p:tavLst>
                                    </p:anim>
                                    <p:anim calcmode="lin" valueType="num">
                                      <p:cBhvr additive="base">
                                        <p:cTn id="375" dur="3000"/>
                                        <p:tgtEl>
                                          <p:spTgt spid="15"/>
                                        </p:tgtEl>
                                        <p:attrNameLst>
                                          <p:attrName>ppt_y</p:attrName>
                                        </p:attrNameLst>
                                      </p:cBhvr>
                                      <p:tavLst>
                                        <p:tav tm="0">
                                          <p:val>
                                            <p:strVal val="ppt_y"/>
                                          </p:val>
                                        </p:tav>
                                        <p:tav tm="100000">
                                          <p:val>
                                            <p:strVal val="ppt_y"/>
                                          </p:val>
                                        </p:tav>
                                      </p:tavLst>
                                    </p:anim>
                                    <p:set>
                                      <p:cBhvr>
                                        <p:cTn id="376" dur="1" fill="hold">
                                          <p:stCondLst>
                                            <p:cond delay="2999"/>
                                          </p:stCondLst>
                                        </p:cTn>
                                        <p:tgtEl>
                                          <p:spTgt spid="15"/>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16"/>
                                        </p:tgtEl>
                                        <p:attrNameLst>
                                          <p:attrName>ppt_x</p:attrName>
                                        </p:attrNameLst>
                                      </p:cBhvr>
                                      <p:tavLst>
                                        <p:tav tm="0">
                                          <p:val>
                                            <p:strVal val="ppt_x"/>
                                          </p:val>
                                        </p:tav>
                                        <p:tav tm="100000">
                                          <p:val>
                                            <p:strVal val="0-ppt_w/2"/>
                                          </p:val>
                                        </p:tav>
                                      </p:tavLst>
                                    </p:anim>
                                    <p:anim calcmode="lin" valueType="num">
                                      <p:cBhvr additive="base">
                                        <p:cTn id="379" dur="3000"/>
                                        <p:tgtEl>
                                          <p:spTgt spid="16"/>
                                        </p:tgtEl>
                                        <p:attrNameLst>
                                          <p:attrName>ppt_y</p:attrName>
                                        </p:attrNameLst>
                                      </p:cBhvr>
                                      <p:tavLst>
                                        <p:tav tm="0">
                                          <p:val>
                                            <p:strVal val="ppt_y"/>
                                          </p:val>
                                        </p:tav>
                                        <p:tav tm="100000">
                                          <p:val>
                                            <p:strVal val="ppt_y"/>
                                          </p:val>
                                        </p:tav>
                                      </p:tavLst>
                                    </p:anim>
                                    <p:set>
                                      <p:cBhvr>
                                        <p:cTn id="380" dur="1" fill="hold">
                                          <p:stCondLst>
                                            <p:cond delay="2999"/>
                                          </p:stCondLst>
                                        </p:cTn>
                                        <p:tgtEl>
                                          <p:spTgt spid="16"/>
                                        </p:tgtEl>
                                        <p:attrNameLst>
                                          <p:attrName>style.visibility</p:attrName>
                                        </p:attrNameLst>
                                      </p:cBhvr>
                                      <p:to>
                                        <p:strVal val="hidden"/>
                                      </p:to>
                                    </p:set>
                                  </p:childTnLst>
                                </p:cTn>
                              </p:par>
                              <p:par>
                                <p:cTn id="381" presetID="2" presetClass="exit" presetSubtype="8" fill="hold" grpId="3" nodeType="withEffect">
                                  <p:stCondLst>
                                    <p:cond delay="0"/>
                                  </p:stCondLst>
                                  <p:childTnLst>
                                    <p:anim calcmode="lin" valueType="num">
                                      <p:cBhvr additive="base">
                                        <p:cTn id="382" dur="3000"/>
                                        <p:tgtEl>
                                          <p:spTgt spid="17"/>
                                        </p:tgtEl>
                                        <p:attrNameLst>
                                          <p:attrName>ppt_x</p:attrName>
                                        </p:attrNameLst>
                                      </p:cBhvr>
                                      <p:tavLst>
                                        <p:tav tm="0">
                                          <p:val>
                                            <p:strVal val="ppt_x"/>
                                          </p:val>
                                        </p:tav>
                                        <p:tav tm="100000">
                                          <p:val>
                                            <p:strVal val="0-ppt_w/2"/>
                                          </p:val>
                                        </p:tav>
                                      </p:tavLst>
                                    </p:anim>
                                    <p:anim calcmode="lin" valueType="num">
                                      <p:cBhvr additive="base">
                                        <p:cTn id="383" dur="3000"/>
                                        <p:tgtEl>
                                          <p:spTgt spid="17"/>
                                        </p:tgtEl>
                                        <p:attrNameLst>
                                          <p:attrName>ppt_y</p:attrName>
                                        </p:attrNameLst>
                                      </p:cBhvr>
                                      <p:tavLst>
                                        <p:tav tm="0">
                                          <p:val>
                                            <p:strVal val="ppt_y"/>
                                          </p:val>
                                        </p:tav>
                                        <p:tav tm="100000">
                                          <p:val>
                                            <p:strVal val="ppt_y"/>
                                          </p:val>
                                        </p:tav>
                                      </p:tavLst>
                                    </p:anim>
                                    <p:set>
                                      <p:cBhvr>
                                        <p:cTn id="384" dur="1" fill="hold">
                                          <p:stCondLst>
                                            <p:cond delay="2999"/>
                                          </p:stCondLst>
                                        </p:cTn>
                                        <p:tgtEl>
                                          <p:spTgt spid="17"/>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18"/>
                                        </p:tgtEl>
                                        <p:attrNameLst>
                                          <p:attrName>ppt_x</p:attrName>
                                        </p:attrNameLst>
                                      </p:cBhvr>
                                      <p:tavLst>
                                        <p:tav tm="0">
                                          <p:val>
                                            <p:strVal val="ppt_x"/>
                                          </p:val>
                                        </p:tav>
                                        <p:tav tm="100000">
                                          <p:val>
                                            <p:strVal val="0-ppt_w/2"/>
                                          </p:val>
                                        </p:tav>
                                      </p:tavLst>
                                    </p:anim>
                                    <p:anim calcmode="lin" valueType="num">
                                      <p:cBhvr additive="base">
                                        <p:cTn id="387" dur="3000"/>
                                        <p:tgtEl>
                                          <p:spTgt spid="18"/>
                                        </p:tgtEl>
                                        <p:attrNameLst>
                                          <p:attrName>ppt_y</p:attrName>
                                        </p:attrNameLst>
                                      </p:cBhvr>
                                      <p:tavLst>
                                        <p:tav tm="0">
                                          <p:val>
                                            <p:strVal val="ppt_y"/>
                                          </p:val>
                                        </p:tav>
                                        <p:tav tm="100000">
                                          <p:val>
                                            <p:strVal val="ppt_y"/>
                                          </p:val>
                                        </p:tav>
                                      </p:tavLst>
                                    </p:anim>
                                    <p:set>
                                      <p:cBhvr>
                                        <p:cTn id="388" dur="1" fill="hold">
                                          <p:stCondLst>
                                            <p:cond delay="2999"/>
                                          </p:stCondLst>
                                        </p:cTn>
                                        <p:tgtEl>
                                          <p:spTgt spid="18"/>
                                        </p:tgtEl>
                                        <p:attrNameLst>
                                          <p:attrName>style.visibility</p:attrName>
                                        </p:attrNameLst>
                                      </p:cBhvr>
                                      <p:to>
                                        <p:strVal val="hidden"/>
                                      </p:to>
                                    </p:set>
                                  </p:childTnLst>
                                </p:cTn>
                              </p:par>
                              <p:par>
                                <p:cTn id="389" presetID="2" presetClass="exit" presetSubtype="8" fill="hold" grpId="3" nodeType="withEffect">
                                  <p:stCondLst>
                                    <p:cond delay="0"/>
                                  </p:stCondLst>
                                  <p:childTnLst>
                                    <p:anim calcmode="lin" valueType="num">
                                      <p:cBhvr additive="base">
                                        <p:cTn id="390" dur="3000"/>
                                        <p:tgtEl>
                                          <p:spTgt spid="19"/>
                                        </p:tgtEl>
                                        <p:attrNameLst>
                                          <p:attrName>ppt_x</p:attrName>
                                        </p:attrNameLst>
                                      </p:cBhvr>
                                      <p:tavLst>
                                        <p:tav tm="0">
                                          <p:val>
                                            <p:strVal val="ppt_x"/>
                                          </p:val>
                                        </p:tav>
                                        <p:tav tm="100000">
                                          <p:val>
                                            <p:strVal val="0-ppt_w/2"/>
                                          </p:val>
                                        </p:tav>
                                      </p:tavLst>
                                    </p:anim>
                                    <p:anim calcmode="lin" valueType="num">
                                      <p:cBhvr additive="base">
                                        <p:cTn id="391" dur="3000"/>
                                        <p:tgtEl>
                                          <p:spTgt spid="19"/>
                                        </p:tgtEl>
                                        <p:attrNameLst>
                                          <p:attrName>ppt_y</p:attrName>
                                        </p:attrNameLst>
                                      </p:cBhvr>
                                      <p:tavLst>
                                        <p:tav tm="0">
                                          <p:val>
                                            <p:strVal val="ppt_y"/>
                                          </p:val>
                                        </p:tav>
                                        <p:tav tm="100000">
                                          <p:val>
                                            <p:strVal val="ppt_y"/>
                                          </p:val>
                                        </p:tav>
                                      </p:tavLst>
                                    </p:anim>
                                    <p:set>
                                      <p:cBhvr>
                                        <p:cTn id="392" dur="1" fill="hold">
                                          <p:stCondLst>
                                            <p:cond delay="2999"/>
                                          </p:stCondLst>
                                        </p:cTn>
                                        <p:tgtEl>
                                          <p:spTgt spid="19"/>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0"/>
                                        </p:tgtEl>
                                        <p:attrNameLst>
                                          <p:attrName>ppt_x</p:attrName>
                                        </p:attrNameLst>
                                      </p:cBhvr>
                                      <p:tavLst>
                                        <p:tav tm="0">
                                          <p:val>
                                            <p:strVal val="ppt_x"/>
                                          </p:val>
                                        </p:tav>
                                        <p:tav tm="100000">
                                          <p:val>
                                            <p:strVal val="0-ppt_w/2"/>
                                          </p:val>
                                        </p:tav>
                                      </p:tavLst>
                                    </p:anim>
                                    <p:anim calcmode="lin" valueType="num">
                                      <p:cBhvr additive="base">
                                        <p:cTn id="395" dur="3000"/>
                                        <p:tgtEl>
                                          <p:spTgt spid="20"/>
                                        </p:tgtEl>
                                        <p:attrNameLst>
                                          <p:attrName>ppt_y</p:attrName>
                                        </p:attrNameLst>
                                      </p:cBhvr>
                                      <p:tavLst>
                                        <p:tav tm="0">
                                          <p:val>
                                            <p:strVal val="ppt_y"/>
                                          </p:val>
                                        </p:tav>
                                        <p:tav tm="100000">
                                          <p:val>
                                            <p:strVal val="ppt_y"/>
                                          </p:val>
                                        </p:tav>
                                      </p:tavLst>
                                    </p:anim>
                                    <p:set>
                                      <p:cBhvr>
                                        <p:cTn id="396" dur="1" fill="hold">
                                          <p:stCondLst>
                                            <p:cond delay="2999"/>
                                          </p:stCondLst>
                                        </p:cTn>
                                        <p:tgtEl>
                                          <p:spTgt spid="20"/>
                                        </p:tgtEl>
                                        <p:attrNameLst>
                                          <p:attrName>style.visibility</p:attrName>
                                        </p:attrNameLst>
                                      </p:cBhvr>
                                      <p:to>
                                        <p:strVal val="hidden"/>
                                      </p:to>
                                    </p:set>
                                  </p:childTnLst>
                                </p:cTn>
                              </p:par>
                              <p:par>
                                <p:cTn id="397" presetID="2" presetClass="exit" presetSubtype="8" fill="hold" grpId="3" nodeType="withEffect">
                                  <p:stCondLst>
                                    <p:cond delay="0"/>
                                  </p:stCondLst>
                                  <p:childTnLst>
                                    <p:anim calcmode="lin" valueType="num">
                                      <p:cBhvr additive="base">
                                        <p:cTn id="398" dur="3000"/>
                                        <p:tgtEl>
                                          <p:spTgt spid="21"/>
                                        </p:tgtEl>
                                        <p:attrNameLst>
                                          <p:attrName>ppt_x</p:attrName>
                                        </p:attrNameLst>
                                      </p:cBhvr>
                                      <p:tavLst>
                                        <p:tav tm="0">
                                          <p:val>
                                            <p:strVal val="ppt_x"/>
                                          </p:val>
                                        </p:tav>
                                        <p:tav tm="100000">
                                          <p:val>
                                            <p:strVal val="0-ppt_w/2"/>
                                          </p:val>
                                        </p:tav>
                                      </p:tavLst>
                                    </p:anim>
                                    <p:anim calcmode="lin" valueType="num">
                                      <p:cBhvr additive="base">
                                        <p:cTn id="399" dur="3000"/>
                                        <p:tgtEl>
                                          <p:spTgt spid="21"/>
                                        </p:tgtEl>
                                        <p:attrNameLst>
                                          <p:attrName>ppt_y</p:attrName>
                                        </p:attrNameLst>
                                      </p:cBhvr>
                                      <p:tavLst>
                                        <p:tav tm="0">
                                          <p:val>
                                            <p:strVal val="ppt_y"/>
                                          </p:val>
                                        </p:tav>
                                        <p:tav tm="100000">
                                          <p:val>
                                            <p:strVal val="ppt_y"/>
                                          </p:val>
                                        </p:tav>
                                      </p:tavLst>
                                    </p:anim>
                                    <p:set>
                                      <p:cBhvr>
                                        <p:cTn id="400" dur="1" fill="hold">
                                          <p:stCondLst>
                                            <p:cond delay="2999"/>
                                          </p:stCondLst>
                                        </p:cTn>
                                        <p:tgtEl>
                                          <p:spTgt spid="21"/>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22"/>
                                        </p:tgtEl>
                                        <p:attrNameLst>
                                          <p:attrName>ppt_x</p:attrName>
                                        </p:attrNameLst>
                                      </p:cBhvr>
                                      <p:tavLst>
                                        <p:tav tm="0">
                                          <p:val>
                                            <p:strVal val="ppt_x"/>
                                          </p:val>
                                        </p:tav>
                                        <p:tav tm="100000">
                                          <p:val>
                                            <p:strVal val="0-ppt_w/2"/>
                                          </p:val>
                                        </p:tav>
                                      </p:tavLst>
                                    </p:anim>
                                    <p:anim calcmode="lin" valueType="num">
                                      <p:cBhvr additive="base">
                                        <p:cTn id="403" dur="3000"/>
                                        <p:tgtEl>
                                          <p:spTgt spid="22"/>
                                        </p:tgtEl>
                                        <p:attrNameLst>
                                          <p:attrName>ppt_y</p:attrName>
                                        </p:attrNameLst>
                                      </p:cBhvr>
                                      <p:tavLst>
                                        <p:tav tm="0">
                                          <p:val>
                                            <p:strVal val="ppt_y"/>
                                          </p:val>
                                        </p:tav>
                                        <p:tav tm="100000">
                                          <p:val>
                                            <p:strVal val="ppt_y"/>
                                          </p:val>
                                        </p:tav>
                                      </p:tavLst>
                                    </p:anim>
                                    <p:set>
                                      <p:cBhvr>
                                        <p:cTn id="404" dur="1" fill="hold">
                                          <p:stCondLst>
                                            <p:cond delay="2999"/>
                                          </p:stCondLst>
                                        </p:cTn>
                                        <p:tgtEl>
                                          <p:spTgt spid="22"/>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23"/>
                                        </p:tgtEl>
                                        <p:attrNameLst>
                                          <p:attrName>ppt_x</p:attrName>
                                        </p:attrNameLst>
                                      </p:cBhvr>
                                      <p:tavLst>
                                        <p:tav tm="0">
                                          <p:val>
                                            <p:strVal val="ppt_x"/>
                                          </p:val>
                                        </p:tav>
                                        <p:tav tm="100000">
                                          <p:val>
                                            <p:strVal val="1+ppt_w/2"/>
                                          </p:val>
                                        </p:tav>
                                      </p:tavLst>
                                    </p:anim>
                                    <p:anim calcmode="lin" valueType="num">
                                      <p:cBhvr additive="base">
                                        <p:cTn id="407" dur="3000"/>
                                        <p:tgtEl>
                                          <p:spTgt spid="23"/>
                                        </p:tgtEl>
                                        <p:attrNameLst>
                                          <p:attrName>ppt_y</p:attrName>
                                        </p:attrNameLst>
                                      </p:cBhvr>
                                      <p:tavLst>
                                        <p:tav tm="0">
                                          <p:val>
                                            <p:strVal val="ppt_y"/>
                                          </p:val>
                                        </p:tav>
                                        <p:tav tm="100000">
                                          <p:val>
                                            <p:strVal val="ppt_y"/>
                                          </p:val>
                                        </p:tav>
                                      </p:tavLst>
                                    </p:anim>
                                    <p:set>
                                      <p:cBhvr>
                                        <p:cTn id="408" dur="1" fill="hold">
                                          <p:stCondLst>
                                            <p:cond delay="2999"/>
                                          </p:stCondLst>
                                        </p:cTn>
                                        <p:tgtEl>
                                          <p:spTgt spid="23"/>
                                        </p:tgtEl>
                                        <p:attrNameLst>
                                          <p:attrName>style.visibility</p:attrName>
                                        </p:attrNameLst>
                                      </p:cBhvr>
                                      <p:to>
                                        <p:strVal val="hidden"/>
                                      </p:to>
                                    </p:set>
                                  </p:childTnLst>
                                </p:cTn>
                              </p:par>
                              <p:par>
                                <p:cTn id="409" presetID="2" presetClass="exit" presetSubtype="2" fill="hold" grpId="3" nodeType="withEffect">
                                  <p:stCondLst>
                                    <p:cond delay="0"/>
                                  </p:stCondLst>
                                  <p:childTnLst>
                                    <p:anim calcmode="lin" valueType="num">
                                      <p:cBhvr additive="base">
                                        <p:cTn id="410" dur="3000"/>
                                        <p:tgtEl>
                                          <p:spTgt spid="24"/>
                                        </p:tgtEl>
                                        <p:attrNameLst>
                                          <p:attrName>ppt_x</p:attrName>
                                        </p:attrNameLst>
                                      </p:cBhvr>
                                      <p:tavLst>
                                        <p:tav tm="0">
                                          <p:val>
                                            <p:strVal val="ppt_x"/>
                                          </p:val>
                                        </p:tav>
                                        <p:tav tm="100000">
                                          <p:val>
                                            <p:strVal val="1+ppt_w/2"/>
                                          </p:val>
                                        </p:tav>
                                      </p:tavLst>
                                    </p:anim>
                                    <p:anim calcmode="lin" valueType="num">
                                      <p:cBhvr additive="base">
                                        <p:cTn id="411" dur="3000"/>
                                        <p:tgtEl>
                                          <p:spTgt spid="24"/>
                                        </p:tgtEl>
                                        <p:attrNameLst>
                                          <p:attrName>ppt_y</p:attrName>
                                        </p:attrNameLst>
                                      </p:cBhvr>
                                      <p:tavLst>
                                        <p:tav tm="0">
                                          <p:val>
                                            <p:strVal val="ppt_y"/>
                                          </p:val>
                                        </p:tav>
                                        <p:tav tm="100000">
                                          <p:val>
                                            <p:strVal val="ppt_y"/>
                                          </p:val>
                                        </p:tav>
                                      </p:tavLst>
                                    </p:anim>
                                    <p:set>
                                      <p:cBhvr>
                                        <p:cTn id="412" dur="1" fill="hold">
                                          <p:stCondLst>
                                            <p:cond delay="2999"/>
                                          </p:stCondLst>
                                        </p:cTn>
                                        <p:tgtEl>
                                          <p:spTgt spid="24"/>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25"/>
                                        </p:tgtEl>
                                        <p:attrNameLst>
                                          <p:attrName>ppt_x</p:attrName>
                                        </p:attrNameLst>
                                      </p:cBhvr>
                                      <p:tavLst>
                                        <p:tav tm="0">
                                          <p:val>
                                            <p:strVal val="ppt_x"/>
                                          </p:val>
                                        </p:tav>
                                        <p:tav tm="100000">
                                          <p:val>
                                            <p:strVal val="1+ppt_w/2"/>
                                          </p:val>
                                        </p:tav>
                                      </p:tavLst>
                                    </p:anim>
                                    <p:anim calcmode="lin" valueType="num">
                                      <p:cBhvr additive="base">
                                        <p:cTn id="415" dur="3000"/>
                                        <p:tgtEl>
                                          <p:spTgt spid="25"/>
                                        </p:tgtEl>
                                        <p:attrNameLst>
                                          <p:attrName>ppt_y</p:attrName>
                                        </p:attrNameLst>
                                      </p:cBhvr>
                                      <p:tavLst>
                                        <p:tav tm="0">
                                          <p:val>
                                            <p:strVal val="ppt_y"/>
                                          </p:val>
                                        </p:tav>
                                        <p:tav tm="100000">
                                          <p:val>
                                            <p:strVal val="ppt_y"/>
                                          </p:val>
                                        </p:tav>
                                      </p:tavLst>
                                    </p:anim>
                                    <p:set>
                                      <p:cBhvr>
                                        <p:cTn id="416" dur="1" fill="hold">
                                          <p:stCondLst>
                                            <p:cond delay="2999"/>
                                          </p:stCondLst>
                                        </p:cTn>
                                        <p:tgtEl>
                                          <p:spTgt spid="25"/>
                                        </p:tgtEl>
                                        <p:attrNameLst>
                                          <p:attrName>style.visibility</p:attrName>
                                        </p:attrNameLst>
                                      </p:cBhvr>
                                      <p:to>
                                        <p:strVal val="hidden"/>
                                      </p:to>
                                    </p:set>
                                  </p:childTnLst>
                                </p:cTn>
                              </p:par>
                              <p:par>
                                <p:cTn id="417" presetID="2" presetClass="exit" presetSubtype="2" fill="hold" grpId="3" nodeType="withEffect">
                                  <p:stCondLst>
                                    <p:cond delay="0"/>
                                  </p:stCondLst>
                                  <p:childTnLst>
                                    <p:anim calcmode="lin" valueType="num">
                                      <p:cBhvr additive="base">
                                        <p:cTn id="418" dur="3000"/>
                                        <p:tgtEl>
                                          <p:spTgt spid="26"/>
                                        </p:tgtEl>
                                        <p:attrNameLst>
                                          <p:attrName>ppt_x</p:attrName>
                                        </p:attrNameLst>
                                      </p:cBhvr>
                                      <p:tavLst>
                                        <p:tav tm="0">
                                          <p:val>
                                            <p:strVal val="ppt_x"/>
                                          </p:val>
                                        </p:tav>
                                        <p:tav tm="100000">
                                          <p:val>
                                            <p:strVal val="1+ppt_w/2"/>
                                          </p:val>
                                        </p:tav>
                                      </p:tavLst>
                                    </p:anim>
                                    <p:anim calcmode="lin" valueType="num">
                                      <p:cBhvr additive="base">
                                        <p:cTn id="419" dur="3000"/>
                                        <p:tgtEl>
                                          <p:spTgt spid="26"/>
                                        </p:tgtEl>
                                        <p:attrNameLst>
                                          <p:attrName>ppt_y</p:attrName>
                                        </p:attrNameLst>
                                      </p:cBhvr>
                                      <p:tavLst>
                                        <p:tav tm="0">
                                          <p:val>
                                            <p:strVal val="ppt_y"/>
                                          </p:val>
                                        </p:tav>
                                        <p:tav tm="100000">
                                          <p:val>
                                            <p:strVal val="ppt_y"/>
                                          </p:val>
                                        </p:tav>
                                      </p:tavLst>
                                    </p:anim>
                                    <p:set>
                                      <p:cBhvr>
                                        <p:cTn id="420" dur="1" fill="hold">
                                          <p:stCondLst>
                                            <p:cond delay="2999"/>
                                          </p:stCondLst>
                                        </p:cTn>
                                        <p:tgtEl>
                                          <p:spTgt spid="26"/>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27"/>
                                        </p:tgtEl>
                                        <p:attrNameLst>
                                          <p:attrName>ppt_x</p:attrName>
                                        </p:attrNameLst>
                                      </p:cBhvr>
                                      <p:tavLst>
                                        <p:tav tm="0">
                                          <p:val>
                                            <p:strVal val="ppt_x"/>
                                          </p:val>
                                        </p:tav>
                                        <p:tav tm="100000">
                                          <p:val>
                                            <p:strVal val="1+ppt_w/2"/>
                                          </p:val>
                                        </p:tav>
                                      </p:tavLst>
                                    </p:anim>
                                    <p:anim calcmode="lin" valueType="num">
                                      <p:cBhvr additive="base">
                                        <p:cTn id="423" dur="3000"/>
                                        <p:tgtEl>
                                          <p:spTgt spid="27"/>
                                        </p:tgtEl>
                                        <p:attrNameLst>
                                          <p:attrName>ppt_y</p:attrName>
                                        </p:attrNameLst>
                                      </p:cBhvr>
                                      <p:tavLst>
                                        <p:tav tm="0">
                                          <p:val>
                                            <p:strVal val="ppt_y"/>
                                          </p:val>
                                        </p:tav>
                                        <p:tav tm="100000">
                                          <p:val>
                                            <p:strVal val="ppt_y"/>
                                          </p:val>
                                        </p:tav>
                                      </p:tavLst>
                                    </p:anim>
                                    <p:set>
                                      <p:cBhvr>
                                        <p:cTn id="424" dur="1" fill="hold">
                                          <p:stCondLst>
                                            <p:cond delay="2999"/>
                                          </p:stCondLst>
                                        </p:cTn>
                                        <p:tgtEl>
                                          <p:spTgt spid="27"/>
                                        </p:tgtEl>
                                        <p:attrNameLst>
                                          <p:attrName>style.visibility</p:attrName>
                                        </p:attrNameLst>
                                      </p:cBhvr>
                                      <p:to>
                                        <p:strVal val="hidden"/>
                                      </p:to>
                                    </p:set>
                                  </p:childTnLst>
                                </p:cTn>
                              </p:par>
                              <p:par>
                                <p:cTn id="425" presetID="2" presetClass="exit" presetSubtype="2" fill="hold" grpId="3" nodeType="withEffect">
                                  <p:stCondLst>
                                    <p:cond delay="0"/>
                                  </p:stCondLst>
                                  <p:childTnLst>
                                    <p:anim calcmode="lin" valueType="num">
                                      <p:cBhvr additive="base">
                                        <p:cTn id="426" dur="3000"/>
                                        <p:tgtEl>
                                          <p:spTgt spid="28"/>
                                        </p:tgtEl>
                                        <p:attrNameLst>
                                          <p:attrName>ppt_x</p:attrName>
                                        </p:attrNameLst>
                                      </p:cBhvr>
                                      <p:tavLst>
                                        <p:tav tm="0">
                                          <p:val>
                                            <p:strVal val="ppt_x"/>
                                          </p:val>
                                        </p:tav>
                                        <p:tav tm="100000">
                                          <p:val>
                                            <p:strVal val="1+ppt_w/2"/>
                                          </p:val>
                                        </p:tav>
                                      </p:tavLst>
                                    </p:anim>
                                    <p:anim calcmode="lin" valueType="num">
                                      <p:cBhvr additive="base">
                                        <p:cTn id="427" dur="3000"/>
                                        <p:tgtEl>
                                          <p:spTgt spid="28"/>
                                        </p:tgtEl>
                                        <p:attrNameLst>
                                          <p:attrName>ppt_y</p:attrName>
                                        </p:attrNameLst>
                                      </p:cBhvr>
                                      <p:tavLst>
                                        <p:tav tm="0">
                                          <p:val>
                                            <p:strVal val="ppt_y"/>
                                          </p:val>
                                        </p:tav>
                                        <p:tav tm="100000">
                                          <p:val>
                                            <p:strVal val="ppt_y"/>
                                          </p:val>
                                        </p:tav>
                                      </p:tavLst>
                                    </p:anim>
                                    <p:set>
                                      <p:cBhvr>
                                        <p:cTn id="428" dur="1" fill="hold">
                                          <p:stCondLst>
                                            <p:cond delay="2999"/>
                                          </p:stCondLst>
                                        </p:cTn>
                                        <p:tgtEl>
                                          <p:spTgt spid="28"/>
                                        </p:tgtEl>
                                        <p:attrNameLst>
                                          <p:attrName>style.visibility</p:attrName>
                                        </p:attrNameLst>
                                      </p:cBhvr>
                                      <p:to>
                                        <p:strVal val="hidden"/>
                                      </p:to>
                                    </p:set>
                                  </p:childTnLst>
                                </p:cTn>
                              </p:par>
                              <p:par>
                                <p:cTn id="429" presetID="2" presetClass="exit" presetSubtype="2" fill="hold" grpId="3" nodeType="withEffect">
                                  <p:stCondLst>
                                    <p:cond delay="0"/>
                                  </p:stCondLst>
                                  <p:childTnLst>
                                    <p:anim calcmode="lin" valueType="num">
                                      <p:cBhvr additive="base">
                                        <p:cTn id="430" dur="3000"/>
                                        <p:tgtEl>
                                          <p:spTgt spid="29"/>
                                        </p:tgtEl>
                                        <p:attrNameLst>
                                          <p:attrName>ppt_x</p:attrName>
                                        </p:attrNameLst>
                                      </p:cBhvr>
                                      <p:tavLst>
                                        <p:tav tm="0">
                                          <p:val>
                                            <p:strVal val="ppt_x"/>
                                          </p:val>
                                        </p:tav>
                                        <p:tav tm="100000">
                                          <p:val>
                                            <p:strVal val="1+ppt_w/2"/>
                                          </p:val>
                                        </p:tav>
                                      </p:tavLst>
                                    </p:anim>
                                    <p:anim calcmode="lin" valueType="num">
                                      <p:cBhvr additive="base">
                                        <p:cTn id="431" dur="3000"/>
                                        <p:tgtEl>
                                          <p:spTgt spid="29"/>
                                        </p:tgtEl>
                                        <p:attrNameLst>
                                          <p:attrName>ppt_y</p:attrName>
                                        </p:attrNameLst>
                                      </p:cBhvr>
                                      <p:tavLst>
                                        <p:tav tm="0">
                                          <p:val>
                                            <p:strVal val="ppt_y"/>
                                          </p:val>
                                        </p:tav>
                                        <p:tav tm="100000">
                                          <p:val>
                                            <p:strVal val="ppt_y"/>
                                          </p:val>
                                        </p:tav>
                                      </p:tavLst>
                                    </p:anim>
                                    <p:set>
                                      <p:cBhvr>
                                        <p:cTn id="432" dur="1" fill="hold">
                                          <p:stCondLst>
                                            <p:cond delay="2999"/>
                                          </p:stCondLst>
                                        </p:cTn>
                                        <p:tgtEl>
                                          <p:spTgt spid="29"/>
                                        </p:tgtEl>
                                        <p:attrNameLst>
                                          <p:attrName>style.visibility</p:attrName>
                                        </p:attrNameLst>
                                      </p:cBhvr>
                                      <p:to>
                                        <p:strVal val="hidden"/>
                                      </p:to>
                                    </p:set>
                                  </p:childTnLst>
                                </p:cTn>
                              </p:par>
                              <p:par>
                                <p:cTn id="433" presetID="2" presetClass="exit" presetSubtype="2" fill="hold" grpId="3" nodeType="withEffect">
                                  <p:stCondLst>
                                    <p:cond delay="0"/>
                                  </p:stCondLst>
                                  <p:childTnLst>
                                    <p:anim calcmode="lin" valueType="num">
                                      <p:cBhvr additive="base">
                                        <p:cTn id="434" dur="3000"/>
                                        <p:tgtEl>
                                          <p:spTgt spid="30"/>
                                        </p:tgtEl>
                                        <p:attrNameLst>
                                          <p:attrName>ppt_x</p:attrName>
                                        </p:attrNameLst>
                                      </p:cBhvr>
                                      <p:tavLst>
                                        <p:tav tm="0">
                                          <p:val>
                                            <p:strVal val="ppt_x"/>
                                          </p:val>
                                        </p:tav>
                                        <p:tav tm="100000">
                                          <p:val>
                                            <p:strVal val="1+ppt_w/2"/>
                                          </p:val>
                                        </p:tav>
                                      </p:tavLst>
                                    </p:anim>
                                    <p:anim calcmode="lin" valueType="num">
                                      <p:cBhvr additive="base">
                                        <p:cTn id="435" dur="3000"/>
                                        <p:tgtEl>
                                          <p:spTgt spid="30"/>
                                        </p:tgtEl>
                                        <p:attrNameLst>
                                          <p:attrName>ppt_y</p:attrName>
                                        </p:attrNameLst>
                                      </p:cBhvr>
                                      <p:tavLst>
                                        <p:tav tm="0">
                                          <p:val>
                                            <p:strVal val="ppt_y"/>
                                          </p:val>
                                        </p:tav>
                                        <p:tav tm="100000">
                                          <p:val>
                                            <p:strVal val="ppt_y"/>
                                          </p:val>
                                        </p:tav>
                                      </p:tavLst>
                                    </p:anim>
                                    <p:set>
                                      <p:cBhvr>
                                        <p:cTn id="436" dur="1" fill="hold">
                                          <p:stCondLst>
                                            <p:cond delay="2999"/>
                                          </p:stCondLst>
                                        </p:cTn>
                                        <p:tgtEl>
                                          <p:spTgt spid="30"/>
                                        </p:tgtEl>
                                        <p:attrNameLst>
                                          <p:attrName>style.visibility</p:attrName>
                                        </p:attrNameLst>
                                      </p:cBhvr>
                                      <p:to>
                                        <p:strVal val="hidden"/>
                                      </p:to>
                                    </p:set>
                                  </p:childTnLst>
                                </p:cTn>
                              </p:par>
                              <p:par>
                                <p:cTn id="437" presetID="2" presetClass="exit" presetSubtype="2" fill="hold" grpId="3" nodeType="withEffect">
                                  <p:stCondLst>
                                    <p:cond delay="0"/>
                                  </p:stCondLst>
                                  <p:childTnLst>
                                    <p:anim calcmode="lin" valueType="num">
                                      <p:cBhvr additive="base">
                                        <p:cTn id="438" dur="3000"/>
                                        <p:tgtEl>
                                          <p:spTgt spid="31"/>
                                        </p:tgtEl>
                                        <p:attrNameLst>
                                          <p:attrName>ppt_x</p:attrName>
                                        </p:attrNameLst>
                                      </p:cBhvr>
                                      <p:tavLst>
                                        <p:tav tm="0">
                                          <p:val>
                                            <p:strVal val="ppt_x"/>
                                          </p:val>
                                        </p:tav>
                                        <p:tav tm="100000">
                                          <p:val>
                                            <p:strVal val="1+ppt_w/2"/>
                                          </p:val>
                                        </p:tav>
                                      </p:tavLst>
                                    </p:anim>
                                    <p:anim calcmode="lin" valueType="num">
                                      <p:cBhvr additive="base">
                                        <p:cTn id="439" dur="3000"/>
                                        <p:tgtEl>
                                          <p:spTgt spid="31"/>
                                        </p:tgtEl>
                                        <p:attrNameLst>
                                          <p:attrName>ppt_y</p:attrName>
                                        </p:attrNameLst>
                                      </p:cBhvr>
                                      <p:tavLst>
                                        <p:tav tm="0">
                                          <p:val>
                                            <p:strVal val="ppt_y"/>
                                          </p:val>
                                        </p:tav>
                                        <p:tav tm="100000">
                                          <p:val>
                                            <p:strVal val="ppt_y"/>
                                          </p:val>
                                        </p:tav>
                                      </p:tavLst>
                                    </p:anim>
                                    <p:set>
                                      <p:cBhvr>
                                        <p:cTn id="440" dur="1" fill="hold">
                                          <p:stCondLst>
                                            <p:cond delay="2999"/>
                                          </p:stCondLst>
                                        </p:cTn>
                                        <p:tgtEl>
                                          <p:spTgt spid="31"/>
                                        </p:tgtEl>
                                        <p:attrNameLst>
                                          <p:attrName>style.visibility</p:attrName>
                                        </p:attrNameLst>
                                      </p:cBhvr>
                                      <p:to>
                                        <p:strVal val="hidden"/>
                                      </p:to>
                                    </p:set>
                                  </p:childTnLst>
                                </p:cTn>
                              </p:par>
                              <p:par>
                                <p:cTn id="441" presetID="2" presetClass="exit" presetSubtype="2" fill="hold" grpId="3" nodeType="withEffect">
                                  <p:stCondLst>
                                    <p:cond delay="0"/>
                                  </p:stCondLst>
                                  <p:childTnLst>
                                    <p:anim calcmode="lin" valueType="num">
                                      <p:cBhvr additive="base">
                                        <p:cTn id="442" dur="3000"/>
                                        <p:tgtEl>
                                          <p:spTgt spid="32"/>
                                        </p:tgtEl>
                                        <p:attrNameLst>
                                          <p:attrName>ppt_x</p:attrName>
                                        </p:attrNameLst>
                                      </p:cBhvr>
                                      <p:tavLst>
                                        <p:tav tm="0">
                                          <p:val>
                                            <p:strVal val="ppt_x"/>
                                          </p:val>
                                        </p:tav>
                                        <p:tav tm="100000">
                                          <p:val>
                                            <p:strVal val="1+ppt_w/2"/>
                                          </p:val>
                                        </p:tav>
                                      </p:tavLst>
                                    </p:anim>
                                    <p:anim calcmode="lin" valueType="num">
                                      <p:cBhvr additive="base">
                                        <p:cTn id="443" dur="3000"/>
                                        <p:tgtEl>
                                          <p:spTgt spid="32"/>
                                        </p:tgtEl>
                                        <p:attrNameLst>
                                          <p:attrName>ppt_y</p:attrName>
                                        </p:attrNameLst>
                                      </p:cBhvr>
                                      <p:tavLst>
                                        <p:tav tm="0">
                                          <p:val>
                                            <p:strVal val="ppt_y"/>
                                          </p:val>
                                        </p:tav>
                                        <p:tav tm="100000">
                                          <p:val>
                                            <p:strVal val="ppt_y"/>
                                          </p:val>
                                        </p:tav>
                                      </p:tavLst>
                                    </p:anim>
                                    <p:set>
                                      <p:cBhvr>
                                        <p:cTn id="444" dur="1" fill="hold">
                                          <p:stCondLst>
                                            <p:cond delay="2999"/>
                                          </p:stCondLst>
                                        </p:cTn>
                                        <p:tgtEl>
                                          <p:spTgt spid="32"/>
                                        </p:tgtEl>
                                        <p:attrNameLst>
                                          <p:attrName>style.visibility</p:attrName>
                                        </p:attrNameLst>
                                      </p:cBhvr>
                                      <p:to>
                                        <p:strVal val="hidden"/>
                                      </p:to>
                                    </p:set>
                                  </p:childTnLst>
                                </p:cTn>
                              </p:par>
                              <p:par>
                                <p:cTn id="445" presetID="2" presetClass="exit" presetSubtype="2" fill="hold" grpId="3" nodeType="withEffect">
                                  <p:stCondLst>
                                    <p:cond delay="0"/>
                                  </p:stCondLst>
                                  <p:childTnLst>
                                    <p:anim calcmode="lin" valueType="num">
                                      <p:cBhvr additive="base">
                                        <p:cTn id="446" dur="3000"/>
                                        <p:tgtEl>
                                          <p:spTgt spid="33"/>
                                        </p:tgtEl>
                                        <p:attrNameLst>
                                          <p:attrName>ppt_x</p:attrName>
                                        </p:attrNameLst>
                                      </p:cBhvr>
                                      <p:tavLst>
                                        <p:tav tm="0">
                                          <p:val>
                                            <p:strVal val="ppt_x"/>
                                          </p:val>
                                        </p:tav>
                                        <p:tav tm="100000">
                                          <p:val>
                                            <p:strVal val="1+ppt_w/2"/>
                                          </p:val>
                                        </p:tav>
                                      </p:tavLst>
                                    </p:anim>
                                    <p:anim calcmode="lin" valueType="num">
                                      <p:cBhvr additive="base">
                                        <p:cTn id="447" dur="3000"/>
                                        <p:tgtEl>
                                          <p:spTgt spid="33"/>
                                        </p:tgtEl>
                                        <p:attrNameLst>
                                          <p:attrName>ppt_y</p:attrName>
                                        </p:attrNameLst>
                                      </p:cBhvr>
                                      <p:tavLst>
                                        <p:tav tm="0">
                                          <p:val>
                                            <p:strVal val="ppt_y"/>
                                          </p:val>
                                        </p:tav>
                                        <p:tav tm="100000">
                                          <p:val>
                                            <p:strVal val="ppt_y"/>
                                          </p:val>
                                        </p:tav>
                                      </p:tavLst>
                                    </p:anim>
                                    <p:set>
                                      <p:cBhvr>
                                        <p:cTn id="448" dur="1" fill="hold">
                                          <p:stCondLst>
                                            <p:cond delay="2999"/>
                                          </p:stCondLst>
                                        </p:cTn>
                                        <p:tgtEl>
                                          <p:spTgt spid="33"/>
                                        </p:tgtEl>
                                        <p:attrNameLst>
                                          <p:attrName>style.visibility</p:attrName>
                                        </p:attrNameLst>
                                      </p:cBhvr>
                                      <p:to>
                                        <p:strVal val="hidden"/>
                                      </p:to>
                                    </p:set>
                                  </p:childTnLst>
                                </p:cTn>
                              </p:par>
                              <p:par>
                                <p:cTn id="449" presetID="2" presetClass="exit" presetSubtype="2" fill="hold" grpId="3" nodeType="withEffect">
                                  <p:stCondLst>
                                    <p:cond delay="0"/>
                                  </p:stCondLst>
                                  <p:childTnLst>
                                    <p:anim calcmode="lin" valueType="num">
                                      <p:cBhvr additive="base">
                                        <p:cTn id="450" dur="3000"/>
                                        <p:tgtEl>
                                          <p:spTgt spid="34"/>
                                        </p:tgtEl>
                                        <p:attrNameLst>
                                          <p:attrName>ppt_x</p:attrName>
                                        </p:attrNameLst>
                                      </p:cBhvr>
                                      <p:tavLst>
                                        <p:tav tm="0">
                                          <p:val>
                                            <p:strVal val="ppt_x"/>
                                          </p:val>
                                        </p:tav>
                                        <p:tav tm="100000">
                                          <p:val>
                                            <p:strVal val="1+ppt_w/2"/>
                                          </p:val>
                                        </p:tav>
                                      </p:tavLst>
                                    </p:anim>
                                    <p:anim calcmode="lin" valueType="num">
                                      <p:cBhvr additive="base">
                                        <p:cTn id="451" dur="3000"/>
                                        <p:tgtEl>
                                          <p:spTgt spid="34"/>
                                        </p:tgtEl>
                                        <p:attrNameLst>
                                          <p:attrName>ppt_y</p:attrName>
                                        </p:attrNameLst>
                                      </p:cBhvr>
                                      <p:tavLst>
                                        <p:tav tm="0">
                                          <p:val>
                                            <p:strVal val="ppt_y"/>
                                          </p:val>
                                        </p:tav>
                                        <p:tav tm="100000">
                                          <p:val>
                                            <p:strVal val="ppt_y"/>
                                          </p:val>
                                        </p:tav>
                                      </p:tavLst>
                                    </p:anim>
                                    <p:set>
                                      <p:cBhvr>
                                        <p:cTn id="452" dur="1" fill="hold">
                                          <p:stCondLst>
                                            <p:cond delay="2999"/>
                                          </p:stCondLst>
                                        </p:cTn>
                                        <p:tgtEl>
                                          <p:spTgt spid="34"/>
                                        </p:tgtEl>
                                        <p:attrNameLst>
                                          <p:attrName>style.visibility</p:attrName>
                                        </p:attrNameLst>
                                      </p:cBhvr>
                                      <p:to>
                                        <p:strVal val="hidden"/>
                                      </p:to>
                                    </p:set>
                                  </p:childTnLst>
                                </p:cTn>
                              </p:par>
                              <p:par>
                                <p:cTn id="453" presetID="2" presetClass="exit" presetSubtype="2" fill="hold" grpId="3" nodeType="withEffect">
                                  <p:stCondLst>
                                    <p:cond delay="0"/>
                                  </p:stCondLst>
                                  <p:childTnLst>
                                    <p:anim calcmode="lin" valueType="num">
                                      <p:cBhvr additive="base">
                                        <p:cTn id="454" dur="3000"/>
                                        <p:tgtEl>
                                          <p:spTgt spid="35"/>
                                        </p:tgtEl>
                                        <p:attrNameLst>
                                          <p:attrName>ppt_x</p:attrName>
                                        </p:attrNameLst>
                                      </p:cBhvr>
                                      <p:tavLst>
                                        <p:tav tm="0">
                                          <p:val>
                                            <p:strVal val="ppt_x"/>
                                          </p:val>
                                        </p:tav>
                                        <p:tav tm="100000">
                                          <p:val>
                                            <p:strVal val="1+ppt_w/2"/>
                                          </p:val>
                                        </p:tav>
                                      </p:tavLst>
                                    </p:anim>
                                    <p:anim calcmode="lin" valueType="num">
                                      <p:cBhvr additive="base">
                                        <p:cTn id="455" dur="3000"/>
                                        <p:tgtEl>
                                          <p:spTgt spid="35"/>
                                        </p:tgtEl>
                                        <p:attrNameLst>
                                          <p:attrName>ppt_y</p:attrName>
                                        </p:attrNameLst>
                                      </p:cBhvr>
                                      <p:tavLst>
                                        <p:tav tm="0">
                                          <p:val>
                                            <p:strVal val="ppt_y"/>
                                          </p:val>
                                        </p:tav>
                                        <p:tav tm="100000">
                                          <p:val>
                                            <p:strVal val="ppt_y"/>
                                          </p:val>
                                        </p:tav>
                                      </p:tavLst>
                                    </p:anim>
                                    <p:set>
                                      <p:cBhvr>
                                        <p:cTn id="456" dur="1" fill="hold">
                                          <p:stCondLst>
                                            <p:cond delay="2999"/>
                                          </p:stCondLst>
                                        </p:cTn>
                                        <p:tgtEl>
                                          <p:spTgt spid="35"/>
                                        </p:tgtEl>
                                        <p:attrNameLst>
                                          <p:attrName>style.visibility</p:attrName>
                                        </p:attrNameLst>
                                      </p:cBhvr>
                                      <p:to>
                                        <p:strVal val="hidden"/>
                                      </p:to>
                                    </p:set>
                                  </p:childTnLst>
                                </p:cTn>
                              </p:par>
                              <p:par>
                                <p:cTn id="457" presetID="2" presetClass="exit" presetSubtype="2" fill="hold" grpId="3" nodeType="withEffect">
                                  <p:stCondLst>
                                    <p:cond delay="0"/>
                                  </p:stCondLst>
                                  <p:childTnLst>
                                    <p:anim calcmode="lin" valueType="num">
                                      <p:cBhvr additive="base">
                                        <p:cTn id="458" dur="3000"/>
                                        <p:tgtEl>
                                          <p:spTgt spid="36"/>
                                        </p:tgtEl>
                                        <p:attrNameLst>
                                          <p:attrName>ppt_x</p:attrName>
                                        </p:attrNameLst>
                                      </p:cBhvr>
                                      <p:tavLst>
                                        <p:tav tm="0">
                                          <p:val>
                                            <p:strVal val="ppt_x"/>
                                          </p:val>
                                        </p:tav>
                                        <p:tav tm="100000">
                                          <p:val>
                                            <p:strVal val="1+ppt_w/2"/>
                                          </p:val>
                                        </p:tav>
                                      </p:tavLst>
                                    </p:anim>
                                    <p:anim calcmode="lin" valueType="num">
                                      <p:cBhvr additive="base">
                                        <p:cTn id="459" dur="3000"/>
                                        <p:tgtEl>
                                          <p:spTgt spid="36"/>
                                        </p:tgtEl>
                                        <p:attrNameLst>
                                          <p:attrName>ppt_y</p:attrName>
                                        </p:attrNameLst>
                                      </p:cBhvr>
                                      <p:tavLst>
                                        <p:tav tm="0">
                                          <p:val>
                                            <p:strVal val="ppt_y"/>
                                          </p:val>
                                        </p:tav>
                                        <p:tav tm="100000">
                                          <p:val>
                                            <p:strVal val="ppt_y"/>
                                          </p:val>
                                        </p:tav>
                                      </p:tavLst>
                                    </p:anim>
                                    <p:set>
                                      <p:cBhvr>
                                        <p:cTn id="460" dur="1" fill="hold">
                                          <p:stCondLst>
                                            <p:cond delay="2999"/>
                                          </p:stCondLst>
                                        </p:cTn>
                                        <p:tgtEl>
                                          <p:spTgt spid="36"/>
                                        </p:tgtEl>
                                        <p:attrNameLst>
                                          <p:attrName>style.visibility</p:attrName>
                                        </p:attrNameLst>
                                      </p:cBhvr>
                                      <p:to>
                                        <p:strVal val="hidden"/>
                                      </p:to>
                                    </p:set>
                                  </p:childTnLst>
                                </p:cTn>
                              </p:par>
                              <p:par>
                                <p:cTn id="461" presetID="2" presetClass="exit" presetSubtype="2" fill="hold" grpId="3" nodeType="withEffect">
                                  <p:stCondLst>
                                    <p:cond delay="0"/>
                                  </p:stCondLst>
                                  <p:childTnLst>
                                    <p:anim calcmode="lin" valueType="num">
                                      <p:cBhvr additive="base">
                                        <p:cTn id="462" dur="3000"/>
                                        <p:tgtEl>
                                          <p:spTgt spid="37"/>
                                        </p:tgtEl>
                                        <p:attrNameLst>
                                          <p:attrName>ppt_x</p:attrName>
                                        </p:attrNameLst>
                                      </p:cBhvr>
                                      <p:tavLst>
                                        <p:tav tm="0">
                                          <p:val>
                                            <p:strVal val="ppt_x"/>
                                          </p:val>
                                        </p:tav>
                                        <p:tav tm="100000">
                                          <p:val>
                                            <p:strVal val="1+ppt_w/2"/>
                                          </p:val>
                                        </p:tav>
                                      </p:tavLst>
                                    </p:anim>
                                    <p:anim calcmode="lin" valueType="num">
                                      <p:cBhvr additive="base">
                                        <p:cTn id="463" dur="3000"/>
                                        <p:tgtEl>
                                          <p:spTgt spid="37"/>
                                        </p:tgtEl>
                                        <p:attrNameLst>
                                          <p:attrName>ppt_y</p:attrName>
                                        </p:attrNameLst>
                                      </p:cBhvr>
                                      <p:tavLst>
                                        <p:tav tm="0">
                                          <p:val>
                                            <p:strVal val="ppt_y"/>
                                          </p:val>
                                        </p:tav>
                                        <p:tav tm="100000">
                                          <p:val>
                                            <p:strVal val="ppt_y"/>
                                          </p:val>
                                        </p:tav>
                                      </p:tavLst>
                                    </p:anim>
                                    <p:set>
                                      <p:cBhvr>
                                        <p:cTn id="464" dur="1" fill="hold">
                                          <p:stCondLst>
                                            <p:cond delay="2999"/>
                                          </p:stCondLst>
                                        </p:cTn>
                                        <p:tgtEl>
                                          <p:spTgt spid="37"/>
                                        </p:tgtEl>
                                        <p:attrNameLst>
                                          <p:attrName>style.visibility</p:attrName>
                                        </p:attrNameLst>
                                      </p:cBhvr>
                                      <p:to>
                                        <p:strVal val="hidden"/>
                                      </p:to>
                                    </p:set>
                                  </p:childTnLst>
                                </p:cTn>
                              </p:par>
                              <p:par>
                                <p:cTn id="465" presetID="2" presetClass="exit" presetSubtype="2" fill="hold" grpId="3" nodeType="withEffect">
                                  <p:stCondLst>
                                    <p:cond delay="0"/>
                                  </p:stCondLst>
                                  <p:childTnLst>
                                    <p:anim calcmode="lin" valueType="num">
                                      <p:cBhvr additive="base">
                                        <p:cTn id="466" dur="3000"/>
                                        <p:tgtEl>
                                          <p:spTgt spid="38"/>
                                        </p:tgtEl>
                                        <p:attrNameLst>
                                          <p:attrName>ppt_x</p:attrName>
                                        </p:attrNameLst>
                                      </p:cBhvr>
                                      <p:tavLst>
                                        <p:tav tm="0">
                                          <p:val>
                                            <p:strVal val="ppt_x"/>
                                          </p:val>
                                        </p:tav>
                                        <p:tav tm="100000">
                                          <p:val>
                                            <p:strVal val="1+ppt_w/2"/>
                                          </p:val>
                                        </p:tav>
                                      </p:tavLst>
                                    </p:anim>
                                    <p:anim calcmode="lin" valueType="num">
                                      <p:cBhvr additive="base">
                                        <p:cTn id="467" dur="3000"/>
                                        <p:tgtEl>
                                          <p:spTgt spid="38"/>
                                        </p:tgtEl>
                                        <p:attrNameLst>
                                          <p:attrName>ppt_y</p:attrName>
                                        </p:attrNameLst>
                                      </p:cBhvr>
                                      <p:tavLst>
                                        <p:tav tm="0">
                                          <p:val>
                                            <p:strVal val="ppt_y"/>
                                          </p:val>
                                        </p:tav>
                                        <p:tav tm="100000">
                                          <p:val>
                                            <p:strVal val="ppt_y"/>
                                          </p:val>
                                        </p:tav>
                                      </p:tavLst>
                                    </p:anim>
                                    <p:set>
                                      <p:cBhvr>
                                        <p:cTn id="468" dur="1" fill="hold">
                                          <p:stCondLst>
                                            <p:cond delay="2999"/>
                                          </p:stCondLst>
                                        </p:cTn>
                                        <p:tgtEl>
                                          <p:spTgt spid="38"/>
                                        </p:tgtEl>
                                        <p:attrNameLst>
                                          <p:attrName>style.visibility</p:attrName>
                                        </p:attrNameLst>
                                      </p:cBhvr>
                                      <p:to>
                                        <p:strVal val="hidden"/>
                                      </p:to>
                                    </p:set>
                                  </p:childTnLst>
                                </p:cTn>
                              </p:par>
                              <p:par>
                                <p:cTn id="469" presetID="2" presetClass="exit" presetSubtype="2" fill="hold" grpId="3" nodeType="withEffect">
                                  <p:stCondLst>
                                    <p:cond delay="0"/>
                                  </p:stCondLst>
                                  <p:childTnLst>
                                    <p:anim calcmode="lin" valueType="num">
                                      <p:cBhvr additive="base">
                                        <p:cTn id="470" dur="3000"/>
                                        <p:tgtEl>
                                          <p:spTgt spid="39"/>
                                        </p:tgtEl>
                                        <p:attrNameLst>
                                          <p:attrName>ppt_x</p:attrName>
                                        </p:attrNameLst>
                                      </p:cBhvr>
                                      <p:tavLst>
                                        <p:tav tm="0">
                                          <p:val>
                                            <p:strVal val="ppt_x"/>
                                          </p:val>
                                        </p:tav>
                                        <p:tav tm="100000">
                                          <p:val>
                                            <p:strVal val="1+ppt_w/2"/>
                                          </p:val>
                                        </p:tav>
                                      </p:tavLst>
                                    </p:anim>
                                    <p:anim calcmode="lin" valueType="num">
                                      <p:cBhvr additive="base">
                                        <p:cTn id="471" dur="3000"/>
                                        <p:tgtEl>
                                          <p:spTgt spid="39"/>
                                        </p:tgtEl>
                                        <p:attrNameLst>
                                          <p:attrName>ppt_y</p:attrName>
                                        </p:attrNameLst>
                                      </p:cBhvr>
                                      <p:tavLst>
                                        <p:tav tm="0">
                                          <p:val>
                                            <p:strVal val="ppt_y"/>
                                          </p:val>
                                        </p:tav>
                                        <p:tav tm="100000">
                                          <p:val>
                                            <p:strVal val="ppt_y"/>
                                          </p:val>
                                        </p:tav>
                                      </p:tavLst>
                                    </p:anim>
                                    <p:set>
                                      <p:cBhvr>
                                        <p:cTn id="472" dur="1" fill="hold">
                                          <p:stCondLst>
                                            <p:cond delay="2999"/>
                                          </p:stCondLst>
                                        </p:cTn>
                                        <p:tgtEl>
                                          <p:spTgt spid="39"/>
                                        </p:tgtEl>
                                        <p:attrNameLst>
                                          <p:attrName>style.visibility</p:attrName>
                                        </p:attrNameLst>
                                      </p:cBhvr>
                                      <p:to>
                                        <p:strVal val="hidden"/>
                                      </p:to>
                                    </p:set>
                                  </p:childTnLst>
                                </p:cTn>
                              </p:par>
                              <p:par>
                                <p:cTn id="473" presetID="2" presetClass="exit" presetSubtype="2" fill="hold" grpId="3" nodeType="withEffect">
                                  <p:stCondLst>
                                    <p:cond delay="0"/>
                                  </p:stCondLst>
                                  <p:childTnLst>
                                    <p:anim calcmode="lin" valueType="num">
                                      <p:cBhvr additive="base">
                                        <p:cTn id="474" dur="3000"/>
                                        <p:tgtEl>
                                          <p:spTgt spid="40"/>
                                        </p:tgtEl>
                                        <p:attrNameLst>
                                          <p:attrName>ppt_x</p:attrName>
                                        </p:attrNameLst>
                                      </p:cBhvr>
                                      <p:tavLst>
                                        <p:tav tm="0">
                                          <p:val>
                                            <p:strVal val="ppt_x"/>
                                          </p:val>
                                        </p:tav>
                                        <p:tav tm="100000">
                                          <p:val>
                                            <p:strVal val="1+ppt_w/2"/>
                                          </p:val>
                                        </p:tav>
                                      </p:tavLst>
                                    </p:anim>
                                    <p:anim calcmode="lin" valueType="num">
                                      <p:cBhvr additive="base">
                                        <p:cTn id="475" dur="3000"/>
                                        <p:tgtEl>
                                          <p:spTgt spid="40"/>
                                        </p:tgtEl>
                                        <p:attrNameLst>
                                          <p:attrName>ppt_y</p:attrName>
                                        </p:attrNameLst>
                                      </p:cBhvr>
                                      <p:tavLst>
                                        <p:tav tm="0">
                                          <p:val>
                                            <p:strVal val="ppt_y"/>
                                          </p:val>
                                        </p:tav>
                                        <p:tav tm="100000">
                                          <p:val>
                                            <p:strVal val="ppt_y"/>
                                          </p:val>
                                        </p:tav>
                                      </p:tavLst>
                                    </p:anim>
                                    <p:set>
                                      <p:cBhvr>
                                        <p:cTn id="476" dur="1" fill="hold">
                                          <p:stCondLst>
                                            <p:cond delay="2999"/>
                                          </p:stCondLst>
                                        </p:cTn>
                                        <p:tgtEl>
                                          <p:spTgt spid="40"/>
                                        </p:tgtEl>
                                        <p:attrNameLst>
                                          <p:attrName>style.visibility</p:attrName>
                                        </p:attrNameLst>
                                      </p:cBhvr>
                                      <p:to>
                                        <p:strVal val="hidden"/>
                                      </p:to>
                                    </p:set>
                                  </p:childTnLst>
                                </p:cTn>
                              </p:par>
                              <p:par>
                                <p:cTn id="477" presetID="23" presetClass="entr" presetSubtype="16"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fltVal val="0"/>
                                          </p:val>
                                        </p:tav>
                                        <p:tav tm="100000">
                                          <p:val>
                                            <p:strVal val="#ppt_w"/>
                                          </p:val>
                                        </p:tav>
                                      </p:tavLst>
                                    </p:anim>
                                    <p:anim calcmode="lin" valueType="num">
                                      <p:cBhvr>
                                        <p:cTn id="480" dur="3000" fill="hold"/>
                                        <p:tgtEl>
                                          <p:spTgt spid="4"/>
                                        </p:tgtEl>
                                        <p:attrNameLst>
                                          <p:attrName>ppt_h</p:attrName>
                                        </p:attrNameLst>
                                      </p:cBhvr>
                                      <p:tavLst>
                                        <p:tav tm="0">
                                          <p:val>
                                            <p:fltVal val="0"/>
                                          </p:val>
                                        </p:tav>
                                        <p:tav tm="100000">
                                          <p:val>
                                            <p:strVal val="#ppt_h"/>
                                          </p:val>
                                        </p:tav>
                                      </p:tavLst>
                                    </p:anim>
                                  </p:childTnLst>
                                </p:cTn>
                              </p:par>
                              <p:par>
                                <p:cTn id="481" presetID="16" presetClass="entr" presetSubtype="37"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barn(outVertical)">
                                      <p:cBhvr>
                                        <p:cTn id="483" dur="3000"/>
                                        <p:tgtEl>
                                          <p:spTgt spid="4"/>
                                        </p:tgtEl>
                                      </p:cBhvr>
                                    </p:animEffect>
                                  </p:childTnLst>
                                </p:cTn>
                              </p:par>
                            </p:childTnLst>
                          </p:cTn>
                        </p:par>
                        <p:par>
                          <p:cTn id="484" fill="hold">
                            <p:stCondLst>
                              <p:cond delay="6000"/>
                            </p:stCondLst>
                            <p:childTnLst>
                              <p:par>
                                <p:cTn id="485" presetID="23" presetClass="entr" presetSubtype="16" fill="hold" nodeType="afterEffect">
                                  <p:stCondLst>
                                    <p:cond delay="0"/>
                                  </p:stCondLst>
                                  <p:childTnLst>
                                    <p:set>
                                      <p:cBhvr>
                                        <p:cTn id="486" dur="1" fill="hold">
                                          <p:stCondLst>
                                            <p:cond delay="0"/>
                                          </p:stCondLst>
                                        </p:cTn>
                                        <p:tgtEl>
                                          <p:spTgt spid="75778"/>
                                        </p:tgtEl>
                                        <p:attrNameLst>
                                          <p:attrName>style.visibility</p:attrName>
                                        </p:attrNameLst>
                                      </p:cBhvr>
                                      <p:to>
                                        <p:strVal val="visible"/>
                                      </p:to>
                                    </p:set>
                                    <p:anim calcmode="lin" valueType="num">
                                      <p:cBhvr>
                                        <p:cTn id="487" dur="2000" fill="hold"/>
                                        <p:tgtEl>
                                          <p:spTgt spid="75778"/>
                                        </p:tgtEl>
                                        <p:attrNameLst>
                                          <p:attrName>ppt_w</p:attrName>
                                        </p:attrNameLst>
                                      </p:cBhvr>
                                      <p:tavLst>
                                        <p:tav tm="0">
                                          <p:val>
                                            <p:fltVal val="0"/>
                                          </p:val>
                                        </p:tav>
                                        <p:tav tm="100000">
                                          <p:val>
                                            <p:strVal val="#ppt_w"/>
                                          </p:val>
                                        </p:tav>
                                      </p:tavLst>
                                    </p:anim>
                                    <p:anim calcmode="lin" valueType="num">
                                      <p:cBhvr>
                                        <p:cTn id="488" dur="2000" fill="hold"/>
                                        <p:tgtEl>
                                          <p:spTgt spid="757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2" grpId="0" animBg="1"/>
    </p:bldLst>
  </p:timing>
</p:sld>
</file>

<file path=ppt/slides/slide8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BORA BORA --LA JOYA DEL PACIF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--BORA BORA --LA JOYA DEL PACIFICO-</Template>
  <TotalTime>0</TotalTime>
  <Words>387</Words>
  <Application>Microsoft Office PowerPoint</Application>
  <PresentationFormat>Presentación en pantalla (4:3)</PresentationFormat>
  <Paragraphs>23</Paragraphs>
  <Slides>87</Slides>
  <Notes>1</Notes>
  <HiddenSlides>0</HiddenSlides>
  <MMClips>1</MMClips>
  <ScaleCrop>false</ScaleCrop>
  <HeadingPairs>
    <vt:vector size="4" baseType="variant">
      <vt:variant>
        <vt:lpstr>Tema</vt:lpstr>
      </vt:variant>
      <vt:variant>
        <vt:i4>2</vt:i4>
      </vt:variant>
      <vt:variant>
        <vt:lpstr>Títulos de diapositiva</vt:lpstr>
      </vt:variant>
      <vt:variant>
        <vt:i4>87</vt:i4>
      </vt:variant>
    </vt:vector>
  </HeadingPairs>
  <TitlesOfParts>
    <vt:vector size="89" baseType="lpstr">
      <vt:lpstr>--BORA BORA --LA JOYA DEL PACIFICO-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2013-12-11T00:34:40Z</dcterms:created>
  <dcterms:modified xsi:type="dcterms:W3CDTF">2013-12-11T00:35:19Z</dcterms:modified>
</cp:coreProperties>
</file>