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73"/>
  </p:notesMasterIdLst>
  <p:sldIdLst>
    <p:sldId id="350" r:id="rId3"/>
    <p:sldId id="434" r:id="rId4"/>
    <p:sldId id="475" r:id="rId5"/>
    <p:sldId id="469" r:id="rId6"/>
    <p:sldId id="422" r:id="rId7"/>
    <p:sldId id="481" r:id="rId8"/>
    <p:sldId id="418" r:id="rId9"/>
    <p:sldId id="417" r:id="rId10"/>
    <p:sldId id="416" r:id="rId11"/>
    <p:sldId id="415" r:id="rId12"/>
    <p:sldId id="482" r:id="rId13"/>
    <p:sldId id="420" r:id="rId14"/>
    <p:sldId id="421" r:id="rId15"/>
    <p:sldId id="423" r:id="rId16"/>
    <p:sldId id="477" r:id="rId17"/>
    <p:sldId id="424" r:id="rId18"/>
    <p:sldId id="425" r:id="rId19"/>
    <p:sldId id="426" r:id="rId20"/>
    <p:sldId id="427" r:id="rId21"/>
    <p:sldId id="428" r:id="rId22"/>
    <p:sldId id="429" r:id="rId23"/>
    <p:sldId id="430" r:id="rId24"/>
    <p:sldId id="431" r:id="rId25"/>
    <p:sldId id="432" r:id="rId26"/>
    <p:sldId id="433" r:id="rId27"/>
    <p:sldId id="435" r:id="rId28"/>
    <p:sldId id="436" r:id="rId29"/>
    <p:sldId id="437" r:id="rId30"/>
    <p:sldId id="438" r:id="rId31"/>
    <p:sldId id="439" r:id="rId32"/>
    <p:sldId id="440" r:id="rId33"/>
    <p:sldId id="441" r:id="rId34"/>
    <p:sldId id="442" r:id="rId35"/>
    <p:sldId id="443" r:id="rId36"/>
    <p:sldId id="444" r:id="rId37"/>
    <p:sldId id="446" r:id="rId38"/>
    <p:sldId id="447" r:id="rId39"/>
    <p:sldId id="448" r:id="rId40"/>
    <p:sldId id="449" r:id="rId41"/>
    <p:sldId id="472" r:id="rId42"/>
    <p:sldId id="419" r:id="rId43"/>
    <p:sldId id="471" r:id="rId44"/>
    <p:sldId id="478" r:id="rId45"/>
    <p:sldId id="479" r:id="rId46"/>
    <p:sldId id="480" r:id="rId47"/>
    <p:sldId id="473" r:id="rId48"/>
    <p:sldId id="474" r:id="rId49"/>
    <p:sldId id="451" r:id="rId50"/>
    <p:sldId id="452" r:id="rId51"/>
    <p:sldId id="476" r:id="rId52"/>
    <p:sldId id="445" r:id="rId53"/>
    <p:sldId id="453" r:id="rId54"/>
    <p:sldId id="454" r:id="rId55"/>
    <p:sldId id="483" r:id="rId56"/>
    <p:sldId id="457" r:id="rId57"/>
    <p:sldId id="456" r:id="rId58"/>
    <p:sldId id="458" r:id="rId59"/>
    <p:sldId id="464" r:id="rId60"/>
    <p:sldId id="459" r:id="rId61"/>
    <p:sldId id="462" r:id="rId62"/>
    <p:sldId id="460" r:id="rId63"/>
    <p:sldId id="463" r:id="rId64"/>
    <p:sldId id="465" r:id="rId65"/>
    <p:sldId id="466" r:id="rId66"/>
    <p:sldId id="467" r:id="rId67"/>
    <p:sldId id="468" r:id="rId68"/>
    <p:sldId id="455" r:id="rId69"/>
    <p:sldId id="461" r:id="rId70"/>
    <p:sldId id="470" r:id="rId71"/>
    <p:sldId id="413" r:id="rId72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Kx/7k3tsOHyY9POgblvrA" hashData="5Uadz/8WwBSs4QBrnge+agIFoT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E31C07"/>
    <a:srgbClr val="1116E9"/>
    <a:srgbClr val="1C861C"/>
    <a:srgbClr val="167ED4"/>
    <a:srgbClr val="66FFFF"/>
    <a:srgbClr val="CC3300"/>
    <a:srgbClr val="990033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187" autoAdjust="0"/>
    <p:restoredTop sz="94624" autoAdjust="0"/>
  </p:normalViewPr>
  <p:slideViewPr>
    <p:cSldViewPr>
      <p:cViewPr varScale="1">
        <p:scale>
          <a:sx n="34" d="100"/>
          <a:sy n="34" d="100"/>
        </p:scale>
        <p:origin x="-420" y="-84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007742-A463-4724-93B1-4FF6354E1B69}" type="datetimeFigureOut">
              <a:rPr lang="es-ES" smtClean="0"/>
              <a:pPr/>
              <a:t>17/07/2013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60400" y="685800"/>
            <a:ext cx="5537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9C6E3A-AC28-4DBD-A001-A93B875FC3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6EFEA3-A17C-40BC-AA14-9318636351C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83C9E0-8066-4C41-896F-256592324CA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AA167-D925-4077-B0A6-C9223F33812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4EF424-E15B-4733-A2E5-374B59416E2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23F18F-22FE-4F49-9F6B-462AA1CDB9C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5AB459-8C10-417D-B3EF-DA255AEBE04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1DB267-769B-46B6-A0B1-BDAFBC9E51C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4CC028-B7C6-4720-9072-346D4A5C715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3A426C-DC3C-4391-9BA8-BD96477DBE3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E97848-B00B-47BB-B6E7-8FA87CFCF4C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40D96F-91EE-4B7C-AD89-A415461BDB5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E1835B-395D-4F45-ACD3-702FBFBB725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A6CF28-EC60-4ABD-A4BC-F3813AC8937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AD944B-F824-4921-8624-A0053C00BE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9038" y="3435350"/>
            <a:ext cx="10621962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1963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A9556B-58D0-4BED-B317-974FDDB295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9B5135-680C-4DE1-991A-8B3D275166D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67B46E-BFBB-4B93-AF3B-84F17394EE1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BADB27-4E5C-4549-B6C7-EBBBEF16CCD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DE40B1-8189-4DF7-851C-5AFE72D92F3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B77CEC-83E0-4959-8BAF-9F030EB3719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670B5A-29A3-4854-A0D3-20B569818B6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88963"/>
            <a:ext cx="5348288" cy="125618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9038" y="588963"/>
            <a:ext cx="15895637" cy="125618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AB2037-2772-4BD5-9DE7-49F2069E6E3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/>
            </a:gs>
            <a:gs pos="100000">
              <a:srgbClr val="E31C0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>
                <a:latin typeface="+mn-lt"/>
              </a:defRPr>
            </a:lvl1pPr>
          </a:lstStyle>
          <a:p>
            <a:fld id="{B07B9333-BD45-4B2D-92CB-DD0B378CF20B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med" advTm="5000">
    <p:random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6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9038" y="588963"/>
            <a:ext cx="21396325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836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9038" y="3435350"/>
            <a:ext cx="21396325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2836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90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defTabSz="2200275">
              <a:defRPr sz="3400">
                <a:latin typeface="+mn-lt"/>
              </a:defRPr>
            </a:lvl1pPr>
          </a:lstStyle>
          <a:p>
            <a:endParaRPr lang="es-ES_tradnl"/>
          </a:p>
        </p:txBody>
      </p:sp>
      <p:sp>
        <p:nvSpPr>
          <p:cNvPr id="2836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3238" y="13406438"/>
            <a:ext cx="75279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 defTabSz="2200275">
              <a:defRPr sz="3400">
                <a:latin typeface="+mn-lt"/>
              </a:defRPr>
            </a:lvl1pPr>
          </a:lstStyle>
          <a:p>
            <a:endParaRPr lang="es-ES_tradnl"/>
          </a:p>
        </p:txBody>
      </p:sp>
      <p:sp>
        <p:nvSpPr>
          <p:cNvPr id="2836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 defTabSz="2200275">
              <a:defRPr sz="3400">
                <a:latin typeface="+mn-lt"/>
              </a:defRPr>
            </a:lvl1pPr>
          </a:lstStyle>
          <a:p>
            <a:fld id="{749E820E-77BF-405F-896B-60F489E24EB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5000">
    <p:random/>
  </p:transition>
  <p:txStyles>
    <p:titleStyle>
      <a:lvl1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5500" indent="-825500" algn="l" defTabSz="2200275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525" indent="-687388" algn="l" defTabSz="2200275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550" indent="-549275" algn="l" defTabSz="2200275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88" indent="-549275" algn="l" defTabSz="2200275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8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070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642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214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7786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c/cf/Escut_de_Benidorm.svg" TargetMode="External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upload.wikimedia.org/wikipedia/commons/c/cf/Escut_de_Benidorm.sv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4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upload.wikimedia.org/wikipedia/commons/a/a6/Benidorm2.jpg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upload.wikimedia.org/wikipedia/commons/c/cf/Escut_de_Benidorm.sv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http://upload.wikimedia.org/wikipedia/commons/c/c1/Ajuntament_de_Benidorm.jpg" TargetMode="Externa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://1.bp.blogspot.com/-1EOjs7sCNm0/TbXGIRwk-YI/AAAAAAAAL8I/aNKrM3NqSow/s1600/GathoBenidorm_020.JPG" TargetMode="Externa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hyperlink" Target="http://1.bp.blogspot.com/-AhxKEKaHIfU/TbXH3gxIOdI/AAAAAAAAL9Y/vYOzC_x8B2s/s1600/GathoBenidorm_040.JPG" TargetMode="Externa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hyperlink" Target="http://2.bp.blogspot.com/-WdvIwCeOLm0/TbXICQtfx0I/AAAAAAAAL9k/FDvtmKV7NXw/s1600/GathoBenidorm_043.JPG" TargetMode="Externa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4.bp.blogspot.com/-CDginWD7gyc/TbXGligfs3I/AAAAAAAAL8o/ok-xy3Mjc0A/s1600/GathoBenidorm_028.JPG" TargetMode="Externa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hyperlink" Target="http://2.bp.blogspot.com/-SpYBtJWmld4/TbXHwrXYXmI/AAAAAAAAL9Q/680oHI9Vejo/s1600/GathoBenidorm_038.JPG" TargetMode="Externa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hyperlink" Target="http://3.bp.blogspot.com/-7AeVbtDFvR4/TbXGPrUJppI/AAAAAAAAL8Q/nvlN_2uGdUg/s1600/GathoBenidorm_022.JPG" TargetMode="Externa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c/cf/Escut_de_Benidorm.svg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gif"/><Relationship Id="rId5" Type="http://schemas.openxmlformats.org/officeDocument/2006/relationships/image" Target="../media/image4.gif"/><Relationship Id="rId4" Type="http://schemas.openxmlformats.org/officeDocument/2006/relationships/image" Target="../media/image6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c/cf/Escut_de_Benidorm.svg" TargetMode="External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66.jpeg"/><Relationship Id="rId4" Type="http://schemas.openxmlformats.org/officeDocument/2006/relationships/image" Target="../media/image2.gif"/><Relationship Id="rId9" Type="http://schemas.openxmlformats.org/officeDocument/2006/relationships/image" Target="../media/image6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2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5" Type="http://schemas.openxmlformats.org/officeDocument/2006/relationships/image" Target="../media/image6.png"/><Relationship Id="rId4" Type="http://schemas.openxmlformats.org/officeDocument/2006/relationships/hyperlink" Target="http://upload.wikimedia.org/wikipedia/commons/c/cf/Escut_de_Benidorm.svg" TargetMode="External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4.png"/><Relationship Id="rId7" Type="http://schemas.openxmlformats.org/officeDocument/2006/relationships/image" Target="../media/image8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815300" y="11825288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69950" y="10961688"/>
            <a:ext cx="2665413" cy="15541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1528690" y="4217965"/>
            <a:ext cx="20717020" cy="44291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dirty="0" smtClean="0">
                <a:ln w="25400">
                  <a:solidFill>
                    <a:srgbClr val="66FF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nap ITC" pitchFamily="82" charset="0"/>
                <a:cs typeface="Times New Roman"/>
              </a:rPr>
              <a:t>BENIDORM</a:t>
            </a:r>
            <a:endParaRPr lang="es-ES" sz="4000" b="1" kern="10" dirty="0">
              <a:ln w="25400">
                <a:solidFill>
                  <a:srgbClr val="66FFFF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Snap ITC" pitchFamily="82" charset="0"/>
              <a:cs typeface="Times New Roman"/>
            </a:endParaRPr>
          </a:p>
        </p:txBody>
      </p:sp>
      <p:sp>
        <p:nvSpPr>
          <p:cNvPr id="155660" name="Text Box 12"/>
          <p:cNvSpPr txBox="1">
            <a:spLocks noChangeArrowheads="1"/>
          </p:cNvSpPr>
          <p:nvPr/>
        </p:nvSpPr>
        <p:spPr bwMode="auto">
          <a:xfrm>
            <a:off x="798513" y="13049250"/>
            <a:ext cx="3033203" cy="754053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2209800"/>
            <a:r>
              <a:rPr lang="es-ES" dirty="0" smtClean="0">
                <a:solidFill>
                  <a:schemeClr val="bg1"/>
                </a:solidFill>
                <a:latin typeface="Arial" charset="0"/>
              </a:rPr>
              <a:t>DUO GALA</a:t>
            </a:r>
            <a:endParaRPr lang="es-ES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3601712" y="12719087"/>
            <a:ext cx="66804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72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sz="72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5529218" y="8932873"/>
            <a:ext cx="112157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9600" b="1" kern="10" spc="-866" dirty="0" smtClean="0">
                <a:ln w="38100">
                  <a:solidFill>
                    <a:srgbClr val="FF3300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125724" dir="18900000" algn="ctr" rotWithShape="0">
                    <a:srgbClr val="000099"/>
                  </a:outerShdw>
                </a:effectLst>
                <a:latin typeface="Aharoni" pitchFamily="2" charset="-79"/>
                <a:cs typeface="Aharoni" pitchFamily="2" charset="-79"/>
              </a:rPr>
              <a:t>      COSTA   BLANCA  </a:t>
            </a:r>
            <a:endParaRPr lang="es-ES" sz="4400" b="1" kern="10" spc="-866" dirty="0">
              <a:ln w="38100">
                <a:solidFill>
                  <a:srgbClr val="FF3300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125724" dir="18900000" algn="ctr" rotWithShape="0">
                  <a:srgbClr val="000099"/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6" name="Picture 4" descr="Archivo:Escut de Benidorm.svg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71434" y="574627"/>
            <a:ext cx="2220595" cy="299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  <p:sndAc>
      <p:stSnd loop="1">
        <p:snd r:embed="rId2" name="01-benidorm bon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" descr="1779219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23774400" cy="14729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benidorm--644x362  ii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23774400" cy="147224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 descr="1733278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23774400" cy="14729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1" descr="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14376" y="1003255"/>
            <a:ext cx="1811974" cy="1496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1" descr="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602504" y="2789205"/>
            <a:ext cx="1811974" cy="1496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1" descr="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86210" y="1289007"/>
            <a:ext cx="1811974" cy="1496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87992" y="1003255"/>
            <a:ext cx="1811974" cy="1496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1" descr="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28756" y="3789337"/>
            <a:ext cx="1811974" cy="1496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1" descr="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30142" y="1003255"/>
            <a:ext cx="1811974" cy="1496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1" descr="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43598" y="3217833"/>
            <a:ext cx="1811974" cy="1496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1" descr="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959034" y="2360577"/>
            <a:ext cx="1811974" cy="1496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72556" y="2574891"/>
            <a:ext cx="1811974" cy="1496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959826" y="431751"/>
            <a:ext cx="1811974" cy="1496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1" descr="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57978" y="788941"/>
            <a:ext cx="1811974" cy="1496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Benidorm-pano-1604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25186005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los-canones-de-benidorm-ag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82695"/>
            <a:ext cx="23774400" cy="1705933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3" descr="41539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2957450" y="3003519"/>
            <a:ext cx="18722340" cy="9147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77" tIns="109989" rIns="219977" bIns="109989" anchor="ctr">
            <a:spAutoFit/>
          </a:bodyPr>
          <a:lstStyle/>
          <a:p>
            <a:pPr algn="ctr"/>
            <a:r>
              <a:rPr lang="es-ES" sz="5800" b="1" i="1" dirty="0">
                <a:latin typeface="Bauhaus 93" pitchFamily="82" charset="0"/>
              </a:rPr>
              <a:t>Benidorm</a:t>
            </a:r>
            <a:r>
              <a:rPr lang="es-ES" sz="5800" i="1" dirty="0">
                <a:latin typeface="Bauhaus 93" pitchFamily="82" charset="0"/>
              </a:rPr>
              <a:t> es una ciudad de la Comunidad Valenciana, España. Está situada en la comarca de la Marina Baja, a orillas del mar Mediterráneo, a 140 km de Valencia y a unos 50 kilómetros de Alicante.</a:t>
            </a:r>
          </a:p>
          <a:p>
            <a:pPr algn="ctr"/>
            <a:r>
              <a:rPr lang="es-ES" sz="5800" i="1" dirty="0">
                <a:latin typeface="Bauhaus 93" pitchFamily="82" charset="0"/>
              </a:rPr>
              <a:t>Se trata de uno de los destinos turísticos más importantes y conocidos de todo el Mediterráneo gracias a sus playas y su vida nocturna. Contaba con 71.034 habitantes en 2009 (INE), siendo la novena ciudad en población de la Comunidad Valenciana y la quinta de la provincia de Alicante.</a:t>
            </a:r>
          </a:p>
        </p:txBody>
      </p:sp>
      <p:pic>
        <p:nvPicPr>
          <p:cNvPr id="10243" name="Picture 4" descr="Archivo:Escut de Benidorm.sv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872" y="574627"/>
            <a:ext cx="2220595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WordArt 4" descr="rainbow"/>
          <p:cNvSpPr>
            <a:spLocks noChangeArrowheads="1" noChangeShapeType="1" noTextEdit="1"/>
          </p:cNvSpPr>
          <p:nvPr/>
        </p:nvSpPr>
        <p:spPr bwMode="auto">
          <a:xfrm>
            <a:off x="14744720" y="12861963"/>
            <a:ext cx="8238490" cy="1080329"/>
          </a:xfrm>
          <a:prstGeom prst="rect">
            <a:avLst/>
          </a:prstGeom>
        </p:spPr>
        <p:txBody>
          <a:bodyPr wrap="none" lIns="219977" tIns="109989" rIns="219977" bIns="109989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7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5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" descr="82688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23774400" cy="14729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Estudios-Benidor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24245975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Archivo:Benidorm2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3" descr="3533825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3" descr="279145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672886" y="1146131"/>
            <a:ext cx="11742736" cy="12926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Picture 4" descr="184229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682" y="1003255"/>
            <a:ext cx="10995660" cy="12831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1170424-1600x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23774400" cy="1502334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385" y="6817"/>
            <a:ext cx="23762016" cy="14715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3" descr="2398738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3" descr="184227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816"/>
            <a:ext cx="23774400" cy="14729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Text Box 4"/>
          <p:cNvSpPr txBox="1">
            <a:spLocks noChangeArrowheads="1"/>
          </p:cNvSpPr>
          <p:nvPr/>
        </p:nvSpPr>
        <p:spPr bwMode="auto">
          <a:xfrm>
            <a:off x="1528690" y="12504773"/>
            <a:ext cx="6122472" cy="883846"/>
          </a:xfrm>
          <a:prstGeom prst="rect">
            <a:avLst/>
          </a:prstGeom>
          <a:solidFill>
            <a:srgbClr val="35DFCF"/>
          </a:solidFill>
          <a:ln w="9525">
            <a:noFill/>
            <a:miter lim="800000"/>
            <a:headEnd/>
            <a:tailEnd/>
          </a:ln>
        </p:spPr>
        <p:txBody>
          <a:bodyPr wrap="none" lIns="219977" tIns="109989" rIns="219977" bIns="109989">
            <a:spAutoFit/>
          </a:bodyPr>
          <a:lstStyle/>
          <a:p>
            <a:r>
              <a:rPr lang="es-ES_tradnl" dirty="0">
                <a:latin typeface="Arial" charset="0"/>
              </a:rPr>
              <a:t>CALLE DEL </a:t>
            </a:r>
            <a:r>
              <a:rPr lang="es-ES_tradnl" dirty="0" smtClean="0">
                <a:latin typeface="Arial" charset="0"/>
              </a:rPr>
              <a:t>COÑO - O</a:t>
            </a:r>
            <a:endParaRPr lang="es-ES_tradnl" dirty="0">
              <a:latin typeface="Arial" charset="0"/>
            </a:endParaRPr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1314376" y="13362029"/>
            <a:ext cx="5990641" cy="88384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 lIns="219977" tIns="109989" rIns="219977" bIns="109989" anchor="ctr">
            <a:spAutoFit/>
          </a:bodyPr>
          <a:lstStyle/>
          <a:p>
            <a:r>
              <a:rPr lang="es-ES_tradnl" dirty="0" smtClean="0">
                <a:latin typeface="Arial" charset="0"/>
              </a:rPr>
              <a:t>Paseo </a:t>
            </a:r>
            <a:r>
              <a:rPr lang="es-ES_tradnl" dirty="0">
                <a:latin typeface="Arial" charset="0"/>
              </a:rPr>
              <a:t>de la Carretera 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3" descr="1596987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Archivo:Escut de Benidorm.sv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2011" y="558909"/>
            <a:ext cx="2220595" cy="2198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Picture 4" descr="638367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3" descr="2439477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120" y="1074693"/>
            <a:ext cx="10995660" cy="12105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Picture 5" descr="Vista general del Paseo de la Carrete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72952" y="1146131"/>
            <a:ext cx="10954385" cy="12057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0" name="Rectangle 6"/>
          <p:cNvSpPr>
            <a:spLocks noChangeArrowheads="1"/>
          </p:cNvSpPr>
          <p:nvPr/>
        </p:nvSpPr>
        <p:spPr bwMode="auto">
          <a:xfrm>
            <a:off x="5522595" y="13389956"/>
            <a:ext cx="10238278" cy="88384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 lIns="219977" tIns="109989" rIns="219977" bIns="109989" anchor="ctr">
            <a:spAutoFit/>
          </a:bodyPr>
          <a:lstStyle/>
          <a:p>
            <a:r>
              <a:rPr lang="es-ES_tradnl" dirty="0">
                <a:latin typeface="Arial" charset="0"/>
              </a:rPr>
              <a:t>Vista general del Paseo de la Carretera </a:t>
            </a: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torre-benidor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71575" y="-568381"/>
            <a:ext cx="24692243" cy="1571636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 descr="74149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23774400" cy="15291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263765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Rectangle 4"/>
          <p:cNvSpPr>
            <a:spLocks noChangeArrowheads="1"/>
          </p:cNvSpPr>
          <p:nvPr/>
        </p:nvSpPr>
        <p:spPr bwMode="auto">
          <a:xfrm>
            <a:off x="1403350" y="13389956"/>
            <a:ext cx="6053158" cy="883846"/>
          </a:xfrm>
          <a:prstGeom prst="rect">
            <a:avLst/>
          </a:prstGeom>
          <a:solidFill>
            <a:srgbClr val="35DFCF"/>
          </a:solidFill>
          <a:ln w="9525">
            <a:noFill/>
            <a:miter lim="800000"/>
            <a:headEnd/>
            <a:tailEnd/>
          </a:ln>
        </p:spPr>
        <p:txBody>
          <a:bodyPr wrap="none" lIns="219977" tIns="109989" rIns="219977" bIns="109989" anchor="ctr">
            <a:spAutoFit/>
          </a:bodyPr>
          <a:lstStyle/>
          <a:p>
            <a:r>
              <a:rPr lang="es-ES_tradnl">
                <a:latin typeface="Arial" charset="0"/>
              </a:rPr>
              <a:t>nuevo paseo marítimo 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 descr="273242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23774400" cy="14729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6" descr="3180638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01300" y="0"/>
            <a:ext cx="133731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7" descr="3180638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2341225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 descr="7014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61255" y="0"/>
            <a:ext cx="12271059" cy="15707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Archivo:Ajuntament de Benidorm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570397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benidor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3" descr="2959277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23774400" cy="14729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 descr="Benidorm-centrica-calle-el-16-noviembre-2009-6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 descr="Bares y Pubs del centro de Benidorm Old Town - Calle San Roqu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2146" y="1332523"/>
            <a:ext cx="10809924" cy="11904074"/>
          </a:xfrm>
          <a:prstGeom prst="rect">
            <a:avLst/>
          </a:prstGeom>
          <a:noFill/>
        </p:spPr>
      </p:pic>
      <p:pic>
        <p:nvPicPr>
          <p:cNvPr id="25604" name="Picture 3" descr="2439477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72939" y="1179161"/>
            <a:ext cx="10995660" cy="12105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3" name="Picture 3" descr="GATH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1539559" y="13430852"/>
            <a:ext cx="2678837" cy="883846"/>
          </a:xfrm>
          <a:prstGeom prst="rect">
            <a:avLst/>
          </a:prstGeom>
          <a:solidFill>
            <a:srgbClr val="35DFCF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>
            <a:spAutoFit/>
          </a:bodyPr>
          <a:lstStyle/>
          <a:p>
            <a:r>
              <a:rPr lang="es-ES">
                <a:latin typeface="Arial" charset="0"/>
              </a:rPr>
              <a:t>LA CALA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1" name="Picture 3" descr="GATH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7" name="Picture 3" descr="GATH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9" name="Picture 3" descr="99981100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3373100" cy="14722475"/>
          </a:xfrm>
          <a:prstGeom prst="rect">
            <a:avLst/>
          </a:prstGeom>
          <a:noFill/>
        </p:spPr>
      </p:pic>
      <p:pic>
        <p:nvPicPr>
          <p:cNvPr id="70661" name="Picture 5" descr="Hotel_Gran_Bali_Benidor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125450" y="0"/>
            <a:ext cx="10648950" cy="14722475"/>
          </a:xfrm>
          <a:prstGeom prst="rect">
            <a:avLst/>
          </a:prstGeom>
          <a:noFill/>
        </p:spPr>
      </p:pic>
      <p:sp>
        <p:nvSpPr>
          <p:cNvPr id="70662" name="Text Box 6"/>
          <p:cNvSpPr txBox="1">
            <a:spLocks noChangeArrowheads="1"/>
          </p:cNvSpPr>
          <p:nvPr/>
        </p:nvSpPr>
        <p:spPr bwMode="auto">
          <a:xfrm>
            <a:off x="6672226" y="13290591"/>
            <a:ext cx="10753163" cy="883846"/>
          </a:xfrm>
          <a:prstGeom prst="rect">
            <a:avLst/>
          </a:prstGeom>
          <a:solidFill>
            <a:srgbClr val="35DFCF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>
            <a:spAutoFit/>
          </a:bodyPr>
          <a:lstStyle/>
          <a:p>
            <a:r>
              <a:rPr lang="es-ES" b="1" dirty="0">
                <a:latin typeface="Verdana" pitchFamily="34" charset="0"/>
              </a:rPr>
              <a:t>HOTEL</a:t>
            </a:r>
            <a:r>
              <a:rPr lang="es-ES" b="1" dirty="0"/>
              <a:t> </a:t>
            </a:r>
            <a:r>
              <a:rPr lang="es-ES" b="1" dirty="0" smtClean="0">
                <a:latin typeface="Verdana" pitchFamily="34" charset="0"/>
              </a:rPr>
              <a:t>BALI – Mas alto de </a:t>
            </a:r>
            <a:r>
              <a:rPr lang="es-ES" b="1" dirty="0" err="1" smtClean="0">
                <a:latin typeface="Verdana" pitchFamily="34" charset="0"/>
              </a:rPr>
              <a:t>europa</a:t>
            </a:r>
            <a:endParaRPr lang="es-ES" b="1" dirty="0">
              <a:latin typeface="Verdana" pitchFamily="34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5" name="Picture 3" descr="GathoBenidorm_0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048200" cy="9845656"/>
          </a:xfrm>
          <a:prstGeom prst="rect">
            <a:avLst/>
          </a:prstGeom>
          <a:noFill/>
        </p:spPr>
      </p:pic>
      <p:pic>
        <p:nvPicPr>
          <p:cNvPr id="59396" name="Picture 4" descr="GATH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6459539" y="9215180"/>
            <a:ext cx="30233939" cy="594011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9" dur="2000" fill="hold"/>
                                        <p:tgtEl>
                                          <p:spTgt spid="593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9" name="Picture 3" descr="GATH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788354" y="13430852"/>
            <a:ext cx="8817697" cy="883846"/>
          </a:xfrm>
          <a:prstGeom prst="rect">
            <a:avLst/>
          </a:prstGeom>
          <a:solidFill>
            <a:srgbClr val="35DFCF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>
            <a:spAutoFit/>
          </a:bodyPr>
          <a:lstStyle/>
          <a:p>
            <a:r>
              <a:rPr lang="es-ES">
                <a:latin typeface="Arial" charset="0"/>
              </a:rPr>
              <a:t>CAPILLA  DE LA VIRGEN  Y BALI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Benidorm-playa-populos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7" name="Picture 3" descr="GATH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23774400" cy="1576346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57186" y="1360445"/>
            <a:ext cx="1244943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6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FIGURAS EN LA ARENA</a:t>
            </a:r>
            <a:endParaRPr lang="es-ES" sz="6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last_supp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23774400" cy="1588060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Sitges05 FigurasAren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23774400" cy="1487119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27463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23774400" cy="1502334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Blog Chile (3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23774400" cy="1480903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4596117344_31dd5a13d9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61711" y="0"/>
            <a:ext cx="24336111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4596117064_8013bed82c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23757305" cy="147224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9" name="Picture 3" descr="0000003968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1911034" y="13430852"/>
            <a:ext cx="3260727" cy="883846"/>
          </a:xfrm>
          <a:prstGeom prst="rect">
            <a:avLst/>
          </a:prstGeom>
          <a:solidFill>
            <a:srgbClr val="35DFCF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219977" tIns="109989" rIns="219977" bIns="109989">
            <a:spAutoFit/>
          </a:bodyPr>
          <a:lstStyle/>
          <a:p>
            <a:r>
              <a:rPr lang="es-ES">
                <a:latin typeface="Arial" charset="0"/>
              </a:rPr>
              <a:t>PONIENTE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3" name="Picture 3" descr="1733278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23774400" cy="14722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4" name="Picture 4" descr="Archivo:Escut de Benidorm.sv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03351" y="1022393"/>
            <a:ext cx="2220595" cy="2981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41" name="Text Box 13"/>
          <p:cNvSpPr txBox="1">
            <a:spLocks noChangeArrowheads="1"/>
          </p:cNvSpPr>
          <p:nvPr/>
        </p:nvSpPr>
        <p:spPr bwMode="auto">
          <a:xfrm>
            <a:off x="5957846" y="1360445"/>
            <a:ext cx="10673715" cy="2222674"/>
          </a:xfrm>
          <a:prstGeom prst="rect">
            <a:avLst/>
          </a:prstGeom>
          <a:solidFill>
            <a:srgbClr val="CC00CC"/>
          </a:solidFill>
          <a:ln w="9525">
            <a:noFill/>
            <a:miter lim="800000"/>
            <a:headEnd/>
            <a:tailEnd/>
          </a:ln>
        </p:spPr>
        <p:txBody>
          <a:bodyPr lIns="219977" tIns="109989" rIns="219977" bIns="109989">
            <a:spAutoFit/>
          </a:bodyPr>
          <a:lstStyle/>
          <a:p>
            <a:pPr algn="ctr"/>
            <a:endParaRPr lang="es-ES_tradnl" sz="13000" b="1" i="1" dirty="0">
              <a:solidFill>
                <a:schemeClr val="folHlink"/>
              </a:solidFill>
              <a:latin typeface="Forte" pitchFamily="66" charset="0"/>
            </a:endParaRPr>
          </a:p>
        </p:txBody>
      </p:sp>
      <p:sp>
        <p:nvSpPr>
          <p:cNvPr id="65546" name="WordArt 10" descr="rainbow"/>
          <p:cNvSpPr>
            <a:spLocks noChangeArrowheads="1" noChangeShapeType="1" noTextEdit="1"/>
          </p:cNvSpPr>
          <p:nvPr/>
        </p:nvSpPr>
        <p:spPr bwMode="auto">
          <a:xfrm>
            <a:off x="6957978" y="1860511"/>
            <a:ext cx="8985566" cy="1080329"/>
          </a:xfrm>
          <a:prstGeom prst="rect">
            <a:avLst/>
          </a:prstGeom>
        </p:spPr>
        <p:txBody>
          <a:bodyPr wrap="none" lIns="219977" tIns="109989" rIns="219977" bIns="109989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7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La noche</a:t>
            </a:r>
          </a:p>
        </p:txBody>
      </p:sp>
      <p:pic>
        <p:nvPicPr>
          <p:cNvPr id="6" name="Image 12" descr="2992337971_1_5_TP2pU1yd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674074" y="860379"/>
            <a:ext cx="1758950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"/>
                            </p:stCondLst>
                            <p:childTnLst>
                              <p:par>
                                <p:cTn id="10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41" grpId="0" animBg="1"/>
      <p:bldP spid="48141" grpId="1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benidorm--644x3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24660744" cy="147224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3" name="Picture 3" descr="142_hotel%20gran%20bali_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6778474"/>
            <a:ext cx="12824144" cy="7944001"/>
          </a:xfrm>
          <a:prstGeom prst="rect">
            <a:avLst/>
          </a:prstGeom>
          <a:noFill/>
        </p:spPr>
      </p:pic>
      <p:pic>
        <p:nvPicPr>
          <p:cNvPr id="71685" name="Picture 5" descr="k06-02-25-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712700" y="0"/>
            <a:ext cx="11061700" cy="14722475"/>
          </a:xfrm>
          <a:prstGeom prst="rect">
            <a:avLst/>
          </a:prstGeom>
          <a:noFill/>
        </p:spPr>
      </p:pic>
      <p:pic>
        <p:nvPicPr>
          <p:cNvPr id="71687" name="Picture 7" descr="playa-poniente-bali-noch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12824144" cy="695228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 descr="205898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benidorm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48927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815300" y="11825288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69950" y="10961688"/>
            <a:ext cx="2665413" cy="15541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1528690" y="4217965"/>
            <a:ext cx="20717020" cy="44291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dirty="0" smtClean="0">
                <a:ln w="25400">
                  <a:solidFill>
                    <a:srgbClr val="66FF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Snap ITC" pitchFamily="82" charset="0"/>
                <a:cs typeface="Times New Roman"/>
              </a:rPr>
              <a:t>BENIDORM</a:t>
            </a:r>
            <a:endParaRPr lang="es-ES" sz="4000" b="1" kern="10" dirty="0">
              <a:ln w="25400">
                <a:solidFill>
                  <a:srgbClr val="66FFFF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Snap ITC" pitchFamily="82" charset="0"/>
              <a:cs typeface="Times New Roman"/>
            </a:endParaRPr>
          </a:p>
        </p:txBody>
      </p:sp>
      <p:sp>
        <p:nvSpPr>
          <p:cNvPr id="155660" name="Text Box 12"/>
          <p:cNvSpPr txBox="1">
            <a:spLocks noChangeArrowheads="1"/>
          </p:cNvSpPr>
          <p:nvPr/>
        </p:nvSpPr>
        <p:spPr bwMode="auto">
          <a:xfrm>
            <a:off x="798513" y="13049250"/>
            <a:ext cx="3033203" cy="754053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2209800"/>
            <a:r>
              <a:rPr lang="es-ES" dirty="0" smtClean="0">
                <a:solidFill>
                  <a:schemeClr val="bg1"/>
                </a:solidFill>
                <a:latin typeface="Arial" charset="0"/>
              </a:rPr>
              <a:t>DUO GALA</a:t>
            </a:r>
            <a:endParaRPr lang="es-ES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13601712" y="12719087"/>
            <a:ext cx="66804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72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sz="72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5529218" y="8932873"/>
            <a:ext cx="112157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9600" b="1" kern="10" spc="-866" dirty="0" smtClean="0">
                <a:ln w="38100">
                  <a:solidFill>
                    <a:srgbClr val="FF3300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125724" dir="18900000" algn="ctr" rotWithShape="0">
                    <a:srgbClr val="000099"/>
                  </a:outerShdw>
                </a:effectLst>
                <a:latin typeface="Aharoni" pitchFamily="2" charset="-79"/>
                <a:cs typeface="Aharoni" pitchFamily="2" charset="-79"/>
              </a:rPr>
              <a:t>      COSTA   BLANCA  </a:t>
            </a:r>
            <a:endParaRPr lang="es-ES" sz="4400" b="1" kern="10" spc="-866" dirty="0">
              <a:ln w="38100">
                <a:solidFill>
                  <a:srgbClr val="FF3300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125724" dir="18900000" algn="ctr" rotWithShape="0">
                  <a:srgbClr val="000099"/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16" name="Picture 4" descr="Archivo:Escut de Benidorm.svg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71434" y="574627"/>
            <a:ext cx="2220595" cy="299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 descr="Benidorm-05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  <p:sndAc>
      <p:stSnd loop="1">
        <p:snd r:embed="rId2" name="01-benidorm boni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7" name="Picture 3" descr="100_55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47108" name="Picture 4" descr="100_5513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47109" name="Picture 5" descr="100_5513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47110" name="Picture 6" descr="100_5513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1" dur="50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 descr="192883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23774400" cy="15147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playa-levante-noche_benidor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23774400" cy="16219549"/>
          </a:xfrm>
          <a:prstGeom prst="rect">
            <a:avLst/>
          </a:prstGeom>
          <a:noFill/>
        </p:spPr>
      </p:pic>
      <p:pic>
        <p:nvPicPr>
          <p:cNvPr id="19459" name="Picture 3" descr="playa-levante-noche_benidor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9624139"/>
          </a:xfrm>
          <a:prstGeom prst="rect">
            <a:avLst/>
          </a:prstGeom>
          <a:noFill/>
        </p:spPr>
      </p:pic>
      <p:pic>
        <p:nvPicPr>
          <p:cNvPr id="19460" name="Picture 4" descr="playa-levante-noche_benidor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444975"/>
            <a:ext cx="23774400" cy="962413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Picture 3" descr="discoteca-benidor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TUV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benidorm-de-noch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 descr="3229296448_2e4a147d59"/>
          <p:cNvPicPr>
            <a:picLocks noChangeAspect="1" noChangeArrowheads="1"/>
          </p:cNvPicPr>
          <p:nvPr/>
        </p:nvPicPr>
        <p:blipFill>
          <a:blip r:embed="rId2"/>
          <a:srcRect l="4627" t="5359" r="5228" b="11181"/>
          <a:stretch>
            <a:fillRect/>
          </a:stretch>
        </p:blipFill>
        <p:spPr bwMode="auto">
          <a:xfrm>
            <a:off x="-29869" y="-496943"/>
            <a:ext cx="23804269" cy="1521941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salas-fiestas-molino-benidorm-600x4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7" name="Picture 3" descr="benidorm_palac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1" name="Picture 3" descr="DSC_00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39219505" cy="1493717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5" name="Picture 3" descr="discoteca_penelope_benidor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3" descr="fiestas-benidor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6337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Benidorm-night-17042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329754" y="-425504"/>
            <a:ext cx="39409373" cy="1603064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776 0.00162 L 0.25 -1.11111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4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Night_in_Benidorm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6304559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3648711" y="2569617"/>
            <a:ext cx="16472854" cy="6223769"/>
          </a:xfrm>
          <a:prstGeom prst="rect">
            <a:avLst/>
          </a:prstGeom>
          <a:solidFill>
            <a:srgbClr val="CC0000"/>
          </a:solidFill>
          <a:ln w="9525">
            <a:noFill/>
            <a:miter lim="800000"/>
            <a:headEnd/>
            <a:tailEnd/>
          </a:ln>
        </p:spPr>
        <p:txBody>
          <a:bodyPr lIns="219977" tIns="109989" rIns="219977" bIns="109989">
            <a:spAutoFit/>
          </a:bodyPr>
          <a:lstStyle/>
          <a:p>
            <a:pPr algn="ctr"/>
            <a:r>
              <a:rPr lang="es-ES_tradnl" sz="13000" b="1" dirty="0">
                <a:solidFill>
                  <a:srgbClr val="FFFF00"/>
                </a:solidFill>
                <a:latin typeface="Franklin Gothic Heavy" pitchFamily="34" charset="0"/>
              </a:rPr>
              <a:t>ADIOS</a:t>
            </a:r>
          </a:p>
          <a:p>
            <a:pPr algn="ctr"/>
            <a:r>
              <a:rPr lang="es-ES_tradnl" sz="13000" b="1" dirty="0">
                <a:solidFill>
                  <a:srgbClr val="FFFF00"/>
                </a:solidFill>
                <a:latin typeface="Franklin Gothic Heavy" pitchFamily="34" charset="0"/>
              </a:rPr>
              <a:t>QUE TENGAS </a:t>
            </a:r>
          </a:p>
          <a:p>
            <a:pPr algn="ctr"/>
            <a:r>
              <a:rPr lang="es-ES_tradnl" sz="13000" b="1" dirty="0">
                <a:solidFill>
                  <a:srgbClr val="FFFF00"/>
                </a:solidFill>
                <a:latin typeface="Franklin Gothic Heavy" pitchFamily="34" charset="0"/>
              </a:rPr>
              <a:t>UN BUEN DIA</a:t>
            </a:r>
            <a:endParaRPr lang="es-ES" sz="13000" b="1" dirty="0">
              <a:solidFill>
                <a:srgbClr val="FFFF00"/>
              </a:solidFill>
              <a:latin typeface="Franklin Gothic Heavy" pitchFamily="34" charset="0"/>
            </a:endParaRPr>
          </a:p>
        </p:txBody>
      </p:sp>
      <p:pic>
        <p:nvPicPr>
          <p:cNvPr id="69643" name="Picture 11" descr="I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87201" y="2879745"/>
            <a:ext cx="1811974" cy="1496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41" name="Text Box 13"/>
          <p:cNvSpPr txBox="1">
            <a:spLocks noChangeArrowheads="1"/>
          </p:cNvSpPr>
          <p:nvPr/>
        </p:nvSpPr>
        <p:spPr bwMode="auto">
          <a:xfrm>
            <a:off x="13030208" y="12576211"/>
            <a:ext cx="7858180" cy="1145456"/>
          </a:xfrm>
          <a:prstGeom prst="rect">
            <a:avLst/>
          </a:prstGeom>
          <a:solidFill>
            <a:srgbClr val="CC00CC"/>
          </a:solidFill>
          <a:ln w="9525">
            <a:noFill/>
            <a:miter lim="800000"/>
            <a:headEnd/>
            <a:tailEnd/>
          </a:ln>
        </p:spPr>
        <p:txBody>
          <a:bodyPr wrap="square" lIns="219977" tIns="109989" rIns="219977" bIns="109989">
            <a:spAutoFit/>
          </a:bodyPr>
          <a:lstStyle/>
          <a:p>
            <a:pPr algn="ctr"/>
            <a:endParaRPr lang="es-ES_tradnl" sz="6000" b="1" i="1" dirty="0">
              <a:solidFill>
                <a:schemeClr val="folHlink"/>
              </a:solidFill>
              <a:latin typeface="Forte" pitchFamily="66" charset="0"/>
            </a:endParaRPr>
          </a:p>
        </p:txBody>
      </p:sp>
      <p:pic>
        <p:nvPicPr>
          <p:cNvPr id="69646" name="Picture 14" descr="I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43598" y="4932345"/>
            <a:ext cx="1811974" cy="1496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47" name="WordArt 15" descr="rainbow"/>
          <p:cNvSpPr>
            <a:spLocks noChangeArrowheads="1" noChangeShapeType="1" noTextEdit="1"/>
          </p:cNvSpPr>
          <p:nvPr/>
        </p:nvSpPr>
        <p:spPr bwMode="auto">
          <a:xfrm>
            <a:off x="13744588" y="12861963"/>
            <a:ext cx="6809730" cy="571504"/>
          </a:xfrm>
          <a:prstGeom prst="rect">
            <a:avLst/>
          </a:prstGeom>
        </p:spPr>
        <p:txBody>
          <a:bodyPr wrap="none" lIns="219977" tIns="109989" rIns="219977" bIns="109989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7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69651" name="Picture 4" descr="Archivo:Escut de Benidorm.sv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9996" y="574627"/>
            <a:ext cx="2220595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CAR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174140" y="11647517"/>
            <a:ext cx="2047875" cy="223202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4813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400"/>
                            </p:stCondLst>
                            <p:childTnLst>
                              <p:par>
                                <p:cTn id="15" presetID="2" presetClass="entr" presetSubtype="3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300"/>
                            </p:stCondLst>
                            <p:childTnLst>
                              <p:par>
                                <p:cTn id="20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5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481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animBg="1"/>
      <p:bldP spid="48141" grpId="0" animBg="1"/>
      <p:bldP spid="48141" grpId="1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4674" name="Picture 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01088" y="1308100"/>
            <a:ext cx="792162" cy="655638"/>
          </a:xfrm>
          <a:prstGeom prst="rect">
            <a:avLst/>
          </a:prstGeom>
          <a:noFill/>
        </p:spPr>
      </p:pic>
      <p:sp>
        <p:nvSpPr>
          <p:cNvPr id="284675" name="Rectangle 3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 defTabSz="2200275"/>
            <a:endParaRPr lang="es-ES">
              <a:latin typeface="Arial" charset="0"/>
            </a:endParaRPr>
          </a:p>
        </p:txBody>
      </p:sp>
      <p:sp>
        <p:nvSpPr>
          <p:cNvPr id="284676" name="Rectangle 4"/>
          <p:cNvSpPr>
            <a:spLocks noChangeArrowheads="1"/>
          </p:cNvSpPr>
          <p:nvPr/>
        </p:nvSpPr>
        <p:spPr bwMode="auto">
          <a:xfrm>
            <a:off x="396875" y="327025"/>
            <a:ext cx="22980650" cy="14068425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84677" name="Rectangle 5"/>
          <p:cNvSpPr>
            <a:spLocks noChangeArrowheads="1"/>
          </p:cNvSpPr>
          <p:nvPr/>
        </p:nvSpPr>
        <p:spPr bwMode="auto">
          <a:xfrm>
            <a:off x="792163" y="654050"/>
            <a:ext cx="22190075" cy="13414375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84678" name="AutoShape 6" descr="postit"/>
          <p:cNvSpPr>
            <a:spLocks noChangeAspect="1" noChangeArrowheads="1"/>
          </p:cNvSpPr>
          <p:nvPr/>
        </p:nvSpPr>
        <p:spPr bwMode="auto">
          <a:xfrm>
            <a:off x="10896600" y="4743450"/>
            <a:ext cx="792163" cy="65405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284679" name="Picture 7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34200" y="11941175"/>
            <a:ext cx="9910763" cy="11731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84680" name="Text Box 8"/>
          <p:cNvSpPr txBox="1">
            <a:spLocks noChangeArrowheads="1"/>
          </p:cNvSpPr>
          <p:nvPr/>
        </p:nvSpPr>
        <p:spPr bwMode="auto">
          <a:xfrm>
            <a:off x="0" y="10633075"/>
            <a:ext cx="237744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sz="29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284681" name="Text Box 9"/>
          <p:cNvSpPr txBox="1">
            <a:spLocks noChangeArrowheads="1"/>
          </p:cNvSpPr>
          <p:nvPr/>
        </p:nvSpPr>
        <p:spPr bwMode="auto">
          <a:xfrm>
            <a:off x="2378075" y="5562600"/>
            <a:ext cx="2773363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defTabSz="2200275">
              <a:spcBef>
                <a:spcPct val="50000"/>
              </a:spcBef>
            </a:pPr>
            <a:endParaRPr lang="es-ES">
              <a:latin typeface="Arial" charset="0"/>
            </a:endParaRPr>
          </a:p>
        </p:txBody>
      </p:sp>
      <p:pic>
        <p:nvPicPr>
          <p:cNvPr id="284682" name="Picture 10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84325" y="1308100"/>
            <a:ext cx="20605750" cy="27813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84683" name="Text Box 11"/>
          <p:cNvSpPr txBox="1">
            <a:spLocks noChangeArrowheads="1"/>
          </p:cNvSpPr>
          <p:nvPr/>
        </p:nvSpPr>
        <p:spPr bwMode="auto">
          <a:xfrm>
            <a:off x="0" y="5070475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284684" name="Group 12"/>
          <p:cNvGraphicFramePr>
            <a:graphicFrameLocks noGrp="1"/>
          </p:cNvGraphicFramePr>
          <p:nvPr/>
        </p:nvGraphicFramePr>
        <p:xfrm>
          <a:off x="1743002" y="7004047"/>
          <a:ext cx="20002643" cy="3429023"/>
        </p:xfrm>
        <a:graphic>
          <a:graphicData uri="http://schemas.openxmlformats.org/drawingml/2006/table">
            <a:tbl>
              <a:tblPr/>
              <a:tblGrid>
                <a:gridCol w="3429026"/>
                <a:gridCol w="3238522"/>
                <a:gridCol w="3334635"/>
                <a:gridCol w="3332912"/>
                <a:gridCol w="3334636"/>
                <a:gridCol w="3332912"/>
              </a:tblGrid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4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4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4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95940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4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84707" name="Rectangle 35"/>
          <p:cNvSpPr>
            <a:spLocks noChangeArrowheads="1"/>
          </p:cNvSpPr>
          <p:nvPr/>
        </p:nvSpPr>
        <p:spPr bwMode="auto">
          <a:xfrm>
            <a:off x="0" y="5932477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/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dirty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284708" name="Picture 36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13868400" y="3271838"/>
            <a:ext cx="9312275" cy="336073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2846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467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ENIDORM">
  <a:themeElements>
    <a:clrScheme name="QU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QU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cript MT Bold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cript MT Bold" pitchFamily="66" charset="0"/>
          </a:defRPr>
        </a:defPPr>
      </a:lstStyle>
    </a:lnDef>
  </a:objectDefaults>
  <a:extraClrSchemeLst>
    <a:extraClrScheme>
      <a:clrScheme name="QU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cript MT Bold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cript MT Bold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BENIDORM</Template>
  <TotalTime>5</TotalTime>
  <Words>200</Words>
  <Application>Microsoft Office PowerPoint</Application>
  <PresentationFormat>Personalizado</PresentationFormat>
  <Paragraphs>40</Paragraphs>
  <Slides>70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70</vt:i4>
      </vt:variant>
    </vt:vector>
  </HeadingPairs>
  <TitlesOfParts>
    <vt:vector size="72" baseType="lpstr">
      <vt:lpstr>BENIDORM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2013-07-17T21:02:39Z</dcterms:created>
  <dcterms:modified xsi:type="dcterms:W3CDTF">2013-07-17T21:08:30Z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