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2" r:id="rId3"/>
    <p:sldId id="281" r:id="rId4"/>
    <p:sldId id="284" r:id="rId5"/>
    <p:sldId id="278" r:id="rId6"/>
    <p:sldId id="277" r:id="rId7"/>
    <p:sldId id="276" r:id="rId8"/>
    <p:sldId id="275" r:id="rId9"/>
    <p:sldId id="274" r:id="rId10"/>
    <p:sldId id="273" r:id="rId11"/>
    <p:sldId id="272" r:id="rId12"/>
    <p:sldId id="271" r:id="rId13"/>
    <p:sldId id="270" r:id="rId14"/>
    <p:sldId id="269" r:id="rId15"/>
    <p:sldId id="268" r:id="rId16"/>
    <p:sldId id="267" r:id="rId17"/>
    <p:sldId id="266" r:id="rId18"/>
    <p:sldId id="264" r:id="rId19"/>
    <p:sldId id="263" r:id="rId20"/>
    <p:sldId id="262" r:id="rId21"/>
    <p:sldId id="261" r:id="rId22"/>
    <p:sldId id="259" r:id="rId23"/>
    <p:sldId id="258" r:id="rId24"/>
    <p:sldId id="280" r:id="rId25"/>
    <p:sldId id="257" r:id="rId26"/>
    <p:sldId id="279" r:id="rId27"/>
    <p:sldId id="283" r:id="rId28"/>
    <p:sldId id="265" r:id="rId29"/>
    <p:sldId id="285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pG+FunqkcaEww1KudVgDg" hashData="nroT9UeM7oI+5ikz1ro/zosoYt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1302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BF2295-822C-4340-89B8-2AEE6D8D72E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77E8EB-80BD-4FEE-95ED-1B02CA69E17B}" type="datetimeFigureOut">
              <a:rPr lang="es-ES" smtClean="0"/>
              <a:pPr/>
              <a:t>13/11/2012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A95B9-7ABC-46F9-8A59-FF1698B2DE0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9A81990-2AAA-4E63-B492-02A28B843D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4.png"/><Relationship Id="rId7" Type="http://schemas.openxmlformats.org/officeDocument/2006/relationships/image" Target="../media/image5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ells_Jaume_I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Monells (1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0065"/>
            <a:ext cx="9144000" cy="686806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028" name="WordArt 4"/>
          <p:cNvSpPr>
            <a:spLocks noChangeArrowheads="1" noChangeShapeType="1" noTextEdit="1"/>
          </p:cNvSpPr>
          <p:nvPr/>
        </p:nvSpPr>
        <p:spPr bwMode="auto">
          <a:xfrm>
            <a:off x="285720" y="0"/>
            <a:ext cx="8286808" cy="1876447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2380"/>
              </a:avLst>
            </a:prstTxWarp>
            <a:scene3d>
              <a:camera prst="legacyPerspectiveTop">
                <a:rot lat="21299999" lon="0" rev="0"/>
              </a:camera>
              <a:lightRig rig="legacyFlat3" dir="b"/>
            </a:scene3d>
            <a:sp3d extrusionH="887400" prstMaterial="legacyMatte">
              <a:bevelT w="38100" h="38100"/>
              <a:extrusionClr>
                <a:srgbClr val="FF0000"/>
              </a:extrusionClr>
            </a:sp3d>
          </a:bodyPr>
          <a:lstStyle/>
          <a:p>
            <a:pPr algn="ctr" rtl="0"/>
            <a:r>
              <a:rPr lang="es-ES" sz="4800" kern="10" spc="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/>
                <a:latin typeface="Vivian"/>
              </a:rPr>
              <a:t>BELLOS  RINCONES  DE  ESPAÑA</a:t>
            </a:r>
            <a:endParaRPr lang="es-ES" sz="4800" kern="10" spc="0" dirty="0">
              <a:ln w="9525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50000">
                    <a:srgbClr val="FFFF00"/>
                  </a:gs>
                  <a:gs pos="100000">
                    <a:srgbClr val="FF0000"/>
                  </a:gs>
                </a:gsLst>
                <a:lin ang="5400000" scaled="1"/>
              </a:gradFill>
              <a:effectLst/>
              <a:latin typeface="Vivian"/>
            </a:endParaRPr>
          </a:p>
        </p:txBody>
      </p:sp>
      <p:sp>
        <p:nvSpPr>
          <p:cNvPr id="1029" name="WordArt 5"/>
          <p:cNvSpPr>
            <a:spLocks noChangeArrowheads="1" noChangeShapeType="1" noTextEdit="1"/>
          </p:cNvSpPr>
          <p:nvPr/>
        </p:nvSpPr>
        <p:spPr bwMode="auto">
          <a:xfrm>
            <a:off x="2357422" y="5000636"/>
            <a:ext cx="3848100" cy="1019175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  <a:scene3d>
              <a:camera prst="legacyPerspectiveTop">
                <a:rot lat="20999999" lon="0" rev="0"/>
              </a:camera>
              <a:lightRig rig="legacyFlat3" dir="b"/>
            </a:scene3d>
            <a:sp3d extrusionH="887400" prstMaterial="legacyMatte">
              <a:bevelT h="25400" prst="softRound"/>
              <a:extrusionClr>
                <a:srgbClr val="FF0000"/>
              </a:extrusionClr>
            </a:sp3d>
          </a:bodyPr>
          <a:lstStyle/>
          <a:p>
            <a:pPr algn="ctr" rtl="0"/>
            <a:r>
              <a:rPr lang="es-ES" sz="5400" kern="10" spc="0" dirty="0" smtClean="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0000"/>
                    </a:gs>
                    <a:gs pos="50000">
                      <a:srgbClr val="FFFF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effectLst/>
                <a:latin typeface="Vivian"/>
              </a:rPr>
              <a:t>MONELLS</a:t>
            </a:r>
            <a:endParaRPr lang="es-ES" sz="5400" kern="10" spc="0" dirty="0">
              <a:ln w="9525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50000">
                    <a:srgbClr val="FFFF00"/>
                  </a:gs>
                  <a:gs pos="100000">
                    <a:srgbClr val="FF0000"/>
                  </a:gs>
                </a:gsLst>
                <a:lin ang="5400000" scaled="1"/>
              </a:gradFill>
              <a:effectLst/>
              <a:latin typeface="Vivian"/>
            </a:endParaRPr>
          </a:p>
        </p:txBody>
      </p:sp>
      <p:pic>
        <p:nvPicPr>
          <p:cNvPr id="1031" name="Picture 7" descr="http://www.gif-mania.net/signatures-animees/resultat/x/3d255337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96354" y="5572140"/>
            <a:ext cx="3371358" cy="971549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 loop="1">
        <p:snd r:embed="rId2" name="capricho italiano14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500"/>
                            </p:stCondLst>
                            <p:childTnLst>
                              <p:par>
                                <p:cTn id="3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8" grpId="0"/>
      <p:bldP spid="102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el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70455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000100" y="1214422"/>
            <a:ext cx="7072362" cy="440120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r>
              <a:rPr lang="es-E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El municipio de </a:t>
            </a:r>
            <a:r>
              <a:rPr lang="es-ES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Monells</a:t>
            </a:r>
            <a:r>
              <a:rPr lang="es-E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, pertenece a la provincia de Gerona (España) se formó alrededor del antiguo castillo, del que solamente se conservan las murallas. Cada rincón del pueblo suscita recuerdos del pasado medieval, de nobles y caballeros, de mercados, castillos, barones y baronesas y reyes. El mercado de </a:t>
            </a:r>
            <a:r>
              <a:rPr lang="es-ES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Monells</a:t>
            </a:r>
            <a:r>
              <a:rPr lang="es-E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 era de gran relevancia e importancia en la época medieval, por eso el rey Jaime I de Aragón, en el año 1234, dictaminó que se usara la </a:t>
            </a:r>
            <a:r>
              <a:rPr lang="es-ES" sz="2000" b="1" i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mitgera</a:t>
            </a:r>
            <a:r>
              <a:rPr lang="es-ES" sz="20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  de </a:t>
            </a:r>
            <a:r>
              <a:rPr lang="es-ES" sz="2000" b="1" i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Monells</a:t>
            </a:r>
            <a:r>
              <a:rPr lang="es-ES" sz="2000" b="1" i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 </a:t>
            </a:r>
            <a:r>
              <a:rPr lang="es-E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como patrón de medida de los cereales para el obispado de Gerona. </a:t>
            </a:r>
            <a:r>
              <a:rPr lang="es-ES" sz="2000" b="1" spc="150" dirty="0" err="1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Monells</a:t>
            </a:r>
            <a:r>
              <a:rPr lang="es-ES" sz="20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Britannic Bold" pitchFamily="34" charset="0"/>
              </a:rPr>
              <a:t>  presume de una bonita plaza mayor porticada y la Iglesia de San Ginés, de estilo gótico.</a:t>
            </a:r>
          </a:p>
          <a:p>
            <a:endParaRPr lang="es-ES" sz="20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Britannic Bold" pitchFamily="34" charset="0"/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0395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993577.jpg"/>
          <p:cNvPicPr>
            <a:picLocks noChangeAspect="1"/>
          </p:cNvPicPr>
          <p:nvPr/>
        </p:nvPicPr>
        <p:blipFill>
          <a:blip r:embed="rId2"/>
          <a:srcRect b="520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nells (2).jpg"/>
          <p:cNvPicPr>
            <a:picLocks noChangeAspect="1"/>
          </p:cNvPicPr>
          <p:nvPr/>
        </p:nvPicPr>
        <p:blipFill>
          <a:blip r:embed="rId3"/>
          <a:srcRect t="4166" b="104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9936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NELLS GIRONA 01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2993735.jpg-monells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</p:spPr>
      </p:pic>
      <p:pic>
        <p:nvPicPr>
          <p:cNvPr id="5" name="4 Imagen" descr="Monells. Calle de los Arco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560544.jpg-monel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nells_01_gr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onells_02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monells_02_gr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519907.jpg-monel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nells_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04865000_26d6487f28_b.jpg-MONEL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nells_03_gr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30376816_f905183cf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nells_0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-47689"/>
            <a:ext cx="9144001" cy="6905689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19468421_de8929b23f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nells_00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57117072_92ac85b12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nells_1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66553803_4fc34bd5e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onells_(1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3999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3999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69967096_e9e0e770b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4 Imagen" descr="Monells-a223659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6286798546_bafd3e9ec6_b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monells-peratallada-14082007 0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62830" y="0"/>
            <a:ext cx="960683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depmc597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508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s Hostalets.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5086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6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5086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G_0507 O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6" name="5 Imagen" descr="P10508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LO90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324"/>
            <a:ext cx="9144000" cy="6813352"/>
          </a:xfrm>
          <a:prstGeom prst="rect">
            <a:avLst/>
          </a:prstGeom>
        </p:spPr>
      </p:pic>
      <p:pic>
        <p:nvPicPr>
          <p:cNvPr id="5" name="4 Imagen" descr="p11608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ells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ewer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ells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73240"/>
          </a:xfrm>
          <a:prstGeom prst="rect">
            <a:avLst/>
          </a:prstGeom>
        </p:spPr>
      </p:pic>
      <p:pic>
        <p:nvPicPr>
          <p:cNvPr id="5" name="4 Imagen" descr="viewerCA8L7MAJ - cop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onells 0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viewerCAEIHVKP.jpg"/>
          <p:cNvPicPr>
            <a:picLocks noChangeAspect="1"/>
          </p:cNvPicPr>
          <p:nvPr/>
        </p:nvPicPr>
        <p:blipFill>
          <a:blip r:embed="rId3"/>
          <a:srcRect b="62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Esglesia_Sant_Genis_Monell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790fitxa3x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571472" y="642918"/>
            <a:ext cx="2539478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Franklin Gothic Medium" pitchFamily="34" charset="0"/>
              </a:rPr>
              <a:t>Iglesia de San Ginés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ruïlles, Monells i Sant Sadurní de l'Heura es un municipio catalá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3560596.jpg-monell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695960351_dd41ebea6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1050846 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428992" y="5929330"/>
            <a:ext cx="31820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n w="3175">
                  <a:solidFill>
                    <a:srgbClr val="FF0000"/>
                  </a:solidFill>
                </a:ln>
                <a:solidFill>
                  <a:schemeClr val="bg1">
                    <a:shade val="50000"/>
                  </a:schemeClr>
                </a:solidFill>
                <a:latin typeface="Matura MT Script Capitals" pitchFamily="66" charset="0"/>
              </a:rPr>
              <a:t>Francisco del Olmo-Jazmín</a:t>
            </a:r>
            <a:endParaRPr lang="es-ES" b="1" dirty="0">
              <a:ln w="3175">
                <a:solidFill>
                  <a:srgbClr val="FF0000"/>
                </a:solidFill>
              </a:ln>
              <a:solidFill>
                <a:schemeClr val="bg1">
                  <a:shade val="50000"/>
                </a:schemeClr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BELLOS RINCONES DE ESPAÑA-MONELLS-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BELLOS RINCONES DE ESPAÑA-MONELLS-</Template>
  <TotalTime>0</TotalTime>
  <Words>141</Words>
  <Application>Microsoft Office PowerPoint</Application>
  <PresentationFormat>Presentación en pantalla (4:3)</PresentationFormat>
  <Paragraphs>20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BELLOS RINCONES DE ESPAÑA-MONELLS-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2012-11-13T21:30:44Z</dcterms:created>
  <dcterms:modified xsi:type="dcterms:W3CDTF">2012-11-13T21:34:20Z</dcterms:modified>
</cp:coreProperties>
</file>