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tags/tag8.xml" ContentType="application/vnd.openxmlformats-officedocument.presentationml.tag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49.xml" ContentType="application/vnd.openxmlformats-officedocument.presentationml.tags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38.xml" ContentType="application/vnd.openxmlformats-officedocument.presentationml.tags+xml"/>
  <Override PartName="/ppt/tags/tag56.xml" ContentType="application/vnd.openxmlformats-officedocument.presentationml.tags+xml"/>
  <Override PartName="/ppt/tags/tag67.xml" ContentType="application/vnd.openxmlformats-officedocument.presentationml.tags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tags/tag27.xml" ContentType="application/vnd.openxmlformats-officedocument.presentationml.tags+xml"/>
  <Override PartName="/ppt/tags/tag45.xml" ContentType="application/vnd.openxmlformats-officedocument.presentationml.tags+xml"/>
  <Override PartName="/ppt/tags/tag63.xml" ContentType="application/vnd.openxmlformats-officedocument.presentationml.tags+xml"/>
  <Override PartName="/ppt/tags/tag74.xml" ContentType="application/vnd.openxmlformats-officedocument.presentationml.tags+xml"/>
  <Override PartName="/ppt/tags/tag34.xml" ContentType="application/vnd.openxmlformats-officedocument.presentationml.tags+xml"/>
  <Override PartName="/ppt/tags/tag52.xml" ContentType="application/vnd.openxmlformats-officedocument.presentationml.tags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tags/tag41.xml" ContentType="application/vnd.openxmlformats-officedocument.presentationml.tags+xml"/>
  <Override PartName="/ppt/tags/tag70.xml" ContentType="application/vnd.openxmlformats-officedocument.presentationml.tags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tags/tag9.xml" ContentType="application/vnd.openxmlformats-officedocument.presentationml.tags+xml"/>
  <Override PartName="/ppt/tags/tag30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s/slide80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9.xml" ContentType="application/vnd.openxmlformats-officedocument.presentationml.tags+xml"/>
  <Override PartName="/ppt/tags/tag68.xml" ContentType="application/vnd.openxmlformats-officedocument.presentationml.tags+xml"/>
  <Override PartName="/ppt/presentation.xml" ContentType="application/vnd.openxmlformats-officedocument.presentationml.slideshow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tags/tag1.xml" ContentType="application/vnd.openxmlformats-officedocument.presentationml.tags+xml"/>
  <Override PartName="/ppt/tags/tag28.xml" ContentType="application/vnd.openxmlformats-officedocument.presentationml.tags+xml"/>
  <Override PartName="/ppt/tags/tag57.xml" ContentType="application/vnd.openxmlformats-officedocument.presentationml.tags+xml"/>
  <Override PartName="/ppt/tags/tag75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tags/tag17.xml" ContentType="application/vnd.openxmlformats-officedocument.presentationml.tags+xml"/>
  <Override PartName="/ppt/tags/tag35.xml" ContentType="application/vnd.openxmlformats-officedocument.presentationml.tags+xml"/>
  <Override PartName="/ppt/tags/tag46.xml" ContentType="application/vnd.openxmlformats-officedocument.presentationml.tags+xml"/>
  <Override PartName="/ppt/tags/tag64.xml" ContentType="application/vnd.openxmlformats-officedocument.presentationml.tags+xml"/>
  <Override PartName="/ppt/slideLayouts/slideLayout10.xml" ContentType="application/vnd.openxmlformats-officedocument.presentationml.slideLayout+xml"/>
  <Override PartName="/ppt/tags/tag24.xml" ContentType="application/vnd.openxmlformats-officedocument.presentationml.tags+xml"/>
  <Override PartName="/ppt/tags/tag53.xml" ContentType="application/vnd.openxmlformats-officedocument.presentationml.tags+xml"/>
  <Override PartName="/ppt/tags/tag71.xml" ContentType="application/vnd.openxmlformats-officedocument.presentationml.tags+xml"/>
  <Override PartName="/ppt/tags/tag13.xml" ContentType="application/vnd.openxmlformats-officedocument.presentationml.tags+xml"/>
  <Override PartName="/ppt/tags/tag31.xml" ContentType="application/vnd.openxmlformats-officedocument.presentationml.tags+xml"/>
  <Override PartName="/ppt/tags/tag42.xml" ContentType="application/vnd.openxmlformats-officedocument.presentationml.tags+xml"/>
  <Override PartName="/ppt/tags/tag60.xml" ContentType="application/vnd.openxmlformats-officedocument.presentationml.tags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tags/tag2.xml" ContentType="application/vnd.openxmlformats-officedocument.presentationml.tags+xml"/>
  <Override PartName="/ppt/tags/tag58.xml" ContentType="application/vnd.openxmlformats-officedocument.presentationml.tags+xml"/>
  <Override PartName="/ppt/tags/tag69.xml" ContentType="application/vnd.openxmlformats-officedocument.presentationml.tags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tags/tag29.xml" ContentType="application/vnd.openxmlformats-officedocument.presentationml.tags+xml"/>
  <Override PartName="/ppt/tags/tag47.xml" ContentType="application/vnd.openxmlformats-officedocument.presentationml.tags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tags/tag18.xml" ContentType="application/vnd.openxmlformats-officedocument.presentationml.tags+xml"/>
  <Override PartName="/ppt/tags/tag36.xml" ContentType="application/vnd.openxmlformats-officedocument.presentationml.tags+xml"/>
  <Override PartName="/ppt/tags/tag54.xml" ContentType="application/vnd.openxmlformats-officedocument.presentationml.tags+xml"/>
  <Override PartName="/ppt/tags/tag65.xml" ContentType="application/vnd.openxmlformats-officedocument.presentationml.tags+xml"/>
  <Override PartName="/ppt/tags/tag14.xml" ContentType="application/vnd.openxmlformats-officedocument.presentationml.tags+xml"/>
  <Override PartName="/ppt/tags/tag25.xml" ContentType="application/vnd.openxmlformats-officedocument.presentationml.tags+xml"/>
  <Override PartName="/ppt/tags/tag43.xml" ContentType="application/vnd.openxmlformats-officedocument.presentationml.tags+xml"/>
  <Override PartName="/ppt/tags/tag61.xml" ContentType="application/vnd.openxmlformats-officedocument.presentationml.tags+xml"/>
  <Override PartName="/ppt/tags/tag72.xml" ContentType="application/vnd.openxmlformats-officedocument.presentationml.tags+xml"/>
  <Override PartName="/ppt/slides/slide79.xml" ContentType="application/vnd.openxmlformats-officedocument.presentationml.slide+xml"/>
  <Override PartName="/ppt/tags/tag32.xml" ContentType="application/vnd.openxmlformats-officedocument.presentationml.tags+xml"/>
  <Override PartName="/ppt/tags/tag50.xml" ContentType="application/vnd.openxmlformats-officedocument.presentationml.tags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Layouts/slideLayout9.xml" ContentType="application/vnd.openxmlformats-officedocument.presentationml.slideLayout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Default Extension="jpeg" ContentType="image/jpeg"/>
  <Override PartName="/ppt/tags/tag3.xml" ContentType="application/vnd.openxmlformats-officedocument.presentationml.tags+xml"/>
  <Override PartName="/ppt/tags/tag59.xml" ContentType="application/vnd.openxmlformats-officedocument.presentationml.tags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9.xml" ContentType="application/vnd.openxmlformats-officedocument.presentationml.tags+xml"/>
  <Override PartName="/ppt/tags/tag37.xml" ContentType="application/vnd.openxmlformats-officedocument.presentationml.tags+xml"/>
  <Override PartName="/ppt/tags/tag48.xml" ContentType="application/vnd.openxmlformats-officedocument.presentationml.tags+xml"/>
  <Override PartName="/ppt/tags/tag66.xml" ContentType="application/vnd.openxmlformats-officedocument.presentationml.tags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tags/tag26.xml" ContentType="application/vnd.openxmlformats-officedocument.presentationml.tags+xml"/>
  <Override PartName="/ppt/tags/tag55.xml" ContentType="application/vnd.openxmlformats-officedocument.presentationml.tags+xml"/>
  <Override PartName="/ppt/tags/tag73.xml" ContentType="application/vnd.openxmlformats-officedocument.presentationml.tags+xml"/>
  <Override PartName="/ppt/tags/tag15.xml" ContentType="application/vnd.openxmlformats-officedocument.presentationml.tags+xml"/>
  <Override PartName="/ppt/tags/tag33.xml" ContentType="application/vnd.openxmlformats-officedocument.presentationml.tags+xml"/>
  <Override PartName="/ppt/tags/tag44.xml" ContentType="application/vnd.openxmlformats-officedocument.presentationml.tags+xml"/>
  <Override PartName="/ppt/tags/tag62.xml" ContentType="application/vnd.openxmlformats-officedocument.presentationml.tags+xml"/>
  <Override PartName="/ppt/tags/tag22.xml" ContentType="application/vnd.openxmlformats-officedocument.presentationml.tags+xml"/>
  <Override PartName="/ppt/tags/tag40.xml" ContentType="application/vnd.openxmlformats-officedocument.presentationml.tags+xml"/>
  <Override PartName="/ppt/tags/tag51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84"/>
  </p:notesMasterIdLst>
  <p:sldIdLst>
    <p:sldId id="256" r:id="rId3"/>
    <p:sldId id="257" r:id="rId4"/>
    <p:sldId id="258" r:id="rId5"/>
    <p:sldId id="267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8" r:id="rId14"/>
    <p:sldId id="269" r:id="rId15"/>
    <p:sldId id="270" r:id="rId16"/>
    <p:sldId id="337" r:id="rId17"/>
    <p:sldId id="273" r:id="rId18"/>
    <p:sldId id="272" r:id="rId19"/>
    <p:sldId id="276" r:id="rId20"/>
    <p:sldId id="274" r:id="rId21"/>
    <p:sldId id="338" r:id="rId22"/>
    <p:sldId id="339" r:id="rId23"/>
    <p:sldId id="340" r:id="rId24"/>
    <p:sldId id="278" r:id="rId25"/>
    <p:sldId id="277" r:id="rId26"/>
    <p:sldId id="279" r:id="rId27"/>
    <p:sldId id="282" r:id="rId28"/>
    <p:sldId id="283" r:id="rId29"/>
    <p:sldId id="284" r:id="rId30"/>
    <p:sldId id="341" r:id="rId31"/>
    <p:sldId id="285" r:id="rId32"/>
    <p:sldId id="286" r:id="rId33"/>
    <p:sldId id="287" r:id="rId34"/>
    <p:sldId id="298" r:id="rId35"/>
    <p:sldId id="288" r:id="rId36"/>
    <p:sldId id="301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9" r:id="rId47"/>
    <p:sldId id="300" r:id="rId48"/>
    <p:sldId id="302" r:id="rId49"/>
    <p:sldId id="303" r:id="rId50"/>
    <p:sldId id="332" r:id="rId51"/>
    <p:sldId id="304" r:id="rId52"/>
    <p:sldId id="305" r:id="rId53"/>
    <p:sldId id="306" r:id="rId54"/>
    <p:sldId id="310" r:id="rId55"/>
    <p:sldId id="307" r:id="rId56"/>
    <p:sldId id="308" r:id="rId57"/>
    <p:sldId id="309" r:id="rId58"/>
    <p:sldId id="311" r:id="rId59"/>
    <p:sldId id="312" r:id="rId60"/>
    <p:sldId id="314" r:id="rId61"/>
    <p:sldId id="313" r:id="rId62"/>
    <p:sldId id="315" r:id="rId63"/>
    <p:sldId id="316" r:id="rId64"/>
    <p:sldId id="317" r:id="rId65"/>
    <p:sldId id="318" r:id="rId66"/>
    <p:sldId id="319" r:id="rId67"/>
    <p:sldId id="320" r:id="rId68"/>
    <p:sldId id="321" r:id="rId69"/>
    <p:sldId id="323" r:id="rId70"/>
    <p:sldId id="322" r:id="rId71"/>
    <p:sldId id="324" r:id="rId72"/>
    <p:sldId id="325" r:id="rId73"/>
    <p:sldId id="326" r:id="rId74"/>
    <p:sldId id="327" r:id="rId75"/>
    <p:sldId id="328" r:id="rId76"/>
    <p:sldId id="330" r:id="rId77"/>
    <p:sldId id="329" r:id="rId78"/>
    <p:sldId id="331" r:id="rId79"/>
    <p:sldId id="333" r:id="rId80"/>
    <p:sldId id="334" r:id="rId81"/>
    <p:sldId id="335" r:id="rId82"/>
    <p:sldId id="342" r:id="rId8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N91FzZcdnCHhpUmw8e+9w" hashData="Ql3gsN+/f4FyrhuqXlGUpyLu2Q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663300"/>
    <a:srgbClr val="800000"/>
    <a:srgbClr val="000099"/>
    <a:srgbClr val="FF66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8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BA1A46-B4A5-4D74-A755-D8BC1EC2915F}" type="datetimeFigureOut">
              <a:rPr lang="es-ES" smtClean="0"/>
              <a:pPr/>
              <a:t>22/09/2013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AB1E61-F82D-49A9-AC06-BF5A44142AE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AB1E61-F82D-49A9-AC06-BF5A44142AE5}" type="slidenum">
              <a:rPr lang="es-ES" smtClean="0"/>
              <a:pPr/>
              <a:t>7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5589D-266C-4D52-B593-CF93686677C9}" type="datetimeFigureOut">
              <a:rPr lang="es-ES" smtClean="0"/>
              <a:pPr/>
              <a:t>22/09/2013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FE7A6-3F56-470F-A44F-D28FDC95E7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5589D-266C-4D52-B593-CF93686677C9}" type="datetimeFigureOut">
              <a:rPr lang="es-ES" smtClean="0"/>
              <a:pPr/>
              <a:t>22/09/2013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FE7A6-3F56-470F-A44F-D28FDC95E7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5589D-266C-4D52-B593-CF93686677C9}" type="datetimeFigureOut">
              <a:rPr lang="es-ES" smtClean="0"/>
              <a:pPr/>
              <a:t>22/09/2013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FE7A6-3F56-470F-A44F-D28FDC95E7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5589D-266C-4D52-B593-CF93686677C9}" type="datetimeFigureOut">
              <a:rPr lang="es-ES" smtClean="0"/>
              <a:pPr/>
              <a:t>22/09/2013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FE7A6-3F56-470F-A44F-D28FDC95E7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5589D-266C-4D52-B593-CF93686677C9}" type="datetimeFigureOut">
              <a:rPr lang="es-ES" smtClean="0"/>
              <a:pPr/>
              <a:t>22/09/2013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FE7A6-3F56-470F-A44F-D28FDC95E7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5589D-266C-4D52-B593-CF93686677C9}" type="datetimeFigureOut">
              <a:rPr lang="es-ES" smtClean="0"/>
              <a:pPr/>
              <a:t>22/09/2013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FE7A6-3F56-470F-A44F-D28FDC95E7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5589D-266C-4D52-B593-CF93686677C9}" type="datetimeFigureOut">
              <a:rPr lang="es-ES" smtClean="0"/>
              <a:pPr/>
              <a:t>22/09/2013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FE7A6-3F56-470F-A44F-D28FDC95E7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5589D-266C-4D52-B593-CF93686677C9}" type="datetimeFigureOut">
              <a:rPr lang="es-ES" smtClean="0"/>
              <a:pPr/>
              <a:t>22/09/2013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FE7A6-3F56-470F-A44F-D28FDC95E7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5589D-266C-4D52-B593-CF93686677C9}" type="datetimeFigureOut">
              <a:rPr lang="es-ES" smtClean="0"/>
              <a:pPr/>
              <a:t>22/09/2013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FE7A6-3F56-470F-A44F-D28FDC95E7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5589D-266C-4D52-B593-CF93686677C9}" type="datetimeFigureOut">
              <a:rPr lang="es-ES" smtClean="0"/>
              <a:pPr/>
              <a:t>22/09/2013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FE7A6-3F56-470F-A44F-D28FDC95E7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5589D-266C-4D52-B593-CF93686677C9}" type="datetimeFigureOut">
              <a:rPr lang="es-ES" smtClean="0"/>
              <a:pPr/>
              <a:t>22/09/2013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FE7A6-3F56-470F-A44F-D28FDC95E7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5672CD-AF98-4451-AC6B-3D1C5C9D024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45589D-266C-4D52-B593-CF93686677C9}" type="datetimeFigureOut">
              <a:rPr lang="es-ES" smtClean="0"/>
              <a:pPr/>
              <a:t>22/09/2013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9FE7A6-3F56-470F-A44F-D28FDC95E7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57E1938E-877C-4FD1-AF5E-2EFFA0FEFF0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9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0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9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0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3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4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5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6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8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9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0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3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4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5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6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8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9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0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1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3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4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5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6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8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9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0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1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3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4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5.xml"/></Relationships>
</file>

<file path=ppt/slides/_rels/slide8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81.png"/><Relationship Id="rId7" Type="http://schemas.openxmlformats.org/officeDocument/2006/relationships/image" Target="../media/image8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8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8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C:\Users\Francisco\Pictures\BELLEZAS ESPAÑOLAS\BELLEZAS ESPAÑOLAS-1\Cortes_de_cadiz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989463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857224" y="428604"/>
            <a:ext cx="76674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cap="none" spc="0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BELLEZAS DE ESPAÑA </a:t>
            </a:r>
            <a:endParaRPr lang="es-E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advTm="7141">
    <p:sndAc>
      <p:stSnd loop="1">
        <p:snd r:embed="rId2" name="James Last- Viva Espan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C:\Users\Francisco\Pictures\BELLEZAS ESPAÑOLAS\BELLEZAS ESPAÑOLAS-1\2-Night-Pool-Vhuelv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53979" y="0"/>
            <a:ext cx="10251959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6072206"/>
            <a:ext cx="2000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/>
              <a:t>Huelva</a:t>
            </a:r>
            <a:endParaRPr lang="es-ES" sz="2000" b="1" dirty="0"/>
          </a:p>
        </p:txBody>
      </p:sp>
    </p:spTree>
    <p:custDataLst>
      <p:tags r:id="rId1"/>
    </p:custDataLst>
  </p:cSld>
  <p:clrMapOvr>
    <a:masterClrMapping/>
  </p:clrMapOvr>
  <p:transition advTm="785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0" name="Picture 2" descr="C:\Users\Francisco\Pictures\BELLEZAS ESPAÑOLAS\BELLEZAS ESPAÑOLAS-1\14659923 SANTILLANA DEL MA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4" y="-1957"/>
            <a:ext cx="9143506" cy="6859957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57158" y="714356"/>
            <a:ext cx="25003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/>
              <a:t>Santillana del Mar</a:t>
            </a:r>
            <a:endParaRPr lang="es-ES" sz="2000" dirty="0"/>
          </a:p>
        </p:txBody>
      </p:sp>
    </p:spTree>
    <p:custDataLst>
      <p:tags r:id="rId1"/>
    </p:custDataLst>
  </p:cSld>
  <p:clrMapOvr>
    <a:masterClrMapping/>
  </p:clrMapOvr>
  <p:transition advTm="1170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266" name="Picture 2" descr="C:\Users\Francisco\Pictures\BELLEZAS ESPAÑOLAS\BELLEZAS ESPAÑOLAS-1\54721744_85371b2c89_o.jpg-santillana del mar-cantabri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26" y="-943"/>
            <a:ext cx="9144326" cy="6858943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428992" y="285728"/>
            <a:ext cx="35004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/>
              <a:t>Santillana del Mar</a:t>
            </a:r>
            <a:endParaRPr lang="es-ES" sz="2000" b="1" dirty="0"/>
          </a:p>
        </p:txBody>
      </p:sp>
    </p:spTree>
    <p:custDataLst>
      <p:tags r:id="rId1"/>
    </p:custDataLst>
  </p:cSld>
  <p:clrMapOvr>
    <a:masterClrMapping/>
  </p:clrMapOvr>
  <p:transition advTm="1062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8" name="Picture 2" descr="C:\Users\Francisco\Pictures\BELLEZAS ESPAÑOLAS\BELLEZAS ESPAÑOLAS-1\19  Barcelona  Plaza Rea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-223838"/>
            <a:ext cx="9753600" cy="7305676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4857752" y="214290"/>
            <a:ext cx="3143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/>
              <a:t>Barcelona-Plaza Real</a:t>
            </a:r>
            <a:endParaRPr lang="es-ES" sz="2000" dirty="0"/>
          </a:p>
        </p:txBody>
      </p:sp>
    </p:spTree>
    <p:custDataLst>
      <p:tags r:id="rId1"/>
    </p:custDataLst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2" name="Picture 2" descr="C:\Users\Francisco\Pictures\BELLEZAS ESPAÑOLAS\BELLEZAS ESPAÑOLAS-1\100_0042ploza, pino  barcelon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09538" y="333375"/>
            <a:ext cx="9363076" cy="619125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714348" y="5929330"/>
            <a:ext cx="30718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/>
              <a:t>Barcelona-</a:t>
            </a:r>
            <a:r>
              <a:rPr lang="es-ES" sz="2000" b="1" dirty="0" err="1" smtClean="0"/>
              <a:t>Plza.Pino</a:t>
            </a:r>
            <a:endParaRPr lang="es-ES" sz="2000" b="1" dirty="0"/>
          </a:p>
        </p:txBody>
      </p:sp>
    </p:spTree>
    <p:custDataLst>
      <p:tags r:id="rId1"/>
    </p:custDataLst>
  </p:cSld>
  <p:clrMapOvr>
    <a:masterClrMapping/>
  </p:clrMapOvr>
  <p:transition advTm="1506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6" name="Picture 2" descr="C:\Users\Francisco\Pictures\BELLEZAS ESPAÑOLAS\BELLEZAS ESPAÑOLAS-1\La_Rambla_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26" y="-943"/>
            <a:ext cx="9144326" cy="6858943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428728" y="6215082"/>
            <a:ext cx="37862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/>
              <a:t>Barcelona-La Rambla</a:t>
            </a:r>
            <a:endParaRPr lang="es-ES" sz="2000" b="1" dirty="0"/>
          </a:p>
        </p:txBody>
      </p:sp>
    </p:spTree>
    <p:custDataLst>
      <p:tags r:id="rId1"/>
    </p:custDataLst>
  </p:cSld>
  <p:clrMapOvr>
    <a:masterClrMapping/>
  </p:clrMapOvr>
  <p:transition advTm="1670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0" name="Picture 2" descr="C:\Users\Francisco\Pictures\BELLEZAS ESPAÑOLAS\BELLEZAS ESPAÑOLAS-1\1024px-Madrid_14.jpg-fuente de cobel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69494" y="0"/>
            <a:ext cx="10282989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6215074" y="428604"/>
            <a:ext cx="2571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/>
              <a:t>Madrid-Cibele</a:t>
            </a:r>
            <a:r>
              <a:rPr lang="es-ES" dirty="0" smtClean="0"/>
              <a:t>s</a:t>
            </a:r>
            <a:endParaRPr lang="es-ES" dirty="0"/>
          </a:p>
        </p:txBody>
      </p:sp>
    </p:spTree>
    <p:custDataLst>
      <p:tags r:id="rId1"/>
    </p:custDataLst>
  </p:cSld>
  <p:clrMapOvr>
    <a:masterClrMapping/>
  </p:clrMapOvr>
  <p:transition advTm="1512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4" name="Picture 2" descr="C:\Users\Francisco\Pictures\BELLEZAS ESPAÑOLAS\BELLEZAS ESPAÑOLAS-1\Madrid Spain 1259746913(www.brodyaga.com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26" y="-943"/>
            <a:ext cx="9144326" cy="6858943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6858016" y="642918"/>
            <a:ext cx="17145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M</a:t>
            </a:r>
            <a:r>
              <a:rPr lang="es-ES" sz="2000" b="1" dirty="0" smtClean="0"/>
              <a:t>adrid</a:t>
            </a:r>
            <a:endParaRPr lang="es-ES" sz="2000" b="1" dirty="0"/>
          </a:p>
        </p:txBody>
      </p:sp>
    </p:spTree>
    <p:custDataLst>
      <p:tags r:id="rId1"/>
    </p:custDataLst>
  </p:cSld>
  <p:clrMapOvr>
    <a:masterClrMapping/>
  </p:clrMapOvr>
  <p:transition advTm="1634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18" name="Picture 2" descr="C:\Users\Francisco\Pictures\BELLEZAS ESPAÑOLAS\BELLEZAS ESPAÑOLAS-1\1024px-Caña_y_Bocadillo_062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68991" y="1"/>
            <a:ext cx="1028198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14282" y="428604"/>
            <a:ext cx="5786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0000"/>
                </a:solidFill>
              </a:rPr>
              <a:t>Muy </a:t>
            </a:r>
            <a:r>
              <a:rPr lang="es-ES" sz="2000" b="1" dirty="0" err="1" smtClean="0">
                <a:solidFill>
                  <a:srgbClr val="FF0000"/>
                </a:solidFill>
              </a:rPr>
              <a:t>tipico</a:t>
            </a:r>
            <a:r>
              <a:rPr lang="es-ES" sz="2000" b="1" dirty="0" smtClean="0">
                <a:solidFill>
                  <a:srgbClr val="FF0000"/>
                </a:solidFill>
              </a:rPr>
              <a:t> </a:t>
            </a:r>
            <a:r>
              <a:rPr lang="es-ES" sz="2000" b="1" dirty="0" err="1" smtClean="0">
                <a:solidFill>
                  <a:srgbClr val="FF0000"/>
                </a:solidFill>
              </a:rPr>
              <a:t>madrileño;bocadillo</a:t>
            </a:r>
            <a:r>
              <a:rPr lang="es-ES" sz="2000" b="1" dirty="0" smtClean="0">
                <a:solidFill>
                  <a:srgbClr val="FF0000"/>
                </a:solidFill>
              </a:rPr>
              <a:t> de calamares</a:t>
            </a:r>
            <a:endParaRPr lang="es-ES" sz="2000" b="1" dirty="0">
              <a:solidFill>
                <a:srgbClr val="FF0000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advTm="1106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42" name="Picture 2" descr="C:\Users\Francisco\Pictures\BELLEZAS ESPAÑOLAS\BELLEZAS ESPAÑOLAS-1\Madrid-Retiro Park Spain 1259832539(www.brodyaga.com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0" y="-2187"/>
            <a:ext cx="9143200" cy="6860187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2357422" y="6286520"/>
            <a:ext cx="42148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/>
              <a:t>Madrid-Parque del Retiro</a:t>
            </a:r>
            <a:endParaRPr lang="es-ES" sz="2000" b="1" dirty="0"/>
          </a:p>
        </p:txBody>
      </p:sp>
    </p:spTree>
    <p:custDataLst>
      <p:tags r:id="rId1"/>
    </p:custDataLst>
  </p:cSld>
  <p:clrMapOvr>
    <a:masterClrMapping/>
  </p:clrMapOvr>
  <p:transition advTm="160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314" name="Picture 2" descr="C:\Users\Francisco\Pictures\BELLEZAS ESPAÑOLAS\BELLEZAS ESPAÑOLAS-1\167127344_83fe7360d6_o.jpg-valladoli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8" y="0"/>
            <a:ext cx="7286676" cy="6941494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928794" y="285728"/>
            <a:ext cx="3571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/>
              <a:t>Valladolid</a:t>
            </a:r>
            <a:endParaRPr lang="es-ES" sz="2000" b="1" dirty="0"/>
          </a:p>
        </p:txBody>
      </p:sp>
    </p:spTree>
    <p:custDataLst>
      <p:tags r:id="rId1"/>
    </p:custDataLst>
  </p:cSld>
  <p:clrMapOvr>
    <a:masterClrMapping/>
  </p:clrMapOvr>
  <p:transition advTm="1190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338" name="Picture 2" descr="C:\Users\Francisco\Pictures\BELLEZAS ESPAÑOLAS\BELLEZAS ESPAÑOLAS-1\3050-plaza-del-ayuntamiento-valencia-spain-travels-w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714480" y="0"/>
            <a:ext cx="42148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/>
              <a:t>Valencia-Plaza del Ayuntamiento</a:t>
            </a:r>
            <a:endParaRPr lang="es-ES" sz="2000" b="1" dirty="0"/>
          </a:p>
        </p:txBody>
      </p:sp>
    </p:spTree>
    <p:custDataLst>
      <p:tags r:id="rId1"/>
    </p:custDataLst>
  </p:cSld>
  <p:clrMapOvr>
    <a:masterClrMapping/>
  </p:clrMapOvr>
  <p:transition advTm="1153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3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362" name="Picture 2" descr="C:\Users\Francisco\Pictures\BELLEZAS ESPAÑOLAS\BELLEZAS ESPAÑOLAS-1\Falla_Ayuntamiento_201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26" y="-943"/>
            <a:ext cx="9144326" cy="6858943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428728" y="285728"/>
            <a:ext cx="30718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/>
              <a:t>Falla</a:t>
            </a:r>
            <a:endParaRPr lang="es-ES" sz="2000" b="1" dirty="0"/>
          </a:p>
        </p:txBody>
      </p:sp>
    </p:spTree>
    <p:custDataLst>
      <p:tags r:id="rId1"/>
    </p:custDataLst>
  </p:cSld>
  <p:clrMapOvr>
    <a:masterClrMapping/>
  </p:clrMapOvr>
  <p:transition advTm="1651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386" name="Picture 2" descr="C:\Users\Francisco\Pictures\BELLEZAS ESPAÑOLAS\BELLEZAS ESPAÑOLAS-1\ciencia  valenci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4" y="-1957"/>
            <a:ext cx="9143506" cy="6859957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928662" y="214290"/>
            <a:ext cx="48577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/>
              <a:t>Valencia-Museo de la ciencia</a:t>
            </a:r>
            <a:endParaRPr lang="es-ES" sz="2000" b="1" dirty="0"/>
          </a:p>
        </p:txBody>
      </p:sp>
    </p:spTree>
    <p:custDataLst>
      <p:tags r:id="rId1"/>
    </p:custDataLst>
  </p:cSld>
  <p:clrMapOvr>
    <a:masterClrMapping/>
  </p:clrMapOvr>
  <p:transition advTm="1406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3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434" name="Picture 2" descr="C:\Users\Francisco\Pictures\BELLEZAS ESPAÑOLAS\BELLEZAS ESPAÑOLAS-1\castillo de peñafiel -peñafiel valladoli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85784" y="-457200"/>
            <a:ext cx="9753600" cy="73152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4500562" y="0"/>
            <a:ext cx="46434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/>
              <a:t>Castillo de </a:t>
            </a:r>
            <a:r>
              <a:rPr lang="es-ES" sz="2000" b="1" dirty="0" err="1" smtClean="0"/>
              <a:t>Pañafiel</a:t>
            </a:r>
            <a:r>
              <a:rPr lang="es-ES" sz="2000" b="1" dirty="0" smtClean="0"/>
              <a:t>-Peñafiel-Valladolid</a:t>
            </a:r>
            <a:endParaRPr lang="es-ES" sz="2000" b="1" dirty="0"/>
          </a:p>
        </p:txBody>
      </p:sp>
    </p:spTree>
    <p:custDataLst>
      <p:tags r:id="rId1"/>
    </p:custDataLst>
  </p:cSld>
  <p:clrMapOvr>
    <a:masterClrMapping/>
  </p:clrMapOvr>
  <p:transition advTm="1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1" dur="3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7410" name="Picture 2" descr="C:\Users\Francisco\Pictures\BELLEZAS ESPAÑOLAS\BELLEZAS ESPAÑOLAS-1\confortel-calas CONIL DE LA FRONTERA-CADIZ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071538" y="285728"/>
            <a:ext cx="53578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err="1" smtClean="0"/>
              <a:t>Conil</a:t>
            </a:r>
            <a:r>
              <a:rPr lang="es-ES" sz="2000" b="1" dirty="0" smtClean="0"/>
              <a:t> de la Frontera-</a:t>
            </a:r>
            <a:r>
              <a:rPr lang="es-ES" sz="2000" b="1" dirty="0" err="1" smtClean="0"/>
              <a:t>Cadiz</a:t>
            </a:r>
            <a:endParaRPr lang="es-ES" sz="2000" b="1" dirty="0"/>
          </a:p>
        </p:txBody>
      </p:sp>
    </p:spTree>
    <p:custDataLst>
      <p:tags r:id="rId1"/>
    </p:custDataLst>
  </p:cSld>
  <p:clrMapOvr>
    <a:masterClrMapping/>
  </p:clrMapOvr>
  <p:transition advTm="1704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4" name="Picture 2" descr="C:\Users\Francisco\Pictures\BELLEZAS ESPAÑOLAS\BELLEZAS ESPAÑOLAS-1\xbarrioant.jpg euskadi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928794" y="6457890"/>
            <a:ext cx="48577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/>
              <a:t>San </a:t>
            </a:r>
            <a:r>
              <a:rPr lang="es-ES" sz="2000" b="1" dirty="0" err="1" smtClean="0"/>
              <a:t>Sebastian</a:t>
            </a:r>
            <a:r>
              <a:rPr lang="es-ES" sz="2000" b="1" dirty="0" smtClean="0"/>
              <a:t>,  barrio antiguo</a:t>
            </a:r>
            <a:endParaRPr lang="es-ES" sz="2000" b="1" dirty="0"/>
          </a:p>
        </p:txBody>
      </p:sp>
    </p:spTree>
    <p:custDataLst>
      <p:tags r:id="rId1"/>
    </p:custDataLst>
  </p:cSld>
  <p:clrMapOvr>
    <a:masterClrMapping/>
  </p:clrMapOvr>
  <p:transition advTm="1268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C:\Users\Francisco\Pictures\BELLEZAS ESPAÑOLAS\BELLEZAS ESPAÑOLAS-1\playa_mar_20590 ISLA SANTA CLARA BAHIA DE LA CONCH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807399"/>
            <a:ext cx="9144000" cy="5241617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928662" y="285728"/>
            <a:ext cx="61436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/>
              <a:t>Isla Santa </a:t>
            </a:r>
            <a:r>
              <a:rPr lang="es-ES" sz="2000" b="1" dirty="0" err="1" smtClean="0"/>
              <a:t>Clara,Bahia</a:t>
            </a:r>
            <a:r>
              <a:rPr lang="es-ES" sz="2000" b="1" dirty="0" smtClean="0"/>
              <a:t> de la Concha-San </a:t>
            </a:r>
            <a:r>
              <a:rPr lang="es-ES" sz="2000" b="1" dirty="0" err="1" smtClean="0"/>
              <a:t>Sebastian</a:t>
            </a:r>
            <a:endParaRPr lang="es-ES" sz="2000" b="1" dirty="0"/>
          </a:p>
        </p:txBody>
      </p:sp>
    </p:spTree>
    <p:custDataLst>
      <p:tags r:id="rId1"/>
    </p:custDataLst>
  </p:cSld>
  <p:clrMapOvr>
    <a:masterClrMapping/>
  </p:clrMapOvr>
  <p:transition advTm="1518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0" name="Picture 2" descr="C:\Users\Francisco\Pictures\BELLEZAS ESPAÑOLAS\BELLEZAS ESPAÑOLAS-1\xplaya2.jpg s. sebastia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14346" y="0"/>
            <a:ext cx="9753600" cy="73152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785786" y="428604"/>
            <a:ext cx="22860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/>
              <a:t>San </a:t>
            </a:r>
            <a:r>
              <a:rPr lang="es-ES" sz="2000" b="1" dirty="0" err="1" smtClean="0"/>
              <a:t>Sebastian</a:t>
            </a:r>
            <a:endParaRPr lang="es-ES" sz="2000" b="1" dirty="0"/>
          </a:p>
        </p:txBody>
      </p:sp>
    </p:spTree>
    <p:custDataLst>
      <p:tags r:id="rId1"/>
    </p:custDataLst>
  </p:cSld>
  <p:clrMapOvr>
    <a:masterClrMapping/>
  </p:clrMapOvr>
  <p:transition advTm="1839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0" name="Picture 2" descr="C:\Users\Francisco\Pictures\BELLEZAS ESPAÑOLAS\BELLEZAS ESPAÑOLAS-1\Palma de Mallorca Spain 119632606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94" y="0"/>
            <a:ext cx="9150187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714744" y="285728"/>
            <a:ext cx="24288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/>
              <a:t>Palma de Mallorca</a:t>
            </a:r>
            <a:endParaRPr lang="es-ES" sz="2000" b="1" dirty="0"/>
          </a:p>
        </p:txBody>
      </p:sp>
    </p:spTree>
    <p:custDataLst>
      <p:tags r:id="rId1"/>
    </p:custDataLst>
  </p:cSld>
  <p:clrMapOvr>
    <a:masterClrMapping/>
  </p:clrMapOvr>
  <p:transition advTm="1939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4" name="Picture 2" descr="C:\Users\Francisco\Pictures\BELLEZAS ESPAÑOLAS\BELLEZAS ESPAÑOLAS-1\Palma de Mallorca Spain 119891704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4575" y="-43266"/>
            <a:ext cx="9198575" cy="6901266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6000760" y="6429396"/>
            <a:ext cx="24288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/>
              <a:t>Palma de Mallorca</a:t>
            </a:r>
            <a:endParaRPr lang="es-ES" sz="2000" b="1" dirty="0"/>
          </a:p>
        </p:txBody>
      </p:sp>
    </p:spTree>
    <p:custDataLst>
      <p:tags r:id="rId1"/>
    </p:custDataLst>
  </p:cSld>
  <p:clrMapOvr>
    <a:masterClrMapping/>
  </p:clrMapOvr>
  <p:transition advTm="1112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2" name="Picture 2" descr="C:\Users\Francisco\Pictures\BELLEZAS ESPAÑOLAS\BELLEZAS ESPAÑOLAS-1\sevillajardin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14325" y="-238125"/>
            <a:ext cx="9772650" cy="733425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5143504" y="6500834"/>
            <a:ext cx="3286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/>
              <a:t>Sevilla</a:t>
            </a:r>
            <a:endParaRPr lang="es-ES" sz="2000" b="1" dirty="0"/>
          </a:p>
        </p:txBody>
      </p:sp>
    </p:spTree>
    <p:custDataLst>
      <p:tags r:id="rId1"/>
    </p:custDataLst>
  </p:cSld>
  <p:clrMapOvr>
    <a:masterClrMapping/>
  </p:clrMapOvr>
  <p:transition advTm="1164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8" name="Picture 2" descr="C:\Users\Francisco\Pictures\BELLEZAS ESPAÑOLAS\BELLEZAS ESPAÑOLAS-1\sevilla-girald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14325" y="-238125"/>
            <a:ext cx="9772650" cy="733425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214678" y="0"/>
            <a:ext cx="40005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/>
              <a:t>Sevilla-Catedral</a:t>
            </a:r>
            <a:endParaRPr lang="es-ES" sz="2000" b="1" dirty="0"/>
          </a:p>
        </p:txBody>
      </p:sp>
    </p:spTree>
    <p:custDataLst>
      <p:tags r:id="rId1"/>
    </p:custDataLst>
  </p:cSld>
  <p:clrMapOvr>
    <a:masterClrMapping/>
  </p:clrMapOvr>
  <p:transition advTm="1492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6" name="Picture 2" descr="C:\Users\Francisco\Pictures\BELLEZAS ESPAÑOLAS\BELLEZAS ESPAÑOLAS-1\sevilla-feri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14325" y="-238125"/>
            <a:ext cx="9772650" cy="733425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57158" y="6500834"/>
            <a:ext cx="38576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/>
              <a:t>Sevilla-Feria de abril</a:t>
            </a:r>
            <a:endParaRPr lang="es-ES" sz="2000" b="1" dirty="0"/>
          </a:p>
        </p:txBody>
      </p:sp>
    </p:spTree>
    <p:custDataLst>
      <p:tags r:id="rId1"/>
    </p:custDataLst>
  </p:cSld>
  <p:clrMapOvr>
    <a:masterClrMapping/>
  </p:clrMapOvr>
  <p:transition advTm="1564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CC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18" name="Picture 2" descr="C:\Users\Francisco\Pictures\BELLEZAS ESPAÑOLAS\BELLEZAS ESPAÑOLAS-1\medenceten.jpg-tenerif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357554" y="0"/>
            <a:ext cx="22145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/>
              <a:t>Tenerife</a:t>
            </a:r>
            <a:endParaRPr lang="es-ES" sz="2000" b="1" dirty="0"/>
          </a:p>
        </p:txBody>
      </p:sp>
    </p:spTree>
  </p:cSld>
  <p:clrMapOvr>
    <a:masterClrMapping/>
  </p:clrMapOvr>
  <p:transition spd="slow" advTm="8047">
    <p:newsflash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42" name="Picture 2" descr="C:\Users\Francisco\Pictures\BELLEZAS ESPAÑOLAS\BELLEZAS ESPAÑOLAS-1\xCANARIASTENERIFE15.jpg-tenerife - cop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9088" y="-238125"/>
            <a:ext cx="9782176" cy="733425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7143768" y="6357958"/>
            <a:ext cx="2000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T</a:t>
            </a:r>
            <a:r>
              <a:rPr lang="es-ES" sz="2000" b="1" dirty="0" smtClean="0"/>
              <a:t>enerife</a:t>
            </a:r>
            <a:endParaRPr lang="es-ES" sz="2000" b="1" dirty="0"/>
          </a:p>
        </p:txBody>
      </p:sp>
    </p:spTree>
  </p:cSld>
  <p:clrMapOvr>
    <a:masterClrMapping/>
  </p:clrMapOvr>
  <p:transition spd="slow" advTm="8141">
    <p:newsflash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266" name="Picture 2" descr="C:\Users\Francisco\Pictures\BELLEZAS ESPAÑOLAS\BELLEZAS ESPAÑOLAS-1\lascanteraslaspalmas.jpg-PLAYA JARDIN TENERIFE - cop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57158" y="0"/>
            <a:ext cx="47863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/>
              <a:t>Playa </a:t>
            </a:r>
            <a:r>
              <a:rPr lang="es-ES" sz="2000" b="1" dirty="0" err="1" smtClean="0"/>
              <a:t>Jardin</a:t>
            </a:r>
            <a:r>
              <a:rPr lang="es-ES" sz="2000" b="1" dirty="0" smtClean="0"/>
              <a:t>-Tenerife</a:t>
            </a:r>
            <a:endParaRPr lang="es-ES" sz="2000" b="1" dirty="0"/>
          </a:p>
        </p:txBody>
      </p:sp>
    </p:spTree>
  </p:cSld>
  <p:clrMapOvr>
    <a:masterClrMapping/>
  </p:clrMapOvr>
  <p:transition spd="slow" advTm="5922">
    <p:newsflash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C:\Users\Francisco\Pictures\BELLEZAS ESPAÑOLAS\BELLEZAS ESPAÑOLAS-1\1743327170_b46b0620c8_o.jpg-burgo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571472" y="6072206"/>
            <a:ext cx="17145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</a:rPr>
              <a:t>Burgos</a:t>
            </a:r>
            <a:endParaRPr lang="es-ES" sz="2000" b="1" dirty="0">
              <a:solidFill>
                <a:srgbClr val="FFFF00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advTm="1162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290" name="Picture 2" descr="C:\Users\Francisco\Pictures\BELLEZAS ESPAÑOLAS\BELLEZAS ESPAÑOLAS-1\iruña3.jpg-bilba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27" y="1"/>
            <a:ext cx="9143069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214414" y="357166"/>
            <a:ext cx="3286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</a:rPr>
              <a:t>Café Iruña-Bilbao</a:t>
            </a:r>
            <a:endParaRPr lang="es-ES" sz="2000" b="1" dirty="0">
              <a:solidFill>
                <a:srgbClr val="FFFF00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 advTm="12016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314" name="Picture 2" descr="C:\Users\Francisco\Pictures\BELLEZAS ESPAÑOLAS\BELLEZAS ESPAÑOLAS-1\iruña4.jpg-cafe iruña-bilba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53" y="-3032"/>
            <a:ext cx="9141547" cy="6861032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428860" y="285728"/>
            <a:ext cx="25003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</a:rPr>
              <a:t>Café Iruña-Bilbao</a:t>
            </a:r>
            <a:endParaRPr lang="es-ES" sz="2000" b="1" dirty="0">
              <a:solidFill>
                <a:srgbClr val="FFFF00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advTm="1665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338" name="Picture 2" descr="C:\Users\Francisco\Pictures\BELLEZAS ESPAÑOLAS\BELLEZAS ESPAÑOLAS-1\2221779BILBA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-223838"/>
            <a:ext cx="9753600" cy="7305676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85720" y="6457890"/>
            <a:ext cx="3286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/>
              <a:t>Bilbao</a:t>
            </a:r>
            <a:endParaRPr lang="es-ES" sz="2000" b="1" dirty="0"/>
          </a:p>
        </p:txBody>
      </p:sp>
    </p:spTree>
    <p:custDataLst>
      <p:tags r:id="rId1"/>
    </p:custDataLst>
  </p:cSld>
  <p:clrMapOvr>
    <a:masterClrMapping/>
  </p:clrMapOvr>
  <p:transition advTm="1448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4578" name="Picture 2" descr="C:\Users\Francisco\Pictures\BELLEZAS ESPAÑOLAS\BELLEZAS ESPAÑOLAS-1\monumento-bilbao-espan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3977"/>
            <a:ext cx="9144000" cy="6090046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142976" y="6286520"/>
            <a:ext cx="2571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</a:rPr>
              <a:t>Bilbao</a:t>
            </a:r>
            <a:endParaRPr lang="es-ES" sz="2000" b="1" dirty="0">
              <a:solidFill>
                <a:srgbClr val="FFFF00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advTm="1420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3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362" name="Picture 2" descr="C:\Users\Francisco\Pictures\BELLEZAS ESPAÑOLAS\BELLEZAS ESPAÑOLAS-1\444339674_bf5124e9c4_o.jpg-san donato-navarr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642910" y="0"/>
            <a:ext cx="42148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/>
              <a:t>San Donato-Navarra</a:t>
            </a:r>
            <a:endParaRPr lang="es-ES" sz="2000" b="1" dirty="0"/>
          </a:p>
        </p:txBody>
      </p:sp>
    </p:spTree>
    <p:custDataLst>
      <p:tags r:id="rId1"/>
    </p:custDataLst>
  </p:cSld>
  <p:clrMapOvr>
    <a:masterClrMapping/>
  </p:clrMapOvr>
  <p:transition advTm="1504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7650" name="Picture 2" descr="C:\Users\Francisco\Pictures\BELLEZAS ESPAÑOLAS\BELLEZAS ESPAÑOLAS-1\3969314203_f8193cd133_b.jpg-pamplona -navarr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-685800"/>
            <a:ext cx="9753600" cy="82296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357422" y="0"/>
            <a:ext cx="2571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/>
              <a:t>Pamplona</a:t>
            </a:r>
            <a:endParaRPr lang="es-ES" sz="2000" b="1" dirty="0"/>
          </a:p>
        </p:txBody>
      </p:sp>
    </p:spTree>
    <p:custDataLst>
      <p:tags r:id="rId1"/>
    </p:custDataLst>
  </p:cSld>
  <p:clrMapOvr>
    <a:masterClrMapping/>
  </p:clrMapOvr>
  <p:transition advTm="1635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386" name="Picture 2" descr="C:\Users\Francisco\Pictures\BELLEZAS ESPAÑOLAS\BELLEZAS ESPAÑOLAS-1\658919714_e5fdd632e9_b.jpg-picos de europ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19088" y="-157163"/>
            <a:ext cx="9782176" cy="7172326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143108" y="214290"/>
            <a:ext cx="27860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/>
              <a:t>Picos de Europa</a:t>
            </a:r>
            <a:endParaRPr lang="es-ES" sz="2000" b="1" dirty="0"/>
          </a:p>
        </p:txBody>
      </p:sp>
    </p:spTree>
    <p:custDataLst>
      <p:tags r:id="rId1"/>
    </p:custDataLst>
  </p:cSld>
  <p:clrMapOvr>
    <a:masterClrMapping/>
  </p:clrMapOvr>
  <p:transition advTm="1823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7410" name="Picture 2" descr="C:\Users\Francisco\Pictures\BELLEZAS ESPAÑOLAS\BELLEZAS ESPAÑOLAS-1\730690403_48697cd19f_b.jpg-acuaeducto de segovi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04" y="-24"/>
            <a:ext cx="6858024" cy="6858024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4429124" y="6143644"/>
            <a:ext cx="3571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/>
              <a:t>Acueducto de Segovia</a:t>
            </a:r>
            <a:endParaRPr lang="es-ES" sz="2000" b="1" dirty="0"/>
          </a:p>
        </p:txBody>
      </p:sp>
    </p:spTree>
    <p:custDataLst>
      <p:tags r:id="rId1"/>
    </p:custDataLst>
  </p:cSld>
  <p:clrMapOvr>
    <a:masterClrMapping/>
  </p:clrMapOvr>
  <p:transition advTm="1489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434" name="Picture 2" descr="C:\Users\Francisco\Pictures\BELLEZAS ESPAÑOLAS\BELLEZAS ESPAÑOLAS-1\192059021_fba88a3851_o.jpg-rond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3501" y="379512"/>
            <a:ext cx="9177502" cy="6121322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571736" y="0"/>
            <a:ext cx="2428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 Ronda (Málaga)</a:t>
            </a:r>
            <a:endParaRPr lang="es-ES" dirty="0"/>
          </a:p>
        </p:txBody>
      </p:sp>
    </p:spTree>
    <p:custDataLst>
      <p:tags r:id="rId1"/>
    </p:custDataLst>
  </p:cSld>
  <p:clrMapOvr>
    <a:masterClrMapping/>
  </p:clrMapOvr>
  <p:transition advTm="1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9458" name="Picture 2" descr="C:\Users\Francisco\Pictures\BELLEZAS ESPAÑOLAS\BELLEZAS ESPAÑOLAS-1\2248367753_7e1167df97_o.jpg-teruel-arago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-23813"/>
            <a:ext cx="9753600" cy="6905626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214414" y="6215082"/>
            <a:ext cx="25003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err="1" smtClean="0">
                <a:solidFill>
                  <a:srgbClr val="FFFF00"/>
                </a:solidFill>
              </a:rPr>
              <a:t>Teruel</a:t>
            </a:r>
            <a:r>
              <a:rPr lang="es-ES" dirty="0" err="1" smtClean="0"/>
              <a:t>l</a:t>
            </a:r>
            <a:endParaRPr lang="es-ES" dirty="0"/>
          </a:p>
        </p:txBody>
      </p:sp>
    </p:spTree>
    <p:custDataLst>
      <p:tags r:id="rId1"/>
    </p:custDataLst>
  </p:cSld>
  <p:clrMapOvr>
    <a:masterClrMapping/>
  </p:clrMapOvr>
  <p:transition advTm="1342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482" name="Picture 2" descr="C:\Users\Francisco\Pictures\BELLEZAS ESPAÑOLAS\BELLEZAS ESPAÑOLAS-1\2541951003_dcb16e5029_b.jpg-playa de las lancas-tarifa-cadiz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00042"/>
            <a:ext cx="9144000" cy="6090046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214414" y="0"/>
            <a:ext cx="2571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/>
              <a:t>Tarifa-</a:t>
            </a:r>
            <a:r>
              <a:rPr lang="es-ES" sz="2000" b="1" dirty="0" err="1" smtClean="0"/>
              <a:t>Cadi</a:t>
            </a:r>
            <a:r>
              <a:rPr lang="es-ES" dirty="0" err="1" smtClean="0"/>
              <a:t>z</a:t>
            </a:r>
            <a:endParaRPr lang="es-ES" dirty="0"/>
          </a:p>
        </p:txBody>
      </p:sp>
    </p:spTree>
    <p:custDataLst>
      <p:tags r:id="rId1"/>
    </p:custDataLst>
  </p:cSld>
  <p:clrMapOvr>
    <a:masterClrMapping/>
  </p:clrMapOvr>
  <p:transition advTm="170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1506" name="Picture 2" descr="C:\Users\Francisco\Pictures\BELLEZAS ESPAÑOLAS\BELLEZAS ESPAÑOLAS-1\2183461287_8107431e75_b.jpg-aranjuez-madri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28604"/>
            <a:ext cx="9144000" cy="6027539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143108" y="0"/>
            <a:ext cx="2571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/>
              <a:t>ARANJUEZ</a:t>
            </a:r>
            <a:endParaRPr lang="es-ES" sz="2000" b="1" dirty="0"/>
          </a:p>
        </p:txBody>
      </p:sp>
    </p:spTree>
    <p:custDataLst>
      <p:tags r:id="rId1"/>
    </p:custDataLst>
  </p:cSld>
  <p:clrMapOvr>
    <a:masterClrMapping/>
  </p:clrMapOvr>
  <p:transition advTm="1335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2530" name="Picture 2" descr="C:\Users\Francisco\Pictures\BELLEZAS ESPAÑOLAS\BELLEZAS ESPAÑOLAS-1\el pilar  zaragoz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0"/>
            <a:ext cx="37862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</a:rPr>
              <a:t>Virgen del Pilar-Zaragoza</a:t>
            </a:r>
            <a:endParaRPr lang="es-ES" sz="2000" b="1" dirty="0">
              <a:solidFill>
                <a:srgbClr val="FFFF00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advTm="1504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3554" name="Picture 2" descr="C:\Users\Francisco\Pictures\BELLEZAS ESPAÑOLAS\BELLEZAS ESPAÑOLAS-1\casco antiguo el tubo-zaragoz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9563" y="-200025"/>
            <a:ext cx="9763126" cy="725805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85720" y="214290"/>
            <a:ext cx="51435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/>
              <a:t>El Tubo, lugar de tapeo en Zaragoza</a:t>
            </a:r>
            <a:endParaRPr lang="es-ES" sz="2000" b="1" dirty="0"/>
          </a:p>
        </p:txBody>
      </p:sp>
    </p:spTree>
    <p:custDataLst>
      <p:tags r:id="rId1"/>
    </p:custDataLst>
  </p:cSld>
  <p:clrMapOvr>
    <a:masterClrMapping/>
  </p:clrMapOvr>
  <p:transition advTm="1556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1" dur="2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5602" name="Picture 2" descr="C:\Users\Francisco\Pictures\BELLEZAS ESPAÑOLAS\BELLEZAS ESPAÑOLAS-1\38300006_c58aa754d7_b.jpg-la coruñ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85728"/>
            <a:ext cx="9144000" cy="6339023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214414" y="0"/>
            <a:ext cx="17859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/>
              <a:t>La Coruña</a:t>
            </a:r>
            <a:endParaRPr lang="es-ES" sz="2000" b="1" dirty="0"/>
          </a:p>
        </p:txBody>
      </p:sp>
    </p:spTree>
    <p:custDataLst>
      <p:tags r:id="rId1"/>
    </p:custDataLst>
  </p:cSld>
  <p:clrMapOvr>
    <a:masterClrMapping/>
  </p:clrMapOvr>
  <p:transition advTm="1159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3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6626" name="Picture 2" descr="C:\Users\Francisco\Pictures\BELLEZAS ESPAÑOLAS\BELLEZAS ESPAÑOLAS-1\2199695227_2b2d4d30a9_o.jpg-la coruñ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57166"/>
            <a:ext cx="9144000" cy="6099721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928662" y="0"/>
            <a:ext cx="20002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/>
              <a:t>La Coruña</a:t>
            </a:r>
            <a:endParaRPr lang="es-ES" sz="2000" b="1" dirty="0"/>
          </a:p>
        </p:txBody>
      </p:sp>
    </p:spTree>
    <p:custDataLst>
      <p:tags r:id="rId1"/>
    </p:custDataLst>
  </p:cSld>
  <p:clrMapOvr>
    <a:masterClrMapping/>
  </p:clrMapOvr>
  <p:transition advTm="132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8674" name="Picture 2" descr="C:\Users\Francisco\Pictures\BELLEZAS ESPAÑOLAS\BELLEZAS ESPAÑOLAS-1\4056934738_b00e523dee_b.jpg-puerto de santa maria-cadiz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14325" y="-238125"/>
            <a:ext cx="9772650" cy="733425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5286380" y="500042"/>
            <a:ext cx="38576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/>
              <a:t>Puerto de Santa </a:t>
            </a:r>
            <a:r>
              <a:rPr lang="es-ES" sz="2000" b="1" dirty="0" err="1" smtClean="0"/>
              <a:t>Maria-Cadiz</a:t>
            </a:r>
            <a:endParaRPr lang="es-ES" sz="2000" b="1" dirty="0"/>
          </a:p>
        </p:txBody>
      </p:sp>
    </p:spTree>
    <p:custDataLst>
      <p:tags r:id="rId1"/>
    </p:custDataLst>
  </p:cSld>
  <p:clrMapOvr>
    <a:masterClrMapping/>
  </p:clrMapOvr>
  <p:transition advTm="1337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9698" name="Picture 2" descr="C:\Users\Francisco\Pictures\BELLEZAS ESPAÑOLAS\BELLEZAS ESPAÑOLAS-1\7808613746_6b17d6e1f2_b.jpg-toled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14325" y="-252413"/>
            <a:ext cx="9772650" cy="7362826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6929454" y="0"/>
            <a:ext cx="13573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/>
              <a:t>Toledo</a:t>
            </a:r>
            <a:endParaRPr lang="es-ES" sz="2000" b="1" dirty="0"/>
          </a:p>
        </p:txBody>
      </p:sp>
    </p:spTree>
    <p:custDataLst>
      <p:tags r:id="rId1"/>
    </p:custDataLst>
  </p:cSld>
  <p:clrMapOvr>
    <a:masterClrMapping/>
  </p:clrMapOvr>
  <p:transition advTm="1360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22" name="Picture 2" descr="C:\Users\Francisco\Pictures\BELLEZAS ESPAÑOLAS\BELLEZAS ESPAÑOLAS-1\6653258513_cbcc56cb9c_b.jpg-toled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947" y="-2067"/>
            <a:ext cx="9144947" cy="6860067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6072198" y="214290"/>
            <a:ext cx="22145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/>
              <a:t>Toledo</a:t>
            </a:r>
            <a:endParaRPr lang="es-ES" sz="2000" b="1" dirty="0"/>
          </a:p>
        </p:txBody>
      </p:sp>
    </p:spTree>
    <p:custDataLst>
      <p:tags r:id="rId1"/>
    </p:custDataLst>
  </p:cSld>
  <p:clrMapOvr>
    <a:masterClrMapping/>
  </p:clrMapOvr>
  <p:transition advTm="1542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-3429048"/>
            <a:ext cx="7758138" cy="4846686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60418" name="Picture 2" descr="C:\Users\Francisco\Pictures\BELLEZAS ESPAÑOLAS\BELLEZAS ESPAÑOLAS-1\7360792548_5dff076909_b.jpg-toled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42515" y="0"/>
            <a:ext cx="5958444" cy="6857999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571472" y="357166"/>
            <a:ext cx="48577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</a:rPr>
              <a:t>Toledo</a:t>
            </a:r>
            <a:endParaRPr lang="es-ES" sz="2000" b="1" dirty="0">
              <a:solidFill>
                <a:srgbClr val="FFFF00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advTm="1140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60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1746" name="Picture 2" descr="C:\Users\Francisco\Pictures\BELLEZAS ESPAÑOLAS\BELLEZAS ESPAÑOLAS-1\6070979941_733b669c51_b.jpg-molina de aragon-guadalajar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26" y="-943"/>
            <a:ext cx="9144326" cy="6858943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071538" y="214290"/>
            <a:ext cx="60007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/>
              <a:t>Molina de </a:t>
            </a:r>
            <a:r>
              <a:rPr lang="es-ES" sz="2000" b="1" dirty="0" err="1" smtClean="0"/>
              <a:t>Aragon</a:t>
            </a:r>
            <a:r>
              <a:rPr lang="es-ES" sz="2000" b="1" dirty="0" smtClean="0"/>
              <a:t>-Guadalajara</a:t>
            </a:r>
            <a:endParaRPr lang="es-ES" sz="2000" b="1" dirty="0"/>
          </a:p>
        </p:txBody>
      </p:sp>
    </p:spTree>
    <p:custDataLst>
      <p:tags r:id="rId1"/>
    </p:custDataLst>
  </p:cSld>
  <p:clrMapOvr>
    <a:masterClrMapping/>
  </p:clrMapOvr>
  <p:transition advTm="1371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3794" name="Picture 2" descr="C:\Users\Francisco\Pictures\BELLEZAS ESPAÑOLAS\BELLEZAS ESPAÑOLAS-1\6082829098_f2c8f834ac_b.jpg-santand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57166"/>
            <a:ext cx="9169937" cy="6110308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1285852" y="0"/>
            <a:ext cx="15001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/>
              <a:t>Santander</a:t>
            </a:r>
            <a:endParaRPr lang="es-ES" sz="2000" b="1" dirty="0"/>
          </a:p>
        </p:txBody>
      </p:sp>
    </p:spTree>
    <p:custDataLst>
      <p:tags r:id="rId1"/>
    </p:custDataLst>
  </p:cSld>
  <p:clrMapOvr>
    <a:masterClrMapping/>
  </p:clrMapOvr>
  <p:transition advTm="1323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1" dur="2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4818" name="Picture 2" descr="C:\Users\Francisco\Pictures\BELLEZAS ESPAÑOLAS\BELLEZAS ESPAÑOLAS-1\8100832690_2cfd4fec92_b.jpg-castro urdiales-cantabri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57166"/>
            <a:ext cx="9144000" cy="6127504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928662" y="0"/>
            <a:ext cx="35004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</a:rPr>
              <a:t>Castro </a:t>
            </a:r>
            <a:r>
              <a:rPr lang="es-ES" sz="2000" b="1" dirty="0" err="1" smtClean="0">
                <a:solidFill>
                  <a:srgbClr val="FFFF00"/>
                </a:solidFill>
              </a:rPr>
              <a:t>Urdiales</a:t>
            </a:r>
            <a:r>
              <a:rPr lang="es-ES" sz="2000" b="1" dirty="0" smtClean="0">
                <a:solidFill>
                  <a:srgbClr val="FFFF00"/>
                </a:solidFill>
              </a:rPr>
              <a:t>-Cantabria</a:t>
            </a:r>
            <a:endParaRPr lang="es-ES" sz="2000" b="1" dirty="0">
              <a:solidFill>
                <a:srgbClr val="FFFF00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advTm="135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7890" name="Picture 2" descr="C:\Users\Francisco\Pictures\BELLEZAS ESPAÑOLAS\BELLEZAS ESPAÑOLAS-1\1567045971_04d30182c2_o.jpg-playa de cobachos-cantabri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200664"/>
            <a:ext cx="9143999" cy="4456676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857224" y="6143644"/>
            <a:ext cx="37862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/>
              <a:t>Playa de </a:t>
            </a:r>
            <a:r>
              <a:rPr lang="es-ES" sz="2000" b="1" dirty="0" err="1" smtClean="0"/>
              <a:t>Cobachos</a:t>
            </a:r>
            <a:r>
              <a:rPr lang="es-ES" sz="2000" b="1" dirty="0" smtClean="0"/>
              <a:t>-Cantabria</a:t>
            </a:r>
            <a:endParaRPr lang="es-ES" sz="2000" b="1" dirty="0"/>
          </a:p>
        </p:txBody>
      </p:sp>
    </p:spTree>
    <p:custDataLst>
      <p:tags r:id="rId1"/>
    </p:custDataLst>
  </p:cSld>
  <p:clrMapOvr>
    <a:masterClrMapping/>
  </p:clrMapOvr>
  <p:transition advTm="1881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5842" name="Picture 2" descr="C:\Users\Francisco\Pictures\BELLEZAS ESPAÑOLAS\BELLEZAS ESPAÑOLAS-1\ceutadesdemontehach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14325" y="-238125"/>
            <a:ext cx="9772650" cy="733425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785786" y="0"/>
            <a:ext cx="2857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/>
              <a:t>Ceuta</a:t>
            </a:r>
            <a:endParaRPr lang="es-ES" sz="2000" b="1" dirty="0"/>
          </a:p>
        </p:txBody>
      </p:sp>
    </p:spTree>
    <p:custDataLst>
      <p:tags r:id="rId1"/>
    </p:custDataLst>
  </p:cSld>
  <p:clrMapOvr>
    <a:masterClrMapping/>
  </p:clrMapOvr>
  <p:transition advTm="1401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6866" name="Picture 2" descr="C:\Users\Francisco\Pictures\BELLEZAS ESPAÑOLAS\BELLEZAS ESPAÑOLAS-1\Catedral-de-Santa-Cruz-de-Cadiz-España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49" y="0"/>
            <a:ext cx="9140906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143240" y="214290"/>
            <a:ext cx="45005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/>
              <a:t>Catedral de Santa Cruz-</a:t>
            </a:r>
            <a:r>
              <a:rPr lang="es-ES" sz="2000" b="1" dirty="0" err="1" smtClean="0"/>
              <a:t>Cadiz</a:t>
            </a:r>
            <a:endParaRPr lang="es-ES" sz="2000" b="1" dirty="0"/>
          </a:p>
        </p:txBody>
      </p:sp>
    </p:spTree>
    <p:custDataLst>
      <p:tags r:id="rId1"/>
    </p:custDataLst>
  </p:cSld>
  <p:clrMapOvr>
    <a:masterClrMapping/>
  </p:clrMapOvr>
  <p:transition advTm="1768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8914" name="Picture 2" descr="C:\Users\Francisco\Pictures\BELLEZAS ESPAÑOLAS\BELLEZAS ESPAÑOLAS-1\2144478396_7ce772f337_b.jpg-benidor-alicant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85784" y="-457200"/>
            <a:ext cx="9753600" cy="73152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571472" y="214290"/>
            <a:ext cx="38576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err="1" smtClean="0"/>
              <a:t>Benidor</a:t>
            </a:r>
            <a:r>
              <a:rPr lang="es-ES" sz="2000" b="1" dirty="0" smtClean="0"/>
              <a:t>-Alicante</a:t>
            </a:r>
            <a:endParaRPr lang="es-ES" sz="2000" b="1" dirty="0"/>
          </a:p>
        </p:txBody>
      </p:sp>
    </p:spTree>
    <p:custDataLst>
      <p:tags r:id="rId1"/>
    </p:custDataLst>
  </p:cSld>
  <p:clrMapOvr>
    <a:masterClrMapping/>
  </p:clrMapOvr>
  <p:transition advTm="1446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9938" name="Picture 2" descr="C:\Users\Francisco\Pictures\BELLEZAS ESPAÑOLAS\BELLEZAS ESPAÑOLAS-1\2832480675_587ae3f4bd_o.jpg-plaza mayor de trujillo-extremadur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228"/>
            <a:ext cx="9144000" cy="6862456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428596" y="214290"/>
            <a:ext cx="30718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/>
              <a:t>Trujillo-Extremadura</a:t>
            </a:r>
            <a:endParaRPr lang="es-ES" sz="2000" b="1" dirty="0"/>
          </a:p>
        </p:txBody>
      </p:sp>
    </p:spTree>
    <p:custDataLst>
      <p:tags r:id="rId1"/>
    </p:custDataLst>
  </p:cSld>
  <p:clrMapOvr>
    <a:masterClrMapping/>
  </p:clrMapOvr>
  <p:transition advTm="1500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62" name="Picture 2" descr="C:\Users\Francisco\Pictures\BELLEZAS ESPAÑOLAS\BELLEZAS ESPAÑOLAS-1\3616939412_0cba6b9a9e_b.jpg-museo nacional de arqueologia-cartagena-murci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0056" y="370583"/>
            <a:ext cx="9164055" cy="6130251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857224" y="0"/>
            <a:ext cx="61436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</a:rPr>
              <a:t>Museo Nacional de </a:t>
            </a:r>
            <a:r>
              <a:rPr lang="es-ES" sz="2000" b="1" dirty="0" err="1" smtClean="0">
                <a:solidFill>
                  <a:srgbClr val="FFFF00"/>
                </a:solidFill>
              </a:rPr>
              <a:t>Arqueologia</a:t>
            </a:r>
            <a:r>
              <a:rPr lang="es-ES" sz="2000" b="1" dirty="0" smtClean="0">
                <a:solidFill>
                  <a:srgbClr val="FFFF00"/>
                </a:solidFill>
              </a:rPr>
              <a:t>-Cartagena(Murcia</a:t>
            </a:r>
            <a:r>
              <a:rPr lang="es-ES" b="1" dirty="0" smtClean="0">
                <a:solidFill>
                  <a:srgbClr val="FFFF00"/>
                </a:solidFill>
              </a:rPr>
              <a:t>)</a:t>
            </a:r>
            <a:endParaRPr lang="es-ES" b="1" dirty="0">
              <a:solidFill>
                <a:srgbClr val="FFFF00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advTm="1687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3010" name="Picture 2" descr="C:\Users\Francisco\Pictures\BELLEZAS ESPAÑOLAS\BELLEZAS ESPAÑOLAS-1\3769716887_f757e289ca_b.jpg-el ferrol-la coruñ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42918"/>
            <a:ext cx="9144000" cy="5563195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500034" y="214290"/>
            <a:ext cx="47149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</a:rPr>
              <a:t>El Ferrol- La Coruña</a:t>
            </a:r>
            <a:endParaRPr lang="es-ES" sz="2000" b="1" dirty="0">
              <a:solidFill>
                <a:srgbClr val="FFFF00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advTm="1585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" dur="30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65000"/>
            <a:lumOff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0034" y="285728"/>
            <a:ext cx="8229600" cy="1143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1986" name="Picture 2" descr="C:\Users\Francisco\Pictures\BELLEZAS ESPAÑOLAS\BELLEZAS ESPAÑOLAS-1\3014800373_ef7bbe416a_b.jpg-ribadesella-asturia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2212" y="357166"/>
            <a:ext cx="9248430" cy="6143667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214414" y="0"/>
            <a:ext cx="3143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</a:rPr>
              <a:t>Ribadesella-Asturias</a:t>
            </a:r>
            <a:endParaRPr lang="es-ES" sz="2000" b="1" dirty="0">
              <a:solidFill>
                <a:srgbClr val="FFFF00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advTm="1771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4034" name="Picture 2" descr="C:\Users\Francisco\Pictures\BELLEZAS ESPAÑOLAS\BELLEZAS ESPAÑOLAS-1\3720135659_0354347a07_o.jpg-cazorla-jae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14346" y="0"/>
            <a:ext cx="9753600" cy="7972426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785786" y="785794"/>
            <a:ext cx="3143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</a:rPr>
              <a:t>Cazorla </a:t>
            </a:r>
            <a:r>
              <a:rPr lang="es-ES" sz="2000" b="1" dirty="0" err="1" smtClean="0">
                <a:solidFill>
                  <a:srgbClr val="FFFF00"/>
                </a:solidFill>
              </a:rPr>
              <a:t>Jaen</a:t>
            </a:r>
            <a:endParaRPr lang="es-ES" sz="2000" b="1" dirty="0">
              <a:solidFill>
                <a:srgbClr val="FFFF00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advTm="1434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5058" name="Picture 2" descr="C:\Users\Francisco\Pictures\BELLEZAS ESPAÑOLAS\BELLEZAS ESPAÑOLAS-1\3808641850_a50b83b4df_b.jpg-setenil-cadiz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474590"/>
            <a:ext cx="9144000" cy="4188023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785786" y="571480"/>
            <a:ext cx="29289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err="1" smtClean="0">
                <a:solidFill>
                  <a:srgbClr val="FFFF00"/>
                </a:solidFill>
              </a:rPr>
              <a:t>Setenil-Cadiz</a:t>
            </a:r>
            <a:endParaRPr lang="es-ES" sz="2000" b="1" dirty="0">
              <a:solidFill>
                <a:srgbClr val="FFFF00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advTm="1373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46082" name="Picture 2" descr="C:\Users\Francisco\Pictures\BELLEZAS ESPAÑOLAS\BELLEZAS ESPAÑOLAS-1\3839465412_ce5e19bbe4_b.jpg-setenil.cadiz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298" y="0"/>
            <a:ext cx="4577937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785786" y="785794"/>
            <a:ext cx="27146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</a:rPr>
              <a:t>SETENIL</a:t>
            </a:r>
            <a:endParaRPr lang="es-ES" sz="2000" b="1" dirty="0">
              <a:solidFill>
                <a:srgbClr val="FFFF00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advTm="1432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30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7106" name="Picture 2" descr="C:\Users\Francisco\Pictures\BELLEZAS ESPAÑOLAS\BELLEZAS ESPAÑOLAS-1\3974224871_808479d9a4_b.jpg-salamanc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28604"/>
            <a:ext cx="9175284" cy="6119833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000100" y="214290"/>
            <a:ext cx="43577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</a:rPr>
              <a:t>Salamanca</a:t>
            </a:r>
            <a:endParaRPr lang="es-ES" sz="2000" b="1" dirty="0">
              <a:solidFill>
                <a:srgbClr val="FFFF00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advTm="1509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8130" name="Picture 2" descr="C:\Users\Francisco\Pictures\BELLEZAS ESPAÑOLAS\BELLEZAS ESPAÑOLAS-1\7329865332_2f69a740a7_b.jpg-las cantera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428596" y="0"/>
            <a:ext cx="61436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/>
              <a:t>Playa de las canteras Las Palmas de Gran Canaria</a:t>
            </a:r>
            <a:endParaRPr lang="es-ES" sz="2000" b="1" dirty="0"/>
          </a:p>
        </p:txBody>
      </p:sp>
    </p:spTree>
    <p:custDataLst>
      <p:tags r:id="rId1"/>
    </p:custDataLst>
  </p:cSld>
  <p:clrMapOvr>
    <a:masterClrMapping/>
  </p:clrMapOvr>
  <p:transition advTm="1467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9154" name="Picture 2" descr="C:\Users\Francisco\Pictures\BELLEZAS ESPAÑOLAS\BELLEZAS ESPAÑOLAS-1\Spain-II-Gran-Canaria-Las-Palmas-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428596" y="0"/>
            <a:ext cx="35004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/>
              <a:t>Las Palmas de Gran Canaria</a:t>
            </a:r>
            <a:endParaRPr lang="es-ES" sz="2000" b="1" dirty="0"/>
          </a:p>
        </p:txBody>
      </p:sp>
    </p:spTree>
    <p:custDataLst>
      <p:tags r:id="rId1"/>
    </p:custDataLst>
  </p:cSld>
  <p:clrMapOvr>
    <a:masterClrMapping/>
  </p:clrMapOvr>
  <p:transition advTm="1512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0178" name="Picture 2" descr="C:\Users\Francisco\Pictures\BELLEZAS ESPAÑOLAS\BELLEZAS ESPAÑOLAS-1\melillaplazadeespan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714348" y="6457890"/>
            <a:ext cx="27146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/>
              <a:t>Melilla-Plaza de España</a:t>
            </a:r>
            <a:endParaRPr lang="es-ES" sz="2000" b="1" dirty="0"/>
          </a:p>
        </p:txBody>
      </p:sp>
    </p:spTree>
    <p:custDataLst>
      <p:tags r:id="rId1"/>
    </p:custDataLst>
  </p:cSld>
  <p:clrMapOvr>
    <a:masterClrMapping/>
  </p:clrMapOvr>
  <p:transition advTm="1762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3000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2226" name="Picture 2" descr="C:\Users\Francisco\Pictures\BELLEZAS ESPAÑOLAS\BELLEZAS ESPAÑOLAS-1\P104072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53" y="-3032"/>
            <a:ext cx="9141547" cy="6861032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571472" y="6286520"/>
            <a:ext cx="44291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err="1" smtClean="0"/>
              <a:t>Malaga</a:t>
            </a:r>
            <a:r>
              <a:rPr lang="es-ES" sz="2000" b="1" dirty="0" smtClean="0"/>
              <a:t>, puerto</a:t>
            </a:r>
            <a:endParaRPr lang="es-ES" sz="2000" b="1" dirty="0"/>
          </a:p>
        </p:txBody>
      </p:sp>
    </p:spTree>
    <p:custDataLst>
      <p:tags r:id="rId1"/>
    </p:custDataLst>
  </p:cSld>
  <p:clrMapOvr>
    <a:masterClrMapping/>
  </p:clrMapOvr>
  <p:transition advTm="1592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2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522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02" name="Picture 2" descr="C:\Users\Francisco\Pictures\BELLEZAS ESPAÑOLAS\BELLEZAS ESPAÑOLAS-1\P100026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32023" y="1"/>
            <a:ext cx="9543673" cy="7162842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143240" y="214290"/>
            <a:ext cx="3571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err="1" smtClean="0"/>
              <a:t>Malaga</a:t>
            </a:r>
            <a:r>
              <a:rPr lang="es-ES" sz="2000" b="1" dirty="0" smtClean="0"/>
              <a:t>, catedral</a:t>
            </a:r>
            <a:endParaRPr lang="es-ES" sz="2000" b="1" dirty="0"/>
          </a:p>
        </p:txBody>
      </p:sp>
    </p:spTree>
    <p:custDataLst>
      <p:tags r:id="rId1"/>
    </p:custDataLst>
  </p:cSld>
  <p:clrMapOvr>
    <a:masterClrMapping/>
  </p:clrMapOvr>
  <p:transition advTm="18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1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512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3250" name="Picture 2" descr="C:\Users\Francisco\Pictures\BELLEZAS ESPAÑOLAS\BELLEZAS ESPAÑOLAS-1\P100010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14325" y="-238125"/>
            <a:ext cx="9772650" cy="733425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4000496" y="0"/>
            <a:ext cx="20717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/>
              <a:t>Alicante</a:t>
            </a:r>
            <a:endParaRPr lang="es-ES" sz="2000" b="1" dirty="0"/>
          </a:p>
        </p:txBody>
      </p:sp>
    </p:spTree>
    <p:custDataLst>
      <p:tags r:id="rId1"/>
    </p:custDataLst>
  </p:cSld>
  <p:clrMapOvr>
    <a:masterClrMapping/>
  </p:clrMapOvr>
  <p:transition advTm="160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4274" name="Picture 2" descr="C:\Users\Francisco\Pictures\BELLEZAS ESPAÑOLAS\BELLEZAS ESPAÑOLAS-1\Leon Spain 114104299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 flipH="1">
            <a:off x="4572000" y="214290"/>
            <a:ext cx="37147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/>
              <a:t>Catedral de </a:t>
            </a:r>
            <a:r>
              <a:rPr lang="es-ES" sz="2000" b="1" dirty="0" err="1" smtClean="0"/>
              <a:t>Leon</a:t>
            </a:r>
            <a:endParaRPr lang="es-ES" sz="2000" b="1" dirty="0"/>
          </a:p>
        </p:txBody>
      </p:sp>
    </p:spTree>
    <p:custDataLst>
      <p:tags r:id="rId1"/>
    </p:custDataLst>
  </p:cSld>
  <p:clrMapOvr>
    <a:masterClrMapping/>
  </p:clrMapOvr>
  <p:transition advTm="1540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30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5298" name="Picture 2" descr="C:\Users\Francisco\Pictures\BELLEZAS ESPAÑOLAS\BELLEZAS ESPAÑOLAS-1\guadaluper.jpg-monasterio de guadalupe-cacer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-38100"/>
            <a:ext cx="9753600" cy="69342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500298" y="0"/>
            <a:ext cx="46434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/>
              <a:t>Monasterio de Guadalupe  </a:t>
            </a:r>
            <a:r>
              <a:rPr lang="es-ES" sz="2000" b="1" dirty="0" err="1" smtClean="0"/>
              <a:t>Caceres</a:t>
            </a:r>
            <a:endParaRPr lang="es-ES" sz="2000" b="1" dirty="0"/>
          </a:p>
        </p:txBody>
      </p:sp>
    </p:spTree>
    <p:custDataLst>
      <p:tags r:id="rId1"/>
    </p:custDataLst>
  </p:cSld>
  <p:clrMapOvr>
    <a:masterClrMapping/>
  </p:clrMapOvr>
  <p:transition advTm="1712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1" dur="30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Granada reyes católicos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6322" name="Picture 2" descr="C:\Users\Francisco\Pictures\BELLEZAS ESPAÑOLAS\BELLEZAS ESPAÑOLAS-1\granada-35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07605" y="285728"/>
            <a:ext cx="9251605" cy="6143644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6072198" y="5857892"/>
            <a:ext cx="30718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</a:rPr>
              <a:t>Granada, Reyes Católicos</a:t>
            </a:r>
            <a:endParaRPr lang="es-ES" sz="2000" b="1" dirty="0">
              <a:solidFill>
                <a:srgbClr val="FFFF00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advTm="1514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7346" name="Picture 2" descr="C:\Users\Francisco\Pictures\BELLEZAS ESPAÑOLAS\BELLEZAS ESPAÑOLAS-1\granada-03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28604"/>
            <a:ext cx="9144000" cy="6072188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928794" y="0"/>
            <a:ext cx="17859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/>
              <a:t>Granada</a:t>
            </a:r>
            <a:endParaRPr lang="es-ES" sz="2000" b="1" dirty="0"/>
          </a:p>
        </p:txBody>
      </p:sp>
    </p:spTree>
    <p:custDataLst>
      <p:tags r:id="rId1"/>
    </p:custDataLst>
  </p:cSld>
  <p:clrMapOvr>
    <a:masterClrMapping/>
  </p:clrMapOvr>
  <p:transition advTm="164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9394" name="Picture 2" descr="C:\Users\Francisco\Pictures\BELLEZAS ESPAÑOLAS\BELLEZAS ESPAÑOLAS-1\cordoba_Shift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51972"/>
            <a:ext cx="9144000" cy="7361943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357290" y="0"/>
            <a:ext cx="3429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err="1" smtClean="0"/>
              <a:t>Cordoba,Mezquita</a:t>
            </a:r>
            <a:r>
              <a:rPr lang="es-ES" sz="2000" b="1" dirty="0" smtClean="0"/>
              <a:t> catedral</a:t>
            </a:r>
            <a:endParaRPr lang="es-ES" sz="2000" b="1" dirty="0"/>
          </a:p>
        </p:txBody>
      </p:sp>
    </p:spTree>
    <p:custDataLst>
      <p:tags r:id="rId1"/>
    </p:custDataLst>
  </p:cSld>
  <p:clrMapOvr>
    <a:masterClrMapping/>
  </p:clrMapOvr>
  <p:transition advTm="1689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593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8370" name="Picture 2" descr="C:\Users\Francisco\Pictures\BELLEZAS ESPAÑOLAS\BELLEZAS ESPAÑOLAS-1\cordoba-1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28604"/>
            <a:ext cx="9071439" cy="6024003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7858148" y="5929330"/>
            <a:ext cx="3286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err="1" smtClean="0"/>
              <a:t>Cordoba</a:t>
            </a:r>
            <a:endParaRPr lang="es-ES" sz="2000" b="1" dirty="0"/>
          </a:p>
        </p:txBody>
      </p:sp>
    </p:spTree>
    <p:custDataLst>
      <p:tags r:id="rId1"/>
    </p:custDataLst>
  </p:cSld>
  <p:clrMapOvr>
    <a:masterClrMapping/>
  </p:clrMapOvr>
  <p:transition advTm="1753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s-ES" dirty="0"/>
          </a:p>
        </p:txBody>
      </p:sp>
      <p:pic>
        <p:nvPicPr>
          <p:cNvPr id="61442" name="Picture 2" descr="C:\Users\Francisco\Pictures\BELLEZAS ESPAÑOLAS\BELLEZAS ESPAÑOLAS-1\3835336994_ba4e69baa6_bMUSEO DE ARTE ROMANO DE MERID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85901" y="0"/>
            <a:ext cx="5786438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7358082" y="2143116"/>
            <a:ext cx="150019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</a:rPr>
              <a:t>Museo de arte romano, </a:t>
            </a:r>
            <a:r>
              <a:rPr lang="es-ES" sz="2000" b="1" dirty="0" err="1" smtClean="0">
                <a:solidFill>
                  <a:srgbClr val="FFFF00"/>
                </a:solidFill>
              </a:rPr>
              <a:t>Merida</a:t>
            </a:r>
            <a:endParaRPr lang="es-ES" sz="2000" b="1" dirty="0">
              <a:solidFill>
                <a:srgbClr val="FFFF00"/>
              </a:solidFill>
            </a:endParaRPr>
          </a:p>
        </p:txBody>
      </p:sp>
      <p:pic>
        <p:nvPicPr>
          <p:cNvPr id="61443" name="Picture 3" descr="C:\Users\Francisco\Pictures\BELLEZAS ESPAÑOLAS\BELLEZAS ESPAÑOLAS-1\3835336994_ba4e69baa6_bMUSEO DE ARTE ROMANO DE MERID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-48"/>
            <a:ext cx="5786478" cy="6858048"/>
          </a:xfrm>
          <a:prstGeom prst="rect">
            <a:avLst/>
          </a:prstGeom>
          <a:noFill/>
        </p:spPr>
      </p:pic>
    </p:spTree>
  </p:cSld>
  <p:clrMapOvr>
    <a:masterClrMapping/>
  </p:clrMapOvr>
  <p:transition advTm="9938"/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2466" name="Picture 2" descr="C:\Users\Francisco\Pictures\BELLEZAS ESPAÑOLAS\BELLEZAS ESPAÑOLAS-1\3389700076_e690583b36_o.jpg-almeri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5039" y="285728"/>
            <a:ext cx="9449039" cy="6286543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857224" y="571480"/>
            <a:ext cx="22860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err="1" smtClean="0">
                <a:solidFill>
                  <a:srgbClr val="FFFF00"/>
                </a:solidFill>
              </a:rPr>
              <a:t>Almeria</a:t>
            </a:r>
            <a:endParaRPr lang="es-ES" sz="2000" b="1" dirty="0">
              <a:solidFill>
                <a:srgbClr val="FFFF00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advTm="1515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2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624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3490" name="Picture 2" descr="C:\Users\Francisco\Pictures\BELLEZAS ESPAÑOLAS\BELLEZAS ESPAÑOLAS-1\almeria-03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09538" y="-100013"/>
            <a:ext cx="9363076" cy="7059613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785786" y="6500834"/>
            <a:ext cx="29289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err="1" smtClean="0">
                <a:solidFill>
                  <a:srgbClr val="00B050"/>
                </a:solidFill>
              </a:rPr>
              <a:t>Almeria</a:t>
            </a:r>
            <a:endParaRPr lang="es-ES" sz="2000" b="1" dirty="0">
              <a:solidFill>
                <a:srgbClr val="00B050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advTm="1660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0" name="Picture 2" descr="C:\Users\Francisco\Pictures\BELLEZAS ESPAÑOLAS\BELLEZAS ESPAÑOLAS-1\Provincias_de_España.sv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-38100"/>
            <a:ext cx="9753600" cy="69342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428596" y="285728"/>
            <a:ext cx="37862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  <a:latin typeface="Magneto" pitchFamily="82" charset="0"/>
              </a:rPr>
              <a:t>PPSX. </a:t>
            </a:r>
            <a:r>
              <a:rPr lang="es-ES" sz="2400" b="1" dirty="0" err="1" smtClean="0">
                <a:solidFill>
                  <a:srgbClr val="FF0000"/>
                </a:solidFill>
                <a:latin typeface="Magneto" pitchFamily="82" charset="0"/>
              </a:rPr>
              <a:t>Pacolmo</a:t>
            </a:r>
            <a:endParaRPr lang="es-ES" sz="2400" b="1" dirty="0">
              <a:solidFill>
                <a:srgbClr val="FF0000"/>
              </a:solidFill>
              <a:latin typeface="Magneto" pitchFamily="82" charset="0"/>
            </a:endParaRPr>
          </a:p>
        </p:txBody>
      </p:sp>
    </p:spTree>
    <p:custDataLst>
      <p:tags r:id="rId1"/>
    </p:custDataLst>
  </p:cSld>
  <p:clrMapOvr>
    <a:masterClrMapping/>
  </p:clrMapOvr>
  <p:transition advTm="2245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2052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53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54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2055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056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2057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2058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059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2083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7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6.6|2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7|2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10.2|3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11.4|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1.5|2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0.9|4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6.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10.4|4.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13|2.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9.8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10.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11.1|4.9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8.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0.6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13|4.3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13.3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4.8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11.4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1.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7.8|2.3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8.8|2.5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13.1|2.6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0.5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11.1|2.9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1.9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14.5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0.5|2.9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4.8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9.9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2.7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9.3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11.5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2.2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7.6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9.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9.8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3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12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7.2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9.5|2.9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9.6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8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4.4|2.9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0.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13.2|2.9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7|2.9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0.9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3.3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1.7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4.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0.2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9.6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9.8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1.1|2.7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0.5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1.6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3.3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12.3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15.3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11.7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1.1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12.9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1.3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2.1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3.2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13.2|2.9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10.5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2.2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4.9"/>
</p:tagLst>
</file>

<file path=ppt/theme/theme1.xml><?xml version="1.0" encoding="utf-8"?>
<a:theme xmlns:a="http://schemas.openxmlformats.org/drawingml/2006/main" name="BELLEZAS ESPAÑOLAS-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BELLEZAS ESPAÑOLAS-1</Template>
  <TotalTime>2</TotalTime>
  <Words>241</Words>
  <Application>Microsoft Office PowerPoint</Application>
  <PresentationFormat>Presentación en pantalla (4:3)</PresentationFormat>
  <Paragraphs>97</Paragraphs>
  <Slides>81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81</vt:i4>
      </vt:variant>
    </vt:vector>
  </HeadingPairs>
  <TitlesOfParts>
    <vt:vector size="83" baseType="lpstr">
      <vt:lpstr>BELLEZAS ESPAÑOLAS-1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Granada reyes católicos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Francisco</dc:creator>
  <cp:lastModifiedBy>Francisco</cp:lastModifiedBy>
  <cp:revision>1</cp:revision>
  <dcterms:created xsi:type="dcterms:W3CDTF">2013-09-22T14:03:13Z</dcterms:created>
  <dcterms:modified xsi:type="dcterms:W3CDTF">2013-09-22T14:05:30Z</dcterms:modified>
</cp:coreProperties>
</file>