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2" r:id="rId4"/>
    <p:sldId id="261" r:id="rId5"/>
    <p:sldId id="260" r:id="rId6"/>
    <p:sldId id="259" r:id="rId7"/>
    <p:sldId id="258" r:id="rId8"/>
    <p:sldId id="257" r:id="rId9"/>
    <p:sldId id="273" r:id="rId10"/>
    <p:sldId id="272" r:id="rId11"/>
    <p:sldId id="271" r:id="rId12"/>
    <p:sldId id="270" r:id="rId13"/>
    <p:sldId id="269" r:id="rId14"/>
    <p:sldId id="268" r:id="rId15"/>
    <p:sldId id="267" r:id="rId16"/>
    <p:sldId id="266" r:id="rId17"/>
    <p:sldId id="265" r:id="rId18"/>
    <p:sldId id="264" r:id="rId19"/>
    <p:sldId id="263" r:id="rId20"/>
    <p:sldId id="281" r:id="rId21"/>
    <p:sldId id="280" r:id="rId22"/>
    <p:sldId id="279" r:id="rId23"/>
    <p:sldId id="278" r:id="rId24"/>
    <p:sldId id="277" r:id="rId25"/>
    <p:sldId id="276" r:id="rId26"/>
    <p:sldId id="282" r:id="rId2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tPrtZRTaYgYO8o2CHpxMw==" hashData="0D4XFQwqfrpVOAy+t+fb23XHdb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1B8CC-719E-45CC-995D-B861E2F124CD}" type="datetimeFigureOut">
              <a:rPr lang="es-ES" smtClean="0"/>
              <a:pPr/>
              <a:t>14/09/2014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CC41C-9814-4DAB-BA71-5700268EF4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1B8CC-719E-45CC-995D-B861E2F124CD}" type="datetimeFigureOut">
              <a:rPr lang="es-ES" smtClean="0"/>
              <a:pPr/>
              <a:t>14/09/2014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CC41C-9814-4DAB-BA71-5700268EF4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1B8CC-719E-45CC-995D-B861E2F124CD}" type="datetimeFigureOut">
              <a:rPr lang="es-ES" smtClean="0"/>
              <a:pPr/>
              <a:t>14/09/2014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CC41C-9814-4DAB-BA71-5700268EF4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1B8CC-719E-45CC-995D-B861E2F124CD}" type="datetimeFigureOut">
              <a:rPr lang="es-ES" smtClean="0"/>
              <a:pPr/>
              <a:t>14/09/2014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CC41C-9814-4DAB-BA71-5700268EF4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1B8CC-719E-45CC-995D-B861E2F124CD}" type="datetimeFigureOut">
              <a:rPr lang="es-ES" smtClean="0"/>
              <a:pPr/>
              <a:t>14/09/2014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CC41C-9814-4DAB-BA71-5700268EF4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1B8CC-719E-45CC-995D-B861E2F124CD}" type="datetimeFigureOut">
              <a:rPr lang="es-ES" smtClean="0"/>
              <a:pPr/>
              <a:t>14/09/2014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CC41C-9814-4DAB-BA71-5700268EF4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1B8CC-719E-45CC-995D-B861E2F124CD}" type="datetimeFigureOut">
              <a:rPr lang="es-ES" smtClean="0"/>
              <a:pPr/>
              <a:t>14/09/2014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CC41C-9814-4DAB-BA71-5700268EF4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1B8CC-719E-45CC-995D-B861E2F124CD}" type="datetimeFigureOut">
              <a:rPr lang="es-ES" smtClean="0"/>
              <a:pPr/>
              <a:t>14/09/2014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CC41C-9814-4DAB-BA71-5700268EF4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1B8CC-719E-45CC-995D-B861E2F124CD}" type="datetimeFigureOut">
              <a:rPr lang="es-ES" smtClean="0"/>
              <a:pPr/>
              <a:t>14/09/2014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CC41C-9814-4DAB-BA71-5700268EF4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1B8CC-719E-45CC-995D-B861E2F124CD}" type="datetimeFigureOut">
              <a:rPr lang="es-ES" smtClean="0"/>
              <a:pPr/>
              <a:t>14/09/2014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CC41C-9814-4DAB-BA71-5700268EF4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1B8CC-719E-45CC-995D-B861E2F124CD}" type="datetimeFigureOut">
              <a:rPr lang="es-ES" smtClean="0"/>
              <a:pPr/>
              <a:t>14/09/2014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CC41C-9814-4DAB-BA71-5700268EF4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11A9EE-228D-444B-9109-116F43621E1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21B8CC-719E-45CC-995D-B861E2F124CD}" type="datetimeFigureOut">
              <a:rPr lang="es-ES" smtClean="0"/>
              <a:pPr/>
              <a:t>14/09/2014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BCC41C-9814-4DAB-BA71-5700268EF4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plus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9717856-791F-4F1A-A1B5-6F410811272E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>
    <p:plus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gif"/><Relationship Id="rId4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gif"/><Relationship Id="rId4" Type="http://schemas.openxmlformats.org/officeDocument/2006/relationships/image" Target="../media/image7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3.png"/><Relationship Id="rId7" Type="http://schemas.openxmlformats.org/officeDocument/2006/relationships/image" Target="../media/image3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6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C:\Users\Usuario\Desktop\descargas\SEPARADORES GIF\SEPARADORES PNG\cipzar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88032"/>
          </a:xfrm>
          <a:prstGeom prst="rect">
            <a:avLst/>
          </a:prstGeom>
          <a:noFill/>
        </p:spPr>
      </p:pic>
      <p:pic>
        <p:nvPicPr>
          <p:cNvPr id="10" name="Picture 5" descr="C:\Users\Usuario\Desktop\descargas\SEPARADORES GIF\SEPARADORES PNG\cipzar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569968"/>
            <a:ext cx="9144000" cy="288032"/>
          </a:xfrm>
          <a:prstGeom prst="rect">
            <a:avLst/>
          </a:prstGeom>
          <a:noFill/>
        </p:spPr>
      </p:pic>
      <p:pic>
        <p:nvPicPr>
          <p:cNvPr id="11" name="Picture 5" descr="C:\Users\Usuario\Desktop\descargas\SEPARADORES GIF\SEPARADORES PNG\cipzar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06988" y="3320987"/>
            <a:ext cx="6858001" cy="216024"/>
          </a:xfrm>
          <a:prstGeom prst="rect">
            <a:avLst/>
          </a:prstGeom>
          <a:noFill/>
        </p:spPr>
      </p:pic>
      <p:pic>
        <p:nvPicPr>
          <p:cNvPr id="12" name="Picture 5" descr="C:\Users\Usuario\Desktop\descargas\SEPARADORES GIF\SEPARADORES PNG\cipzar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20988" y="3320988"/>
            <a:ext cx="6858001" cy="216024"/>
          </a:xfrm>
          <a:prstGeom prst="rect">
            <a:avLst/>
          </a:prstGeom>
          <a:noFill/>
        </p:spPr>
      </p:pic>
      <p:pic>
        <p:nvPicPr>
          <p:cNvPr id="7172" name="Picture 4" descr="http://es.bloggif.com/tmp/9f2b754df8f87652ea2ab8907cce30ff/text.gif?141072740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700808"/>
            <a:ext cx="8296275" cy="3124201"/>
          </a:xfrm>
          <a:prstGeom prst="rect">
            <a:avLst/>
          </a:prstGeom>
          <a:noFill/>
        </p:spPr>
      </p:pic>
      <p:pic>
        <p:nvPicPr>
          <p:cNvPr id="8" name="Picture 12" descr="http://es.bloggif.com/tmp/98fe210b540043ed9c8dac8c875c37c5/text.gif?1403360271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83768" y="404664"/>
            <a:ext cx="3962400" cy="466726"/>
          </a:xfrm>
          <a:prstGeom prst="rect">
            <a:avLst/>
          </a:prstGeom>
          <a:noFill/>
        </p:spPr>
      </p:pic>
      <p:pic>
        <p:nvPicPr>
          <p:cNvPr id="9" name="Picture 14" descr="http://es.bloggif.com/tmp/98fe210b540043ed9c8dac8c875c37c5/text.gif?1403360299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40152" y="5877272"/>
            <a:ext cx="2809875" cy="438151"/>
          </a:xfrm>
          <a:prstGeom prst="rect">
            <a:avLst/>
          </a:prstGeom>
          <a:noFill/>
        </p:spPr>
      </p:pic>
      <p:pic>
        <p:nvPicPr>
          <p:cNvPr id="13" name="Picture 15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9552" y="5445224"/>
            <a:ext cx="754670" cy="886966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plus/>
    <p:sndAc>
      <p:stSnd>
        <p:snd r:embed="rId2" name="Carlos Gardel - Mi Buenos Aires querido - Tang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0px-Buenos_Aires_-_La_Boca_-_Caminito_-_200807f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146" name="Picture 2" descr="versione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52320" y="260648"/>
            <a:ext cx="800100" cy="5429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0px-La_Boca_BsA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58487" y="0"/>
            <a:ext cx="4085514" cy="6858000"/>
          </a:xfrm>
          <a:prstGeom prst="rect">
            <a:avLst/>
          </a:prstGeom>
        </p:spPr>
      </p:pic>
      <p:pic>
        <p:nvPicPr>
          <p:cNvPr id="3" name="2 Imagen" descr="Buenos_Aires-La_Boca-P2070003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076056" cy="6858000"/>
          </a:xfrm>
          <a:prstGeom prst="rect">
            <a:avLst/>
          </a:prstGeom>
        </p:spPr>
      </p:pic>
      <p:pic>
        <p:nvPicPr>
          <p:cNvPr id="5122" name="Picture 2" descr="versione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332656"/>
            <a:ext cx="800100" cy="542926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SEPARADORES PNG\Nueva carpeta\0_89ee5_f91508d2_L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 flipV="1">
            <a:off x="1702680" y="3373374"/>
            <a:ext cx="6858002" cy="1112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196873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098" name="Picture 2" descr="versione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28384" y="332656"/>
            <a:ext cx="800100" cy="5429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44862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4" name="Picture 2" descr="versione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548680"/>
            <a:ext cx="800100" cy="5429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122275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0" name="Picture 2" descr="versione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12360" y="476672"/>
            <a:ext cx="800100" cy="5429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60806574.146_464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versione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476672"/>
            <a:ext cx="800100" cy="5429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46233358696_f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4818" name="Picture 2" descr="versione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40352" y="404664"/>
            <a:ext cx="800100" cy="5429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oca_01_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5842" name="Picture 2" descr="versione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72400" y="188640"/>
            <a:ext cx="800100" cy="5429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oca_02_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6866" name="Picture 2" descr="versione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12360" y="476672"/>
            <a:ext cx="800100" cy="5429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oca_03_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56" y="0"/>
            <a:ext cx="9139944" cy="6858000"/>
          </a:xfrm>
          <a:prstGeom prst="rect">
            <a:avLst/>
          </a:prstGeom>
        </p:spPr>
      </p:pic>
      <p:pic>
        <p:nvPicPr>
          <p:cNvPr id="37890" name="Picture 2" descr="versione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28384" y="188640"/>
            <a:ext cx="800100" cy="5429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oca-barrio-buenosaire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8914" name="Picture 2" descr="versione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56376" y="332656"/>
            <a:ext cx="800100" cy="5429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uenosaires_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9938" name="Picture 2" descr="versione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28384" y="404664"/>
            <a:ext cx="800100" cy="5429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minito_Buenos_Aires_Argentina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1300" cy="6858000"/>
          </a:xfrm>
          <a:prstGeom prst="rect">
            <a:avLst/>
          </a:prstGeom>
        </p:spPr>
      </p:pic>
      <p:pic>
        <p:nvPicPr>
          <p:cNvPr id="40962" name="Picture 2" descr="versione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12360" y="332656"/>
            <a:ext cx="800100" cy="5429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cityincolour_0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4" name="3 Imagen" descr="M (FILEminimizer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67233" y="0"/>
            <a:ext cx="4576767" cy="6858000"/>
          </a:xfrm>
          <a:prstGeom prst="rect">
            <a:avLst/>
          </a:prstGeom>
        </p:spPr>
      </p:pic>
      <p:pic>
        <p:nvPicPr>
          <p:cNvPr id="41986" name="Picture 2" descr="versione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96336" y="332656"/>
            <a:ext cx="800100" cy="542926"/>
          </a:xfrm>
          <a:prstGeom prst="rect">
            <a:avLst/>
          </a:prstGeom>
          <a:noFill/>
        </p:spPr>
      </p:pic>
      <p:pic>
        <p:nvPicPr>
          <p:cNvPr id="41987" name="Picture 3" descr="C:\Users\Usuario\Desktop\descargas\SEPARADORES GIF\SEPARADORES PNG\Nueva carpeta\0_89ee5_f91508d2_L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 flipV="1">
            <a:off x="1198624" y="3373376"/>
            <a:ext cx="6858002" cy="1112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3010" name="Picture 2" descr="versione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12360" y="404664"/>
            <a:ext cx="800100" cy="5429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h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4034" name="Picture 2" descr="versione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28384" y="332656"/>
            <a:ext cx="800100" cy="5429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5058" name="Picture 2" descr="versione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692696"/>
            <a:ext cx="800100" cy="5429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6626" name="Picture 2" descr="versione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52320" y="836712"/>
            <a:ext cx="800100" cy="5429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-boca1-636x3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7650" name="Picture 2" descr="versione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4368" y="548680"/>
            <a:ext cx="800100" cy="5429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8674" name="Picture 2" descr="versione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4368" y="188640"/>
            <a:ext cx="800100" cy="5429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9698" name="Picture 2" descr="versione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56376" y="332656"/>
            <a:ext cx="800100" cy="5429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ngo-caminito-0166-3-630x41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22" name="Picture 2" descr="versione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12360" y="404664"/>
            <a:ext cx="800100" cy="5429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titled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lus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40</Words>
  <Application>Microsoft Office PowerPoint</Application>
  <PresentationFormat>Presentación en pantalla (4:3)</PresentationFormat>
  <Paragraphs>15</Paragraphs>
  <Slides>25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6</cp:revision>
  <dcterms:created xsi:type="dcterms:W3CDTF">2014-09-14T16:51:38Z</dcterms:created>
  <dcterms:modified xsi:type="dcterms:W3CDTF">2014-09-14T21:25:17Z</dcterms:modified>
</cp:coreProperties>
</file>