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7" r:id="rId3"/>
    <p:sldId id="309" r:id="rId4"/>
    <p:sldId id="312" r:id="rId5"/>
    <p:sldId id="260" r:id="rId6"/>
    <p:sldId id="259" r:id="rId7"/>
    <p:sldId id="313" r:id="rId8"/>
    <p:sldId id="261" r:id="rId9"/>
    <p:sldId id="263" r:id="rId10"/>
    <p:sldId id="262" r:id="rId11"/>
    <p:sldId id="265" r:id="rId12"/>
    <p:sldId id="266" r:id="rId13"/>
    <p:sldId id="269" r:id="rId14"/>
    <p:sldId id="267" r:id="rId15"/>
    <p:sldId id="268" r:id="rId16"/>
    <p:sldId id="270" r:id="rId17"/>
    <p:sldId id="298" r:id="rId18"/>
    <p:sldId id="271" r:id="rId19"/>
    <p:sldId id="272" r:id="rId20"/>
    <p:sldId id="307" r:id="rId21"/>
    <p:sldId id="273" r:id="rId22"/>
    <p:sldId id="275" r:id="rId23"/>
    <p:sldId id="274" r:id="rId24"/>
    <p:sldId id="276" r:id="rId25"/>
    <p:sldId id="277" r:id="rId26"/>
    <p:sldId id="278" r:id="rId27"/>
    <p:sldId id="280" r:id="rId28"/>
    <p:sldId id="279" r:id="rId29"/>
    <p:sldId id="281" r:id="rId30"/>
    <p:sldId id="282" r:id="rId31"/>
    <p:sldId id="283" r:id="rId32"/>
    <p:sldId id="285" r:id="rId33"/>
    <p:sldId id="284" r:id="rId34"/>
    <p:sldId id="306" r:id="rId35"/>
    <p:sldId id="287" r:id="rId36"/>
    <p:sldId id="294" r:id="rId37"/>
    <p:sldId id="288" r:id="rId38"/>
    <p:sldId id="289" r:id="rId39"/>
    <p:sldId id="290" r:id="rId40"/>
    <p:sldId id="295" r:id="rId41"/>
    <p:sldId id="291" r:id="rId42"/>
    <p:sldId id="293" r:id="rId43"/>
    <p:sldId id="300" r:id="rId44"/>
    <p:sldId id="301" r:id="rId45"/>
    <p:sldId id="299" r:id="rId46"/>
    <p:sldId id="308" r:id="rId47"/>
    <p:sldId id="310" r:id="rId48"/>
    <p:sldId id="258" r:id="rId49"/>
    <p:sldId id="311" r:id="rId50"/>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RQKXJZQlXKnIICacIx9yw" hashData="a1j48w+P9vQtALfGA7yOtPY7LW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FF"/>
    <a:srgbClr val="0CC9D2"/>
    <a:srgbClr val="008000"/>
    <a:srgbClr val="3B25DB"/>
    <a:srgbClr val="009A00"/>
    <a:srgbClr val="FF6600"/>
    <a:srgbClr val="004200"/>
    <a:srgbClr val="FFAF79"/>
    <a:srgbClr val="663300"/>
    <a:srgbClr val="00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0" d="100"/>
          <a:sy n="60" d="100"/>
        </p:scale>
        <p:origin x="-384" y="-2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E773425-5573-404E-BDA3-1D20755457AC}" type="datetimeFigureOut">
              <a:rPr lang="es-ES" smtClean="0"/>
              <a:pPr/>
              <a:t>20/02/2016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48BE6A9-21B9-476D-8192-A53AFF8285FD}" type="slidenum">
              <a:rPr lang="es-ES" smtClean="0"/>
              <a:pPr/>
              <a:t>‹Nº›</a:t>
            </a:fld>
            <a:endParaRPr lang="es-ES"/>
          </a:p>
        </p:txBody>
      </p:sp>
    </p:spTree>
  </p:cSld>
  <p:clrMapOvr>
    <a:masterClrMapping/>
  </p:clrMapOvr>
  <p:transition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773425-5573-404E-BDA3-1D20755457AC}" type="datetimeFigureOut">
              <a:rPr lang="es-ES" smtClean="0"/>
              <a:pPr/>
              <a:t>20/02/2016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8BE6A9-21B9-476D-8192-A53AFF8285F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58.png"/><Relationship Id="rId18" Type="http://schemas.openxmlformats.org/officeDocument/2006/relationships/image" Target="../media/image6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4.png"/><Relationship Id="rId11" Type="http://schemas.openxmlformats.org/officeDocument/2006/relationships/image" Target="../media/image57.png"/><Relationship Id="rId5" Type="http://schemas.openxmlformats.org/officeDocument/2006/relationships/hyperlink" Target="http://www.mispps.com/" TargetMode="External"/><Relationship Id="rId15" Type="http://schemas.openxmlformats.org/officeDocument/2006/relationships/image" Target="../media/image59.png"/><Relationship Id="rId10" Type="http://schemas.openxmlformats.org/officeDocument/2006/relationships/hyperlink" Target="https://www.facebook.com/mispps" TargetMode="External"/><Relationship Id="rId4" Type="http://schemas.openxmlformats.org/officeDocument/2006/relationships/image" Target="../media/image53.png"/><Relationship Id="rId9" Type="http://schemas.openxmlformats.org/officeDocument/2006/relationships/image" Target="../media/image5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4C00"/>
        </a:soli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3">
            <a:lum/>
          </a:blip>
          <a:stretch>
            <a:fillRect/>
          </a:stretch>
        </p:blipFill>
        <p:spPr>
          <a:xfrm>
            <a:off x="0" y="33337"/>
            <a:ext cx="9144000" cy="6824663"/>
          </a:xfrm>
          <a:prstGeom prst="rect">
            <a:avLst/>
          </a:prstGeom>
          <a:noFill/>
          <a:ln>
            <a:noFill/>
          </a:ln>
        </p:spPr>
      </p:pic>
      <p:sp>
        <p:nvSpPr>
          <p:cNvPr id="28" name="27 Triángulo rectángulo"/>
          <p:cNvSpPr/>
          <p:nvPr/>
        </p:nvSpPr>
        <p:spPr>
          <a:xfrm>
            <a:off x="0" y="0"/>
            <a:ext cx="4714876" cy="3429000"/>
          </a:xfrm>
          <a:prstGeom prst="rtTriangle">
            <a:avLst/>
          </a:prstGeom>
          <a:gradFill flip="none" rotWithShape="1">
            <a:gsLst>
              <a:gs pos="0">
                <a:srgbClr val="008000">
                  <a:shade val="30000"/>
                  <a:satMod val="115000"/>
                  <a:alpha val="50000"/>
                </a:srgbClr>
              </a:gs>
              <a:gs pos="50000">
                <a:srgbClr val="008000">
                  <a:shade val="67500"/>
                  <a:satMod val="115000"/>
                </a:srgbClr>
              </a:gs>
              <a:gs pos="100000">
                <a:srgbClr val="00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rectángulo"/>
          <p:cNvSpPr/>
          <p:nvPr/>
        </p:nvSpPr>
        <p:spPr>
          <a:xfrm flipV="1">
            <a:off x="0" y="3438500"/>
            <a:ext cx="4643438" cy="3419500"/>
          </a:xfrm>
          <a:prstGeom prst="rtTriangle">
            <a:avLst/>
          </a:prstGeom>
          <a:gradFill flip="none" rotWithShape="1">
            <a:gsLst>
              <a:gs pos="0">
                <a:srgbClr val="008000">
                  <a:shade val="30000"/>
                  <a:satMod val="115000"/>
                  <a:alpha val="50000"/>
                </a:srgbClr>
              </a:gs>
              <a:gs pos="50000">
                <a:srgbClr val="008000">
                  <a:shade val="67500"/>
                  <a:satMod val="115000"/>
                </a:srgbClr>
              </a:gs>
              <a:gs pos="100000">
                <a:srgbClr val="008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rectángulo"/>
          <p:cNvSpPr/>
          <p:nvPr/>
        </p:nvSpPr>
        <p:spPr>
          <a:xfrm flipH="1">
            <a:off x="4643438" y="0"/>
            <a:ext cx="4500562" cy="3429000"/>
          </a:xfrm>
          <a:prstGeom prst="rtTriangle">
            <a:avLst/>
          </a:prstGeom>
          <a:gradFill flip="none" rotWithShape="1">
            <a:gsLst>
              <a:gs pos="0">
                <a:srgbClr val="008000">
                  <a:shade val="30000"/>
                  <a:satMod val="115000"/>
                  <a:alpha val="49000"/>
                </a:srgbClr>
              </a:gs>
              <a:gs pos="50000">
                <a:srgbClr val="008000">
                  <a:shade val="67500"/>
                  <a:satMod val="115000"/>
                </a:srgbClr>
              </a:gs>
              <a:gs pos="100000">
                <a:srgbClr val="008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rectángulo"/>
          <p:cNvSpPr/>
          <p:nvPr/>
        </p:nvSpPr>
        <p:spPr>
          <a:xfrm flipH="1" flipV="1">
            <a:off x="4643438" y="3438500"/>
            <a:ext cx="4500562" cy="3419500"/>
          </a:xfrm>
          <a:prstGeom prst="rtTriangle">
            <a:avLst/>
          </a:prstGeom>
          <a:gradFill flip="none" rotWithShape="1">
            <a:gsLst>
              <a:gs pos="0">
                <a:srgbClr val="008000">
                  <a:shade val="30000"/>
                  <a:satMod val="115000"/>
                  <a:alpha val="49000"/>
                </a:srgbClr>
              </a:gs>
              <a:gs pos="50000">
                <a:srgbClr val="008000">
                  <a:shade val="67500"/>
                  <a:satMod val="115000"/>
                </a:srgbClr>
              </a:gs>
              <a:gs pos="100000">
                <a:srgbClr val="008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rectángulo"/>
          <p:cNvSpPr/>
          <p:nvPr/>
        </p:nvSpPr>
        <p:spPr>
          <a:xfrm flipH="1" flipV="1">
            <a:off x="0" y="0"/>
            <a:ext cx="4643470" cy="3419500"/>
          </a:xfrm>
          <a:prstGeom prst="rtTriangle">
            <a:avLst/>
          </a:prstGeom>
          <a:gradFill flip="none" rotWithShape="1">
            <a:gsLst>
              <a:gs pos="0">
                <a:srgbClr val="008000">
                  <a:shade val="30000"/>
                  <a:satMod val="115000"/>
                  <a:alpha val="50000"/>
                </a:srgbClr>
              </a:gs>
              <a:gs pos="50000">
                <a:srgbClr val="008000">
                  <a:shade val="67500"/>
                  <a:satMod val="115000"/>
                </a:srgbClr>
              </a:gs>
              <a:gs pos="100000">
                <a:srgbClr val="008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rectángulo"/>
          <p:cNvSpPr/>
          <p:nvPr/>
        </p:nvSpPr>
        <p:spPr>
          <a:xfrm flipV="1">
            <a:off x="4643438" y="0"/>
            <a:ext cx="4500562" cy="3419500"/>
          </a:xfrm>
          <a:prstGeom prst="rtTriangle">
            <a:avLst/>
          </a:prstGeom>
          <a:gradFill flip="none" rotWithShape="1">
            <a:gsLst>
              <a:gs pos="0">
                <a:srgbClr val="008000">
                  <a:shade val="30000"/>
                  <a:satMod val="115000"/>
                  <a:alpha val="49000"/>
                </a:srgbClr>
              </a:gs>
              <a:gs pos="50000">
                <a:srgbClr val="008000">
                  <a:shade val="67500"/>
                  <a:satMod val="115000"/>
                </a:srgbClr>
              </a:gs>
              <a:gs pos="100000">
                <a:srgbClr val="008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rectángulo"/>
          <p:cNvSpPr/>
          <p:nvPr/>
        </p:nvSpPr>
        <p:spPr>
          <a:xfrm flipH="1">
            <a:off x="0" y="3429000"/>
            <a:ext cx="4643438" cy="3429000"/>
          </a:xfrm>
          <a:prstGeom prst="rtTriangle">
            <a:avLst/>
          </a:prstGeom>
          <a:gradFill flip="none" rotWithShape="1">
            <a:gsLst>
              <a:gs pos="0">
                <a:srgbClr val="008000">
                  <a:shade val="30000"/>
                  <a:satMod val="115000"/>
                  <a:alpha val="50000"/>
                </a:srgbClr>
              </a:gs>
              <a:gs pos="50000">
                <a:srgbClr val="008000">
                  <a:shade val="67500"/>
                  <a:satMod val="115000"/>
                </a:srgbClr>
              </a:gs>
              <a:gs pos="100000">
                <a:srgbClr val="008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rectángulo"/>
          <p:cNvSpPr/>
          <p:nvPr/>
        </p:nvSpPr>
        <p:spPr>
          <a:xfrm>
            <a:off x="4643438" y="3429000"/>
            <a:ext cx="4500562" cy="3429000"/>
          </a:xfrm>
          <a:prstGeom prst="rtTriangle">
            <a:avLst/>
          </a:prstGeom>
          <a:gradFill flip="none" rotWithShape="1">
            <a:gsLst>
              <a:gs pos="0">
                <a:srgbClr val="008000">
                  <a:shade val="30000"/>
                  <a:satMod val="115000"/>
                  <a:alpha val="49000"/>
                </a:srgbClr>
              </a:gs>
              <a:gs pos="50000">
                <a:srgbClr val="008000">
                  <a:shade val="67500"/>
                  <a:satMod val="115000"/>
                </a:srgbClr>
              </a:gs>
              <a:gs pos="100000">
                <a:srgbClr val="008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7106" name="Picture 2" descr="Rendered Image"/>
          <p:cNvPicPr>
            <a:picLocks noChangeAspect="1" noChangeArrowheads="1"/>
          </p:cNvPicPr>
          <p:nvPr/>
        </p:nvPicPr>
        <p:blipFill>
          <a:blip r:embed="rId4">
            <a:lum contrast="30000"/>
          </a:blip>
          <a:srcRect/>
          <a:stretch>
            <a:fillRect/>
          </a:stretch>
        </p:blipFill>
        <p:spPr bwMode="auto">
          <a:xfrm>
            <a:off x="357158" y="285728"/>
            <a:ext cx="2500330" cy="848014"/>
          </a:xfrm>
          <a:prstGeom prst="rect">
            <a:avLst/>
          </a:prstGeom>
          <a:noFill/>
        </p:spPr>
      </p:pic>
      <p:pic>
        <p:nvPicPr>
          <p:cNvPr id="47108" name="Picture 4" descr="Rendered Image"/>
          <p:cNvPicPr>
            <a:picLocks noChangeAspect="1" noChangeArrowheads="1"/>
          </p:cNvPicPr>
          <p:nvPr/>
        </p:nvPicPr>
        <p:blipFill>
          <a:blip r:embed="rId5">
            <a:lum contrast="30000"/>
          </a:blip>
          <a:srcRect/>
          <a:stretch>
            <a:fillRect/>
          </a:stretch>
        </p:blipFill>
        <p:spPr bwMode="auto">
          <a:xfrm>
            <a:off x="2928927" y="357166"/>
            <a:ext cx="1214446" cy="720832"/>
          </a:xfrm>
          <a:prstGeom prst="rect">
            <a:avLst/>
          </a:prstGeom>
          <a:noFill/>
        </p:spPr>
      </p:pic>
      <p:pic>
        <p:nvPicPr>
          <p:cNvPr id="47110" name="Picture 6" descr="Rendered Image"/>
          <p:cNvPicPr>
            <a:picLocks noChangeAspect="1" noChangeArrowheads="1"/>
          </p:cNvPicPr>
          <p:nvPr/>
        </p:nvPicPr>
        <p:blipFill>
          <a:blip r:embed="rId6">
            <a:lum contrast="30000"/>
          </a:blip>
          <a:srcRect/>
          <a:stretch>
            <a:fillRect/>
          </a:stretch>
        </p:blipFill>
        <p:spPr bwMode="auto">
          <a:xfrm>
            <a:off x="5429256" y="285728"/>
            <a:ext cx="2933700" cy="1095376"/>
          </a:xfrm>
          <a:prstGeom prst="rect">
            <a:avLst/>
          </a:prstGeom>
          <a:noFill/>
        </p:spPr>
      </p:pic>
      <p:pic>
        <p:nvPicPr>
          <p:cNvPr id="47112" name="Picture 8" descr="Rendered Image"/>
          <p:cNvPicPr>
            <a:picLocks noChangeAspect="1" noChangeArrowheads="1"/>
          </p:cNvPicPr>
          <p:nvPr/>
        </p:nvPicPr>
        <p:blipFill>
          <a:blip r:embed="rId7">
            <a:lum contrast="30000"/>
          </a:blip>
          <a:srcRect/>
          <a:stretch>
            <a:fillRect/>
          </a:stretch>
        </p:blipFill>
        <p:spPr bwMode="auto">
          <a:xfrm>
            <a:off x="2500298" y="1428736"/>
            <a:ext cx="3838575" cy="962025"/>
          </a:xfrm>
          <a:prstGeom prst="rect">
            <a:avLst/>
          </a:prstGeom>
          <a:noFill/>
        </p:spPr>
      </p:pic>
      <p:pic>
        <p:nvPicPr>
          <p:cNvPr id="47114" name="Picture 10" descr="Rendered Image"/>
          <p:cNvPicPr>
            <a:picLocks noChangeAspect="1" noChangeArrowheads="1"/>
          </p:cNvPicPr>
          <p:nvPr/>
        </p:nvPicPr>
        <p:blipFill>
          <a:blip r:embed="rId8">
            <a:lum contrast="40000"/>
          </a:blip>
          <a:srcRect/>
          <a:stretch>
            <a:fillRect/>
          </a:stretch>
        </p:blipFill>
        <p:spPr bwMode="auto">
          <a:xfrm>
            <a:off x="142844" y="5572140"/>
            <a:ext cx="2643174" cy="390526"/>
          </a:xfrm>
          <a:prstGeom prst="rect">
            <a:avLst/>
          </a:prstGeom>
          <a:noFill/>
        </p:spPr>
      </p:pic>
      <p:pic>
        <p:nvPicPr>
          <p:cNvPr id="16" name="15 Imagen" descr="1.jpg"/>
          <p:cNvPicPr>
            <a:picLocks noGrp="1" noChangeAspect="1"/>
          </p:cNvPicPr>
          <p:nvPr isPhoto="1"/>
        </p:nvPicPr>
        <p:blipFill>
          <a:blip r:embed="rId3">
            <a:lum/>
          </a:blip>
          <a:stretch>
            <a:fillRect/>
          </a:stretch>
        </p:blipFill>
        <p:spPr>
          <a:xfrm>
            <a:off x="0" y="0"/>
            <a:ext cx="9144000" cy="6824663"/>
          </a:xfrm>
          <a:prstGeom prst="rect">
            <a:avLst/>
          </a:prstGeom>
          <a:noFill/>
          <a:ln>
            <a:noFill/>
          </a:ln>
        </p:spPr>
      </p:pic>
    </p:spTree>
  </p:cSld>
  <p:clrMapOvr>
    <a:masterClrMapping/>
  </p:clrMapOvr>
  <p:transition advTm="24000">
    <p:sndAc>
      <p:stSnd loop="1">
        <p:snd r:embed="rId2" name="musica vietnam.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8" presetClass="exit" presetSubtype="6" fill="hold" grpId="0" nodeType="withEffect">
                                  <p:stCondLst>
                                    <p:cond delay="0"/>
                                  </p:stCondLst>
                                  <p:childTnLst>
                                    <p:animEffect transition="out" filter="strips(downRight)">
                                      <p:cBhvr>
                                        <p:cTn id="9" dur="3000"/>
                                        <p:tgtEl>
                                          <p:spTgt spid="28"/>
                                        </p:tgtEl>
                                      </p:cBhvr>
                                    </p:animEffect>
                                    <p:set>
                                      <p:cBhvr>
                                        <p:cTn id="10" dur="1" fill="hold">
                                          <p:stCondLst>
                                            <p:cond delay="2999"/>
                                          </p:stCondLst>
                                        </p:cTn>
                                        <p:tgtEl>
                                          <p:spTgt spid="28"/>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29"/>
                                        </p:tgtEl>
                                      </p:cBhvr>
                                    </p:animEffect>
                                    <p:set>
                                      <p:cBhvr>
                                        <p:cTn id="13" dur="1" fill="hold">
                                          <p:stCondLst>
                                            <p:cond delay="2999"/>
                                          </p:stCondLst>
                                        </p:cTn>
                                        <p:tgtEl>
                                          <p:spTgt spid="29"/>
                                        </p:tgtEl>
                                        <p:attrNameLst>
                                          <p:attrName>style.visibility</p:attrName>
                                        </p:attrNameLst>
                                      </p:cBhvr>
                                      <p:to>
                                        <p:strVal val="hidden"/>
                                      </p:to>
                                    </p:set>
                                  </p:childTnLst>
                                </p:cTn>
                              </p:par>
                              <p:par>
                                <p:cTn id="14" presetID="18" presetClass="exit" presetSubtype="6" fill="hold" grpId="0" nodeType="withEffect">
                                  <p:stCondLst>
                                    <p:cond delay="0"/>
                                  </p:stCondLst>
                                  <p:childTnLst>
                                    <p:animEffect transition="out" filter="strips(downRight)">
                                      <p:cBhvr>
                                        <p:cTn id="15" dur="3000"/>
                                        <p:tgtEl>
                                          <p:spTgt spid="32"/>
                                        </p:tgtEl>
                                      </p:cBhvr>
                                    </p:animEffect>
                                    <p:set>
                                      <p:cBhvr>
                                        <p:cTn id="16" dur="1" fill="hold">
                                          <p:stCondLst>
                                            <p:cond delay="2999"/>
                                          </p:stCondLst>
                                        </p:cTn>
                                        <p:tgtEl>
                                          <p:spTgt spid="32"/>
                                        </p:tgtEl>
                                        <p:attrNameLst>
                                          <p:attrName>style.visibility</p:attrName>
                                        </p:attrNameLst>
                                      </p:cBhvr>
                                      <p:to>
                                        <p:strVal val="hidden"/>
                                      </p:to>
                                    </p:set>
                                  </p:childTnLst>
                                </p:cTn>
                              </p:par>
                              <p:par>
                                <p:cTn id="17" presetID="18" presetClass="exit" presetSubtype="3" fill="hold" grpId="0" nodeType="withEffect">
                                  <p:stCondLst>
                                    <p:cond delay="0"/>
                                  </p:stCondLst>
                                  <p:childTnLst>
                                    <p:animEffect transition="out" filter="strips(upRight)">
                                      <p:cBhvr>
                                        <p:cTn id="18" dur="3000"/>
                                        <p:tgtEl>
                                          <p:spTgt spid="34"/>
                                        </p:tgtEl>
                                      </p:cBhvr>
                                    </p:animEffect>
                                    <p:set>
                                      <p:cBhvr>
                                        <p:cTn id="19" dur="1" fill="hold">
                                          <p:stCondLst>
                                            <p:cond delay="2999"/>
                                          </p:stCondLst>
                                        </p:cTn>
                                        <p:tgtEl>
                                          <p:spTgt spid="34"/>
                                        </p:tgtEl>
                                        <p:attrNameLst>
                                          <p:attrName>style.visibility</p:attrName>
                                        </p:attrNameLst>
                                      </p:cBhvr>
                                      <p:to>
                                        <p:strVal val="hidden"/>
                                      </p:to>
                                    </p:set>
                                  </p:childTnLst>
                                </p:cTn>
                              </p:par>
                              <p:par>
                                <p:cTn id="20" presetID="18" presetClass="exit" presetSubtype="12" fill="hold" grpId="0" nodeType="withEffect">
                                  <p:stCondLst>
                                    <p:cond delay="0"/>
                                  </p:stCondLst>
                                  <p:childTnLst>
                                    <p:animEffect transition="out" filter="strips(downLeft)">
                                      <p:cBhvr>
                                        <p:cTn id="21" dur="3000"/>
                                        <p:tgtEl>
                                          <p:spTgt spid="30"/>
                                        </p:tgtEl>
                                      </p:cBhvr>
                                    </p:animEffect>
                                    <p:set>
                                      <p:cBhvr>
                                        <p:cTn id="22" dur="1" fill="hold">
                                          <p:stCondLst>
                                            <p:cond delay="2999"/>
                                          </p:stCondLst>
                                        </p:cTn>
                                        <p:tgtEl>
                                          <p:spTgt spid="30"/>
                                        </p:tgtEl>
                                        <p:attrNameLst>
                                          <p:attrName>style.visibility</p:attrName>
                                        </p:attrNameLst>
                                      </p:cBhvr>
                                      <p:to>
                                        <p:strVal val="hidden"/>
                                      </p:to>
                                    </p:set>
                                  </p:childTnLst>
                                </p:cTn>
                              </p:par>
                              <p:par>
                                <p:cTn id="23" presetID="18" presetClass="exit" presetSubtype="9" fill="hold" grpId="0" nodeType="withEffect">
                                  <p:stCondLst>
                                    <p:cond delay="0"/>
                                  </p:stCondLst>
                                  <p:childTnLst>
                                    <p:animEffect transition="out" filter="strips(upLeft)">
                                      <p:cBhvr>
                                        <p:cTn id="24" dur="3000"/>
                                        <p:tgtEl>
                                          <p:spTgt spid="31"/>
                                        </p:tgtEl>
                                      </p:cBhvr>
                                    </p:animEffect>
                                    <p:set>
                                      <p:cBhvr>
                                        <p:cTn id="25" dur="1" fill="hold">
                                          <p:stCondLst>
                                            <p:cond delay="2999"/>
                                          </p:stCondLst>
                                        </p:cTn>
                                        <p:tgtEl>
                                          <p:spTgt spid="31"/>
                                        </p:tgtEl>
                                        <p:attrNameLst>
                                          <p:attrName>style.visibility</p:attrName>
                                        </p:attrNameLst>
                                      </p:cBhvr>
                                      <p:to>
                                        <p:strVal val="hidden"/>
                                      </p:to>
                                    </p:set>
                                  </p:childTnLst>
                                </p:cTn>
                              </p:par>
                              <p:par>
                                <p:cTn id="26" presetID="18" presetClass="exit" presetSubtype="12" fill="hold" grpId="0" nodeType="withEffect">
                                  <p:stCondLst>
                                    <p:cond delay="0"/>
                                  </p:stCondLst>
                                  <p:childTnLst>
                                    <p:animEffect transition="out" filter="strips(downLeft)">
                                      <p:cBhvr>
                                        <p:cTn id="27" dur="3000"/>
                                        <p:tgtEl>
                                          <p:spTgt spid="33"/>
                                        </p:tgtEl>
                                      </p:cBhvr>
                                    </p:animEffect>
                                    <p:set>
                                      <p:cBhvr>
                                        <p:cTn id="28" dur="1" fill="hold">
                                          <p:stCondLst>
                                            <p:cond delay="2999"/>
                                          </p:stCondLst>
                                        </p:cTn>
                                        <p:tgtEl>
                                          <p:spTgt spid="33"/>
                                        </p:tgtEl>
                                        <p:attrNameLst>
                                          <p:attrName>style.visibility</p:attrName>
                                        </p:attrNameLst>
                                      </p:cBhvr>
                                      <p:to>
                                        <p:strVal val="hidden"/>
                                      </p:to>
                                    </p:set>
                                  </p:childTnLst>
                                </p:cTn>
                              </p:par>
                              <p:par>
                                <p:cTn id="29" presetID="18" presetClass="exit" presetSubtype="9" fill="hold" grpId="0" nodeType="withEffect">
                                  <p:stCondLst>
                                    <p:cond delay="0"/>
                                  </p:stCondLst>
                                  <p:childTnLst>
                                    <p:animEffect transition="out" filter="strips(upLeft)">
                                      <p:cBhvr>
                                        <p:cTn id="30" dur="3000"/>
                                        <p:tgtEl>
                                          <p:spTgt spid="35"/>
                                        </p:tgtEl>
                                      </p:cBhvr>
                                    </p:animEffect>
                                    <p:set>
                                      <p:cBhvr>
                                        <p:cTn id="31" dur="1" fill="hold">
                                          <p:stCondLst>
                                            <p:cond delay="2999"/>
                                          </p:stCondLst>
                                        </p:cTn>
                                        <p:tgtEl>
                                          <p:spTgt spid="35"/>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strVal val="4/3*#ppt_w"/>
                                          </p:val>
                                        </p:tav>
                                        <p:tav tm="100000">
                                          <p:val>
                                            <p:strVal val="#ppt_w"/>
                                          </p:val>
                                        </p:tav>
                                      </p:tavLst>
                                    </p:anim>
                                    <p:anim calcmode="lin" valueType="num">
                                      <p:cBhvr>
                                        <p:cTn id="35" dur="3000" fill="hold"/>
                                        <p:tgtEl>
                                          <p:spTgt spid="2"/>
                                        </p:tgtEl>
                                        <p:attrNameLst>
                                          <p:attrName>ppt_h</p:attrName>
                                        </p:attrNameLst>
                                      </p:cBhvr>
                                      <p:tavLst>
                                        <p:tav tm="0">
                                          <p:val>
                                            <p:strVal val="4/3*#ppt_h"/>
                                          </p:val>
                                        </p:tav>
                                        <p:tav tm="100000">
                                          <p:val>
                                            <p:strVal val="#ppt_h"/>
                                          </p:val>
                                        </p:tav>
                                      </p:tavLst>
                                    </p:anim>
                                  </p:childTnLst>
                                </p:cTn>
                              </p:par>
                              <p:par>
                                <p:cTn id="36" presetID="4" presetClass="entr" presetSubtype="32"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ox(out)">
                                      <p:cBhvr>
                                        <p:cTn id="38" dur="3000"/>
                                        <p:tgtEl>
                                          <p:spTgt spid="2"/>
                                        </p:tgtEl>
                                      </p:cBhvr>
                                    </p:animEffect>
                                  </p:childTnLst>
                                </p:cTn>
                              </p:par>
                            </p:childTnLst>
                          </p:cTn>
                        </p:par>
                        <p:par>
                          <p:cTn id="39" fill="hold">
                            <p:stCondLst>
                              <p:cond delay="3000"/>
                            </p:stCondLst>
                            <p:childTnLst>
                              <p:par>
                                <p:cTn id="40" presetID="25" presetClass="entr" presetSubtype="0" fill="hold" nodeType="afterEffect">
                                  <p:stCondLst>
                                    <p:cond delay="0"/>
                                  </p:stCondLst>
                                  <p:childTnLst>
                                    <p:set>
                                      <p:cBhvr>
                                        <p:cTn id="41" dur="1" fill="hold">
                                          <p:stCondLst>
                                            <p:cond delay="0"/>
                                          </p:stCondLst>
                                        </p:cTn>
                                        <p:tgtEl>
                                          <p:spTgt spid="47106"/>
                                        </p:tgtEl>
                                        <p:attrNameLst>
                                          <p:attrName>style.visibility</p:attrName>
                                        </p:attrNameLst>
                                      </p:cBhvr>
                                      <p:to>
                                        <p:strVal val="visible"/>
                                      </p:to>
                                    </p:set>
                                    <p:anim calcmode="lin" valueType="num">
                                      <p:cBhvr>
                                        <p:cTn id="42" dur="1500" decel="50000" fill="hold">
                                          <p:stCondLst>
                                            <p:cond delay="0"/>
                                          </p:stCondLst>
                                        </p:cTn>
                                        <p:tgtEl>
                                          <p:spTgt spid="47106"/>
                                        </p:tgtEl>
                                        <p:attrNameLst>
                                          <p:attrName>style.rotation</p:attrName>
                                        </p:attrNameLst>
                                      </p:cBhvr>
                                      <p:tavLst>
                                        <p:tav tm="0">
                                          <p:val>
                                            <p:fltVal val="-90"/>
                                          </p:val>
                                        </p:tav>
                                        <p:tav tm="100000">
                                          <p:val>
                                            <p:fltVal val="0"/>
                                          </p:val>
                                        </p:tav>
                                      </p:tavLst>
                                    </p:anim>
                                    <p:anim calcmode="lin" valueType="num">
                                      <p:cBhvr>
                                        <p:cTn id="43" dur="1500" decel="50000" fill="hold">
                                          <p:stCondLst>
                                            <p:cond delay="0"/>
                                          </p:stCondLst>
                                        </p:cTn>
                                        <p:tgtEl>
                                          <p:spTgt spid="47106"/>
                                        </p:tgtEl>
                                        <p:attrNameLst>
                                          <p:attrName>ppt_w</p:attrName>
                                        </p:attrNameLst>
                                      </p:cBhvr>
                                      <p:tavLst>
                                        <p:tav tm="0">
                                          <p:val>
                                            <p:strVal val="#ppt_w"/>
                                          </p:val>
                                        </p:tav>
                                        <p:tav tm="100000">
                                          <p:val>
                                            <p:strVal val="#ppt_w*.05"/>
                                          </p:val>
                                        </p:tav>
                                      </p:tavLst>
                                    </p:anim>
                                    <p:anim calcmode="lin" valueType="num">
                                      <p:cBhvr>
                                        <p:cTn id="44" dur="1500" accel="50000" fill="hold">
                                          <p:stCondLst>
                                            <p:cond delay="1500"/>
                                          </p:stCondLst>
                                        </p:cTn>
                                        <p:tgtEl>
                                          <p:spTgt spid="47106"/>
                                        </p:tgtEl>
                                        <p:attrNameLst>
                                          <p:attrName>ppt_w</p:attrName>
                                        </p:attrNameLst>
                                      </p:cBhvr>
                                      <p:tavLst>
                                        <p:tav tm="0">
                                          <p:val>
                                            <p:strVal val="#ppt_w*.05"/>
                                          </p:val>
                                        </p:tav>
                                        <p:tav tm="100000">
                                          <p:val>
                                            <p:strVal val="#ppt_w"/>
                                          </p:val>
                                        </p:tav>
                                      </p:tavLst>
                                    </p:anim>
                                    <p:anim calcmode="lin" valueType="num">
                                      <p:cBhvr>
                                        <p:cTn id="45" dur="3000" fill="hold"/>
                                        <p:tgtEl>
                                          <p:spTgt spid="47106"/>
                                        </p:tgtEl>
                                        <p:attrNameLst>
                                          <p:attrName>ppt_h</p:attrName>
                                        </p:attrNameLst>
                                      </p:cBhvr>
                                      <p:tavLst>
                                        <p:tav tm="0">
                                          <p:val>
                                            <p:strVal val="#ppt_h"/>
                                          </p:val>
                                        </p:tav>
                                        <p:tav tm="100000">
                                          <p:val>
                                            <p:strVal val="#ppt_h"/>
                                          </p:val>
                                        </p:tav>
                                      </p:tavLst>
                                    </p:anim>
                                    <p:anim calcmode="lin" valueType="num">
                                      <p:cBhvr>
                                        <p:cTn id="46" dur="1500" decel="50000" fill="hold">
                                          <p:stCondLst>
                                            <p:cond delay="0"/>
                                          </p:stCondLst>
                                        </p:cTn>
                                        <p:tgtEl>
                                          <p:spTgt spid="47106"/>
                                        </p:tgtEl>
                                        <p:attrNameLst>
                                          <p:attrName>ppt_x</p:attrName>
                                        </p:attrNameLst>
                                      </p:cBhvr>
                                      <p:tavLst>
                                        <p:tav tm="0">
                                          <p:val>
                                            <p:strVal val="#ppt_x+.4"/>
                                          </p:val>
                                        </p:tav>
                                        <p:tav tm="100000">
                                          <p:val>
                                            <p:strVal val="#ppt_x"/>
                                          </p:val>
                                        </p:tav>
                                      </p:tavLst>
                                    </p:anim>
                                    <p:anim calcmode="lin" valueType="num">
                                      <p:cBhvr>
                                        <p:cTn id="47" dur="1500" decel="50000" fill="hold">
                                          <p:stCondLst>
                                            <p:cond delay="0"/>
                                          </p:stCondLst>
                                        </p:cTn>
                                        <p:tgtEl>
                                          <p:spTgt spid="47106"/>
                                        </p:tgtEl>
                                        <p:attrNameLst>
                                          <p:attrName>ppt_y</p:attrName>
                                        </p:attrNameLst>
                                      </p:cBhvr>
                                      <p:tavLst>
                                        <p:tav tm="0">
                                          <p:val>
                                            <p:strVal val="#ppt_y-.2"/>
                                          </p:val>
                                        </p:tav>
                                        <p:tav tm="100000">
                                          <p:val>
                                            <p:strVal val="#ppt_y+.1"/>
                                          </p:val>
                                        </p:tav>
                                      </p:tavLst>
                                    </p:anim>
                                    <p:anim calcmode="lin" valueType="num">
                                      <p:cBhvr>
                                        <p:cTn id="48" dur="1500" accel="50000" fill="hold">
                                          <p:stCondLst>
                                            <p:cond delay="1500"/>
                                          </p:stCondLst>
                                        </p:cTn>
                                        <p:tgtEl>
                                          <p:spTgt spid="47106"/>
                                        </p:tgtEl>
                                        <p:attrNameLst>
                                          <p:attrName>ppt_y</p:attrName>
                                        </p:attrNameLst>
                                      </p:cBhvr>
                                      <p:tavLst>
                                        <p:tav tm="0">
                                          <p:val>
                                            <p:strVal val="#ppt_y+.1"/>
                                          </p:val>
                                        </p:tav>
                                        <p:tav tm="100000">
                                          <p:val>
                                            <p:strVal val="#ppt_y"/>
                                          </p:val>
                                        </p:tav>
                                      </p:tavLst>
                                    </p:anim>
                                    <p:animEffect transition="in" filter="fade">
                                      <p:cBhvr>
                                        <p:cTn id="49" dur="3000" decel="50000">
                                          <p:stCondLst>
                                            <p:cond delay="0"/>
                                          </p:stCondLst>
                                        </p:cTn>
                                        <p:tgtEl>
                                          <p:spTgt spid="47106"/>
                                        </p:tgtEl>
                                      </p:cBhvr>
                                    </p:animEffect>
                                  </p:childTnLst>
                                </p:cTn>
                              </p:par>
                            </p:childTnLst>
                          </p:cTn>
                        </p:par>
                        <p:par>
                          <p:cTn id="50" fill="hold">
                            <p:stCondLst>
                              <p:cond delay="6000"/>
                            </p:stCondLst>
                            <p:childTnLst>
                              <p:par>
                                <p:cTn id="51" presetID="25" presetClass="entr" presetSubtype="0" fill="hold" nodeType="afterEffect">
                                  <p:stCondLst>
                                    <p:cond delay="0"/>
                                  </p:stCondLst>
                                  <p:childTnLst>
                                    <p:set>
                                      <p:cBhvr>
                                        <p:cTn id="52" dur="1" fill="hold">
                                          <p:stCondLst>
                                            <p:cond delay="0"/>
                                          </p:stCondLst>
                                        </p:cTn>
                                        <p:tgtEl>
                                          <p:spTgt spid="47108"/>
                                        </p:tgtEl>
                                        <p:attrNameLst>
                                          <p:attrName>style.visibility</p:attrName>
                                        </p:attrNameLst>
                                      </p:cBhvr>
                                      <p:to>
                                        <p:strVal val="visible"/>
                                      </p:to>
                                    </p:set>
                                    <p:anim calcmode="lin" valueType="num">
                                      <p:cBhvr>
                                        <p:cTn id="53" dur="1500" decel="50000" fill="hold">
                                          <p:stCondLst>
                                            <p:cond delay="0"/>
                                          </p:stCondLst>
                                        </p:cTn>
                                        <p:tgtEl>
                                          <p:spTgt spid="47108"/>
                                        </p:tgtEl>
                                        <p:attrNameLst>
                                          <p:attrName>style.rotation</p:attrName>
                                        </p:attrNameLst>
                                      </p:cBhvr>
                                      <p:tavLst>
                                        <p:tav tm="0">
                                          <p:val>
                                            <p:fltVal val="-90"/>
                                          </p:val>
                                        </p:tav>
                                        <p:tav tm="100000">
                                          <p:val>
                                            <p:fltVal val="0"/>
                                          </p:val>
                                        </p:tav>
                                      </p:tavLst>
                                    </p:anim>
                                    <p:anim calcmode="lin" valueType="num">
                                      <p:cBhvr>
                                        <p:cTn id="54" dur="1500" decel="50000" fill="hold">
                                          <p:stCondLst>
                                            <p:cond delay="0"/>
                                          </p:stCondLst>
                                        </p:cTn>
                                        <p:tgtEl>
                                          <p:spTgt spid="47108"/>
                                        </p:tgtEl>
                                        <p:attrNameLst>
                                          <p:attrName>ppt_w</p:attrName>
                                        </p:attrNameLst>
                                      </p:cBhvr>
                                      <p:tavLst>
                                        <p:tav tm="0">
                                          <p:val>
                                            <p:strVal val="#ppt_w"/>
                                          </p:val>
                                        </p:tav>
                                        <p:tav tm="100000">
                                          <p:val>
                                            <p:strVal val="#ppt_w*.05"/>
                                          </p:val>
                                        </p:tav>
                                      </p:tavLst>
                                    </p:anim>
                                    <p:anim calcmode="lin" valueType="num">
                                      <p:cBhvr>
                                        <p:cTn id="55" dur="1500" accel="50000" fill="hold">
                                          <p:stCondLst>
                                            <p:cond delay="1500"/>
                                          </p:stCondLst>
                                        </p:cTn>
                                        <p:tgtEl>
                                          <p:spTgt spid="47108"/>
                                        </p:tgtEl>
                                        <p:attrNameLst>
                                          <p:attrName>ppt_w</p:attrName>
                                        </p:attrNameLst>
                                      </p:cBhvr>
                                      <p:tavLst>
                                        <p:tav tm="0">
                                          <p:val>
                                            <p:strVal val="#ppt_w*.05"/>
                                          </p:val>
                                        </p:tav>
                                        <p:tav tm="100000">
                                          <p:val>
                                            <p:strVal val="#ppt_w"/>
                                          </p:val>
                                        </p:tav>
                                      </p:tavLst>
                                    </p:anim>
                                    <p:anim calcmode="lin" valueType="num">
                                      <p:cBhvr>
                                        <p:cTn id="56" dur="3000" fill="hold"/>
                                        <p:tgtEl>
                                          <p:spTgt spid="47108"/>
                                        </p:tgtEl>
                                        <p:attrNameLst>
                                          <p:attrName>ppt_h</p:attrName>
                                        </p:attrNameLst>
                                      </p:cBhvr>
                                      <p:tavLst>
                                        <p:tav tm="0">
                                          <p:val>
                                            <p:strVal val="#ppt_h"/>
                                          </p:val>
                                        </p:tav>
                                        <p:tav tm="100000">
                                          <p:val>
                                            <p:strVal val="#ppt_h"/>
                                          </p:val>
                                        </p:tav>
                                      </p:tavLst>
                                    </p:anim>
                                    <p:anim calcmode="lin" valueType="num">
                                      <p:cBhvr>
                                        <p:cTn id="57" dur="1500" decel="50000" fill="hold">
                                          <p:stCondLst>
                                            <p:cond delay="0"/>
                                          </p:stCondLst>
                                        </p:cTn>
                                        <p:tgtEl>
                                          <p:spTgt spid="47108"/>
                                        </p:tgtEl>
                                        <p:attrNameLst>
                                          <p:attrName>ppt_x</p:attrName>
                                        </p:attrNameLst>
                                      </p:cBhvr>
                                      <p:tavLst>
                                        <p:tav tm="0">
                                          <p:val>
                                            <p:strVal val="#ppt_x+.4"/>
                                          </p:val>
                                        </p:tav>
                                        <p:tav tm="100000">
                                          <p:val>
                                            <p:strVal val="#ppt_x"/>
                                          </p:val>
                                        </p:tav>
                                      </p:tavLst>
                                    </p:anim>
                                    <p:anim calcmode="lin" valueType="num">
                                      <p:cBhvr>
                                        <p:cTn id="58" dur="1500" decel="50000" fill="hold">
                                          <p:stCondLst>
                                            <p:cond delay="0"/>
                                          </p:stCondLst>
                                        </p:cTn>
                                        <p:tgtEl>
                                          <p:spTgt spid="47108"/>
                                        </p:tgtEl>
                                        <p:attrNameLst>
                                          <p:attrName>ppt_y</p:attrName>
                                        </p:attrNameLst>
                                      </p:cBhvr>
                                      <p:tavLst>
                                        <p:tav tm="0">
                                          <p:val>
                                            <p:strVal val="#ppt_y-.2"/>
                                          </p:val>
                                        </p:tav>
                                        <p:tav tm="100000">
                                          <p:val>
                                            <p:strVal val="#ppt_y+.1"/>
                                          </p:val>
                                        </p:tav>
                                      </p:tavLst>
                                    </p:anim>
                                    <p:anim calcmode="lin" valueType="num">
                                      <p:cBhvr>
                                        <p:cTn id="59" dur="1500" accel="50000" fill="hold">
                                          <p:stCondLst>
                                            <p:cond delay="1500"/>
                                          </p:stCondLst>
                                        </p:cTn>
                                        <p:tgtEl>
                                          <p:spTgt spid="47108"/>
                                        </p:tgtEl>
                                        <p:attrNameLst>
                                          <p:attrName>ppt_y</p:attrName>
                                        </p:attrNameLst>
                                      </p:cBhvr>
                                      <p:tavLst>
                                        <p:tav tm="0">
                                          <p:val>
                                            <p:strVal val="#ppt_y+.1"/>
                                          </p:val>
                                        </p:tav>
                                        <p:tav tm="100000">
                                          <p:val>
                                            <p:strVal val="#ppt_y"/>
                                          </p:val>
                                        </p:tav>
                                      </p:tavLst>
                                    </p:anim>
                                    <p:animEffect transition="in" filter="fade">
                                      <p:cBhvr>
                                        <p:cTn id="60" dur="3000" decel="50000">
                                          <p:stCondLst>
                                            <p:cond delay="0"/>
                                          </p:stCondLst>
                                        </p:cTn>
                                        <p:tgtEl>
                                          <p:spTgt spid="47108"/>
                                        </p:tgtEl>
                                      </p:cBhvr>
                                    </p:animEffect>
                                  </p:childTnLst>
                                </p:cTn>
                              </p:par>
                            </p:childTnLst>
                          </p:cTn>
                        </p:par>
                        <p:par>
                          <p:cTn id="61" fill="hold">
                            <p:stCondLst>
                              <p:cond delay="9000"/>
                            </p:stCondLst>
                            <p:childTnLst>
                              <p:par>
                                <p:cTn id="62" presetID="25" presetClass="entr" presetSubtype="0" fill="hold" nodeType="afterEffect">
                                  <p:stCondLst>
                                    <p:cond delay="0"/>
                                  </p:stCondLst>
                                  <p:childTnLst>
                                    <p:set>
                                      <p:cBhvr>
                                        <p:cTn id="63" dur="1" fill="hold">
                                          <p:stCondLst>
                                            <p:cond delay="0"/>
                                          </p:stCondLst>
                                        </p:cTn>
                                        <p:tgtEl>
                                          <p:spTgt spid="47110"/>
                                        </p:tgtEl>
                                        <p:attrNameLst>
                                          <p:attrName>style.visibility</p:attrName>
                                        </p:attrNameLst>
                                      </p:cBhvr>
                                      <p:to>
                                        <p:strVal val="visible"/>
                                      </p:to>
                                    </p:set>
                                    <p:anim calcmode="lin" valueType="num">
                                      <p:cBhvr>
                                        <p:cTn id="64" dur="1500" decel="50000" fill="hold">
                                          <p:stCondLst>
                                            <p:cond delay="0"/>
                                          </p:stCondLst>
                                        </p:cTn>
                                        <p:tgtEl>
                                          <p:spTgt spid="47110"/>
                                        </p:tgtEl>
                                        <p:attrNameLst>
                                          <p:attrName>style.rotation</p:attrName>
                                        </p:attrNameLst>
                                      </p:cBhvr>
                                      <p:tavLst>
                                        <p:tav tm="0">
                                          <p:val>
                                            <p:fltVal val="-90"/>
                                          </p:val>
                                        </p:tav>
                                        <p:tav tm="100000">
                                          <p:val>
                                            <p:fltVal val="0"/>
                                          </p:val>
                                        </p:tav>
                                      </p:tavLst>
                                    </p:anim>
                                    <p:anim calcmode="lin" valueType="num">
                                      <p:cBhvr>
                                        <p:cTn id="65" dur="1500" decel="50000" fill="hold">
                                          <p:stCondLst>
                                            <p:cond delay="0"/>
                                          </p:stCondLst>
                                        </p:cTn>
                                        <p:tgtEl>
                                          <p:spTgt spid="47110"/>
                                        </p:tgtEl>
                                        <p:attrNameLst>
                                          <p:attrName>ppt_w</p:attrName>
                                        </p:attrNameLst>
                                      </p:cBhvr>
                                      <p:tavLst>
                                        <p:tav tm="0">
                                          <p:val>
                                            <p:strVal val="#ppt_w"/>
                                          </p:val>
                                        </p:tav>
                                        <p:tav tm="100000">
                                          <p:val>
                                            <p:strVal val="#ppt_w*.05"/>
                                          </p:val>
                                        </p:tav>
                                      </p:tavLst>
                                    </p:anim>
                                    <p:anim calcmode="lin" valueType="num">
                                      <p:cBhvr>
                                        <p:cTn id="66" dur="1500" accel="50000" fill="hold">
                                          <p:stCondLst>
                                            <p:cond delay="1500"/>
                                          </p:stCondLst>
                                        </p:cTn>
                                        <p:tgtEl>
                                          <p:spTgt spid="47110"/>
                                        </p:tgtEl>
                                        <p:attrNameLst>
                                          <p:attrName>ppt_w</p:attrName>
                                        </p:attrNameLst>
                                      </p:cBhvr>
                                      <p:tavLst>
                                        <p:tav tm="0">
                                          <p:val>
                                            <p:strVal val="#ppt_w*.05"/>
                                          </p:val>
                                        </p:tav>
                                        <p:tav tm="100000">
                                          <p:val>
                                            <p:strVal val="#ppt_w"/>
                                          </p:val>
                                        </p:tav>
                                      </p:tavLst>
                                    </p:anim>
                                    <p:anim calcmode="lin" valueType="num">
                                      <p:cBhvr>
                                        <p:cTn id="67" dur="3000" fill="hold"/>
                                        <p:tgtEl>
                                          <p:spTgt spid="47110"/>
                                        </p:tgtEl>
                                        <p:attrNameLst>
                                          <p:attrName>ppt_h</p:attrName>
                                        </p:attrNameLst>
                                      </p:cBhvr>
                                      <p:tavLst>
                                        <p:tav tm="0">
                                          <p:val>
                                            <p:strVal val="#ppt_h"/>
                                          </p:val>
                                        </p:tav>
                                        <p:tav tm="100000">
                                          <p:val>
                                            <p:strVal val="#ppt_h"/>
                                          </p:val>
                                        </p:tav>
                                      </p:tavLst>
                                    </p:anim>
                                    <p:anim calcmode="lin" valueType="num">
                                      <p:cBhvr>
                                        <p:cTn id="68" dur="1500" decel="50000" fill="hold">
                                          <p:stCondLst>
                                            <p:cond delay="0"/>
                                          </p:stCondLst>
                                        </p:cTn>
                                        <p:tgtEl>
                                          <p:spTgt spid="47110"/>
                                        </p:tgtEl>
                                        <p:attrNameLst>
                                          <p:attrName>ppt_x</p:attrName>
                                        </p:attrNameLst>
                                      </p:cBhvr>
                                      <p:tavLst>
                                        <p:tav tm="0">
                                          <p:val>
                                            <p:strVal val="#ppt_x+.4"/>
                                          </p:val>
                                        </p:tav>
                                        <p:tav tm="100000">
                                          <p:val>
                                            <p:strVal val="#ppt_x"/>
                                          </p:val>
                                        </p:tav>
                                      </p:tavLst>
                                    </p:anim>
                                    <p:anim calcmode="lin" valueType="num">
                                      <p:cBhvr>
                                        <p:cTn id="69" dur="1500" decel="50000" fill="hold">
                                          <p:stCondLst>
                                            <p:cond delay="0"/>
                                          </p:stCondLst>
                                        </p:cTn>
                                        <p:tgtEl>
                                          <p:spTgt spid="47110"/>
                                        </p:tgtEl>
                                        <p:attrNameLst>
                                          <p:attrName>ppt_y</p:attrName>
                                        </p:attrNameLst>
                                      </p:cBhvr>
                                      <p:tavLst>
                                        <p:tav tm="0">
                                          <p:val>
                                            <p:strVal val="#ppt_y-.2"/>
                                          </p:val>
                                        </p:tav>
                                        <p:tav tm="100000">
                                          <p:val>
                                            <p:strVal val="#ppt_y+.1"/>
                                          </p:val>
                                        </p:tav>
                                      </p:tavLst>
                                    </p:anim>
                                    <p:anim calcmode="lin" valueType="num">
                                      <p:cBhvr>
                                        <p:cTn id="70" dur="1500" accel="50000" fill="hold">
                                          <p:stCondLst>
                                            <p:cond delay="1500"/>
                                          </p:stCondLst>
                                        </p:cTn>
                                        <p:tgtEl>
                                          <p:spTgt spid="47110"/>
                                        </p:tgtEl>
                                        <p:attrNameLst>
                                          <p:attrName>ppt_y</p:attrName>
                                        </p:attrNameLst>
                                      </p:cBhvr>
                                      <p:tavLst>
                                        <p:tav tm="0">
                                          <p:val>
                                            <p:strVal val="#ppt_y+.1"/>
                                          </p:val>
                                        </p:tav>
                                        <p:tav tm="100000">
                                          <p:val>
                                            <p:strVal val="#ppt_y"/>
                                          </p:val>
                                        </p:tav>
                                      </p:tavLst>
                                    </p:anim>
                                    <p:animEffect transition="in" filter="fade">
                                      <p:cBhvr>
                                        <p:cTn id="71" dur="3000" decel="50000">
                                          <p:stCondLst>
                                            <p:cond delay="0"/>
                                          </p:stCondLst>
                                        </p:cTn>
                                        <p:tgtEl>
                                          <p:spTgt spid="47110"/>
                                        </p:tgtEl>
                                      </p:cBhvr>
                                    </p:animEffect>
                                  </p:childTnLst>
                                </p:cTn>
                              </p:par>
                            </p:childTnLst>
                          </p:cTn>
                        </p:par>
                        <p:par>
                          <p:cTn id="72" fill="hold">
                            <p:stCondLst>
                              <p:cond delay="12000"/>
                            </p:stCondLst>
                            <p:childTnLst>
                              <p:par>
                                <p:cTn id="73" presetID="25" presetClass="entr" presetSubtype="0" fill="hold" nodeType="afterEffect">
                                  <p:stCondLst>
                                    <p:cond delay="0"/>
                                  </p:stCondLst>
                                  <p:childTnLst>
                                    <p:set>
                                      <p:cBhvr>
                                        <p:cTn id="74" dur="1" fill="hold">
                                          <p:stCondLst>
                                            <p:cond delay="0"/>
                                          </p:stCondLst>
                                        </p:cTn>
                                        <p:tgtEl>
                                          <p:spTgt spid="47112"/>
                                        </p:tgtEl>
                                        <p:attrNameLst>
                                          <p:attrName>style.visibility</p:attrName>
                                        </p:attrNameLst>
                                      </p:cBhvr>
                                      <p:to>
                                        <p:strVal val="visible"/>
                                      </p:to>
                                    </p:set>
                                    <p:anim calcmode="lin" valueType="num">
                                      <p:cBhvr>
                                        <p:cTn id="75" dur="1500" decel="50000" fill="hold">
                                          <p:stCondLst>
                                            <p:cond delay="0"/>
                                          </p:stCondLst>
                                        </p:cTn>
                                        <p:tgtEl>
                                          <p:spTgt spid="47112"/>
                                        </p:tgtEl>
                                        <p:attrNameLst>
                                          <p:attrName>style.rotation</p:attrName>
                                        </p:attrNameLst>
                                      </p:cBhvr>
                                      <p:tavLst>
                                        <p:tav tm="0">
                                          <p:val>
                                            <p:fltVal val="-90"/>
                                          </p:val>
                                        </p:tav>
                                        <p:tav tm="100000">
                                          <p:val>
                                            <p:fltVal val="0"/>
                                          </p:val>
                                        </p:tav>
                                      </p:tavLst>
                                    </p:anim>
                                    <p:anim calcmode="lin" valueType="num">
                                      <p:cBhvr>
                                        <p:cTn id="76" dur="1500" decel="50000" fill="hold">
                                          <p:stCondLst>
                                            <p:cond delay="0"/>
                                          </p:stCondLst>
                                        </p:cTn>
                                        <p:tgtEl>
                                          <p:spTgt spid="47112"/>
                                        </p:tgtEl>
                                        <p:attrNameLst>
                                          <p:attrName>ppt_w</p:attrName>
                                        </p:attrNameLst>
                                      </p:cBhvr>
                                      <p:tavLst>
                                        <p:tav tm="0">
                                          <p:val>
                                            <p:strVal val="#ppt_w"/>
                                          </p:val>
                                        </p:tav>
                                        <p:tav tm="100000">
                                          <p:val>
                                            <p:strVal val="#ppt_w*.05"/>
                                          </p:val>
                                        </p:tav>
                                      </p:tavLst>
                                    </p:anim>
                                    <p:anim calcmode="lin" valueType="num">
                                      <p:cBhvr>
                                        <p:cTn id="77" dur="1500" accel="50000" fill="hold">
                                          <p:stCondLst>
                                            <p:cond delay="1500"/>
                                          </p:stCondLst>
                                        </p:cTn>
                                        <p:tgtEl>
                                          <p:spTgt spid="47112"/>
                                        </p:tgtEl>
                                        <p:attrNameLst>
                                          <p:attrName>ppt_w</p:attrName>
                                        </p:attrNameLst>
                                      </p:cBhvr>
                                      <p:tavLst>
                                        <p:tav tm="0">
                                          <p:val>
                                            <p:strVal val="#ppt_w*.05"/>
                                          </p:val>
                                        </p:tav>
                                        <p:tav tm="100000">
                                          <p:val>
                                            <p:strVal val="#ppt_w"/>
                                          </p:val>
                                        </p:tav>
                                      </p:tavLst>
                                    </p:anim>
                                    <p:anim calcmode="lin" valueType="num">
                                      <p:cBhvr>
                                        <p:cTn id="78" dur="3000" fill="hold"/>
                                        <p:tgtEl>
                                          <p:spTgt spid="47112"/>
                                        </p:tgtEl>
                                        <p:attrNameLst>
                                          <p:attrName>ppt_h</p:attrName>
                                        </p:attrNameLst>
                                      </p:cBhvr>
                                      <p:tavLst>
                                        <p:tav tm="0">
                                          <p:val>
                                            <p:strVal val="#ppt_h"/>
                                          </p:val>
                                        </p:tav>
                                        <p:tav tm="100000">
                                          <p:val>
                                            <p:strVal val="#ppt_h"/>
                                          </p:val>
                                        </p:tav>
                                      </p:tavLst>
                                    </p:anim>
                                    <p:anim calcmode="lin" valueType="num">
                                      <p:cBhvr>
                                        <p:cTn id="79" dur="1500" decel="50000" fill="hold">
                                          <p:stCondLst>
                                            <p:cond delay="0"/>
                                          </p:stCondLst>
                                        </p:cTn>
                                        <p:tgtEl>
                                          <p:spTgt spid="47112"/>
                                        </p:tgtEl>
                                        <p:attrNameLst>
                                          <p:attrName>ppt_x</p:attrName>
                                        </p:attrNameLst>
                                      </p:cBhvr>
                                      <p:tavLst>
                                        <p:tav tm="0">
                                          <p:val>
                                            <p:strVal val="#ppt_x+.4"/>
                                          </p:val>
                                        </p:tav>
                                        <p:tav tm="100000">
                                          <p:val>
                                            <p:strVal val="#ppt_x"/>
                                          </p:val>
                                        </p:tav>
                                      </p:tavLst>
                                    </p:anim>
                                    <p:anim calcmode="lin" valueType="num">
                                      <p:cBhvr>
                                        <p:cTn id="80" dur="1500" decel="50000" fill="hold">
                                          <p:stCondLst>
                                            <p:cond delay="0"/>
                                          </p:stCondLst>
                                        </p:cTn>
                                        <p:tgtEl>
                                          <p:spTgt spid="47112"/>
                                        </p:tgtEl>
                                        <p:attrNameLst>
                                          <p:attrName>ppt_y</p:attrName>
                                        </p:attrNameLst>
                                      </p:cBhvr>
                                      <p:tavLst>
                                        <p:tav tm="0">
                                          <p:val>
                                            <p:strVal val="#ppt_y-.2"/>
                                          </p:val>
                                        </p:tav>
                                        <p:tav tm="100000">
                                          <p:val>
                                            <p:strVal val="#ppt_y+.1"/>
                                          </p:val>
                                        </p:tav>
                                      </p:tavLst>
                                    </p:anim>
                                    <p:anim calcmode="lin" valueType="num">
                                      <p:cBhvr>
                                        <p:cTn id="81" dur="1500" accel="50000" fill="hold">
                                          <p:stCondLst>
                                            <p:cond delay="1500"/>
                                          </p:stCondLst>
                                        </p:cTn>
                                        <p:tgtEl>
                                          <p:spTgt spid="47112"/>
                                        </p:tgtEl>
                                        <p:attrNameLst>
                                          <p:attrName>ppt_y</p:attrName>
                                        </p:attrNameLst>
                                      </p:cBhvr>
                                      <p:tavLst>
                                        <p:tav tm="0">
                                          <p:val>
                                            <p:strVal val="#ppt_y+.1"/>
                                          </p:val>
                                        </p:tav>
                                        <p:tav tm="100000">
                                          <p:val>
                                            <p:strVal val="#ppt_y"/>
                                          </p:val>
                                        </p:tav>
                                      </p:tavLst>
                                    </p:anim>
                                    <p:animEffect transition="in" filter="fade">
                                      <p:cBhvr>
                                        <p:cTn id="82" dur="3000" decel="50000">
                                          <p:stCondLst>
                                            <p:cond delay="0"/>
                                          </p:stCondLst>
                                        </p:cTn>
                                        <p:tgtEl>
                                          <p:spTgt spid="47112"/>
                                        </p:tgtEl>
                                      </p:cBhvr>
                                    </p:animEffect>
                                  </p:childTnLst>
                                </p:cTn>
                              </p:par>
                            </p:childTnLst>
                          </p:cTn>
                        </p:par>
                        <p:par>
                          <p:cTn id="83" fill="hold">
                            <p:stCondLst>
                              <p:cond delay="15000"/>
                            </p:stCondLst>
                            <p:childTnLst>
                              <p:par>
                                <p:cTn id="84" presetID="29" presetClass="entr" presetSubtype="0" fill="hold" nodeType="afterEffect">
                                  <p:stCondLst>
                                    <p:cond delay="0"/>
                                  </p:stCondLst>
                                  <p:childTnLst>
                                    <p:set>
                                      <p:cBhvr>
                                        <p:cTn id="85" dur="1" fill="hold">
                                          <p:stCondLst>
                                            <p:cond delay="0"/>
                                          </p:stCondLst>
                                        </p:cTn>
                                        <p:tgtEl>
                                          <p:spTgt spid="47114"/>
                                        </p:tgtEl>
                                        <p:attrNameLst>
                                          <p:attrName>style.visibility</p:attrName>
                                        </p:attrNameLst>
                                      </p:cBhvr>
                                      <p:to>
                                        <p:strVal val="visible"/>
                                      </p:to>
                                    </p:set>
                                    <p:anim calcmode="lin" valueType="num">
                                      <p:cBhvr>
                                        <p:cTn id="86" dur="2000" fill="hold"/>
                                        <p:tgtEl>
                                          <p:spTgt spid="47114"/>
                                        </p:tgtEl>
                                        <p:attrNameLst>
                                          <p:attrName>ppt_x</p:attrName>
                                        </p:attrNameLst>
                                      </p:cBhvr>
                                      <p:tavLst>
                                        <p:tav tm="0">
                                          <p:val>
                                            <p:strVal val="#ppt_x-.2"/>
                                          </p:val>
                                        </p:tav>
                                        <p:tav tm="100000">
                                          <p:val>
                                            <p:strVal val="#ppt_x"/>
                                          </p:val>
                                        </p:tav>
                                      </p:tavLst>
                                    </p:anim>
                                    <p:anim calcmode="lin" valueType="num">
                                      <p:cBhvr>
                                        <p:cTn id="87" dur="2000" fill="hold"/>
                                        <p:tgtEl>
                                          <p:spTgt spid="47114"/>
                                        </p:tgtEl>
                                        <p:attrNameLst>
                                          <p:attrName>ppt_y</p:attrName>
                                        </p:attrNameLst>
                                      </p:cBhvr>
                                      <p:tavLst>
                                        <p:tav tm="0">
                                          <p:val>
                                            <p:strVal val="#ppt_y"/>
                                          </p:val>
                                        </p:tav>
                                        <p:tav tm="100000">
                                          <p:val>
                                            <p:strVal val="#ppt_y"/>
                                          </p:val>
                                        </p:tav>
                                      </p:tavLst>
                                    </p:anim>
                                    <p:animEffect transition="in" filter="wipe(right)" prLst="gradientSize: 0.1">
                                      <p:cBhvr>
                                        <p:cTn id="88" dur="2000"/>
                                        <p:tgtEl>
                                          <p:spTgt spid="47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pñ´jp.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accent5">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jpñ´jp.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blipFill dpi="0" rotWithShape="1">
            <a:blip r:embed="rId2">
              <a:duotone>
                <a:prstClr val="black"/>
                <a:srgbClr val="3366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redondeado"/>
          <p:cNvSpPr/>
          <p:nvPr/>
        </p:nvSpPr>
        <p:spPr>
          <a:xfrm>
            <a:off x="285720" y="285728"/>
            <a:ext cx="8572560" cy="6357982"/>
          </a:xfrm>
          <a:prstGeom prst="roundRect">
            <a:avLst>
              <a:gd name="adj" fmla="val 22122"/>
            </a:avLst>
          </a:prstGeom>
          <a:solidFill>
            <a:srgbClr val="00206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571472" y="500042"/>
            <a:ext cx="8072494" cy="5857916"/>
          </a:xfrm>
          <a:prstGeom prst="roundRect">
            <a:avLst>
              <a:gd name="adj" fmla="val 22122"/>
            </a:avLst>
          </a:prstGeom>
          <a:solidFill>
            <a:srgbClr val="3366FF"/>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71538" y="1428736"/>
            <a:ext cx="7000924" cy="3785652"/>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La bahía de Ha Long (en vietnamita: </a:t>
            </a:r>
            <a:r>
              <a:rPr lang="es-ES" sz="2000" dirty="0" err="1" smtClean="0">
                <a:effectLst>
                  <a:outerShdw blurRad="38100" dist="38100" dir="2700000" algn="tl">
                    <a:srgbClr val="000000">
                      <a:alpha val="43137"/>
                    </a:srgbClr>
                  </a:outerShdw>
                </a:effectLst>
              </a:rPr>
              <a:t>Vịnh</a:t>
            </a:r>
            <a:r>
              <a:rPr lang="es-ES" sz="2000" dirty="0" smtClean="0">
                <a:effectLst>
                  <a:outerShdw blurRad="38100" dist="38100" dir="2700000" algn="tl">
                    <a:srgbClr val="000000">
                      <a:alpha val="43137"/>
                    </a:srgbClr>
                  </a:outerShdw>
                </a:effectLst>
              </a:rPr>
              <a:t> </a:t>
            </a:r>
            <a:r>
              <a:rPr lang="es-ES" sz="2000" dirty="0" err="1" smtClean="0">
                <a:effectLst>
                  <a:outerShdw blurRad="38100" dist="38100" dir="2700000" algn="tl">
                    <a:srgbClr val="000000">
                      <a:alpha val="43137"/>
                    </a:srgbClr>
                  </a:outerShdw>
                </a:effectLst>
              </a:rPr>
              <a:t>Hạ</a:t>
            </a:r>
            <a:r>
              <a:rPr lang="es-ES" sz="2000" dirty="0" smtClean="0">
                <a:effectLst>
                  <a:outerShdw blurRad="38100" dist="38100" dir="2700000" algn="tl">
                    <a:srgbClr val="000000">
                      <a:alpha val="43137"/>
                    </a:srgbClr>
                  </a:outerShdw>
                </a:effectLst>
              </a:rPr>
              <a:t> Long), también llamada Bahía de </a:t>
            </a:r>
            <a:r>
              <a:rPr lang="es-ES" sz="2000" dirty="0" err="1" smtClean="0">
                <a:effectLst>
                  <a:outerShdw blurRad="38100" dist="38100" dir="2700000" algn="tl">
                    <a:srgbClr val="000000">
                      <a:alpha val="43137"/>
                    </a:srgbClr>
                  </a:outerShdw>
                </a:effectLst>
              </a:rPr>
              <a:t>Halong</a:t>
            </a:r>
            <a:r>
              <a:rPr lang="es-ES" sz="2000" dirty="0" smtClean="0">
                <a:effectLst>
                  <a:outerShdw blurRad="38100" dist="38100" dir="2700000" algn="tl">
                    <a:srgbClr val="000000">
                      <a:alpha val="43137"/>
                    </a:srgbClr>
                  </a:outerShdw>
                </a:effectLst>
              </a:rPr>
              <a:t> o Bahía de </a:t>
            </a:r>
            <a:r>
              <a:rPr lang="es-ES" sz="2000" dirty="0" err="1" smtClean="0">
                <a:effectLst>
                  <a:outerShdw blurRad="38100" dist="38100" dir="2700000" algn="tl">
                    <a:srgbClr val="000000">
                      <a:alpha val="43137"/>
                    </a:srgbClr>
                  </a:outerShdw>
                </a:effectLst>
              </a:rPr>
              <a:t>Along</a:t>
            </a:r>
            <a:r>
              <a:rPr lang="es-ES" sz="2000" dirty="0" smtClean="0">
                <a:effectLst>
                  <a:outerShdw blurRad="38100" dist="38100" dir="2700000" algn="tl">
                    <a:srgbClr val="000000">
                      <a:alpha val="43137"/>
                    </a:srgbClr>
                  </a:outerShdw>
                </a:effectLst>
              </a:rPr>
              <a:t>, es una extensión de agua de aproximadamente 1.500 km². Situada al norte de Vietnam, en la provincia de </a:t>
            </a:r>
            <a:r>
              <a:rPr lang="es-ES" sz="2000" dirty="0" err="1" smtClean="0">
                <a:effectLst>
                  <a:outerShdw blurRad="38100" dist="38100" dir="2700000" algn="tl">
                    <a:srgbClr val="000000">
                      <a:alpha val="43137"/>
                    </a:srgbClr>
                  </a:outerShdw>
                </a:effectLst>
              </a:rPr>
              <a:t>Quang</a:t>
            </a:r>
            <a:r>
              <a:rPr lang="es-ES" sz="2000" dirty="0" smtClean="0">
                <a:effectLst>
                  <a:outerShdw blurRad="38100" dist="38100" dir="2700000" algn="tl">
                    <a:srgbClr val="000000">
                      <a:alpha val="43137"/>
                    </a:srgbClr>
                  </a:outerShdw>
                </a:effectLst>
              </a:rPr>
              <a:t> </a:t>
            </a:r>
            <a:r>
              <a:rPr lang="es-ES" sz="2000" dirty="0" err="1" smtClean="0">
                <a:effectLst>
                  <a:outerShdw blurRad="38100" dist="38100" dir="2700000" algn="tl">
                    <a:srgbClr val="000000">
                      <a:alpha val="43137"/>
                    </a:srgbClr>
                  </a:outerShdw>
                </a:effectLst>
              </a:rPr>
              <a:t>Ninh</a:t>
            </a:r>
            <a:r>
              <a:rPr lang="es-ES" sz="2000" dirty="0" smtClean="0">
                <a:effectLst>
                  <a:outerShdw blurRad="38100" dist="38100" dir="2700000" algn="tl">
                    <a:srgbClr val="000000">
                      <a:alpha val="43137"/>
                    </a:srgbClr>
                  </a:outerShdw>
                </a:effectLst>
              </a:rPr>
              <a:t>, en el golfo de Tonkín, cerca de la frontera China y a 170 km al este de Hanói. Se extiende a lo largo de una costa de 120 km. Destaca la presencia de elementos kársticos e islas de varios tamaños y formas.</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Fue declarada como Patrimonio de la Humanidad por la Unesco en el año 1994 y ampliada la declaración en el año 2000. Abarca una zona protegida de 150.000 ha. Es además, desde el 11 de noviembre de 2011 una de las siete maravillas naturales del mundo.</a:t>
            </a:r>
            <a:endParaRPr lang="es-ES" sz="2000" dirty="0">
              <a:effectLst>
                <a:outerShdw blurRad="38100" dist="38100" dir="2700000" algn="tl">
                  <a:srgbClr val="000000">
                    <a:alpha val="43137"/>
                  </a:srgbClr>
                </a:outerShdw>
              </a:effectLst>
            </a:endParaRPr>
          </a:p>
        </p:txBody>
      </p:sp>
    </p:spTree>
  </p:cSld>
  <p:clrMapOvr>
    <a:masterClrMapping/>
  </p:clrMapOvr>
  <p:transition advTm="34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15875"/>
            <a:ext cx="9144000" cy="6824663"/>
          </a:xfrm>
          <a:prstGeom prst="rect">
            <a:avLst/>
          </a:prstGeom>
          <a:noFill/>
          <a:ln>
            <a:noFill/>
          </a:ln>
        </p:spPr>
      </p:pic>
      <p:sp>
        <p:nvSpPr>
          <p:cNvPr id="3" name="2 Rectángulo"/>
          <p:cNvSpPr/>
          <p:nvPr/>
        </p:nvSpPr>
        <p:spPr>
          <a:xfrm>
            <a:off x="0" y="0"/>
            <a:ext cx="9144000" cy="6858000"/>
          </a:xfrm>
          <a:prstGeom prst="rect">
            <a:avLst/>
          </a:prstGeom>
          <a:solidFill>
            <a:srgbClr val="FF66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jpg"/>
          <p:cNvPicPr>
            <a:picLocks noGrp="1" noChangeAspect="1"/>
          </p:cNvPicPr>
          <p:nvPr isPhoto="1"/>
        </p:nvPicPr>
        <p:blipFill>
          <a:blip r:embed="rId2">
            <a:lum/>
          </a:blip>
          <a:stretch>
            <a:fillRect/>
          </a:stretch>
        </p:blipFill>
        <p:spPr>
          <a:xfrm>
            <a:off x="0" y="0"/>
            <a:ext cx="9144000" cy="68246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
        <p:nvSpPr>
          <p:cNvPr id="3" name="2 Rectángulo"/>
          <p:cNvSpPr/>
          <p:nvPr/>
        </p:nvSpPr>
        <p:spPr>
          <a:xfrm>
            <a:off x="0" y="0"/>
            <a:ext cx="9144000" cy="6858000"/>
          </a:xfrm>
          <a:prstGeom prst="rect">
            <a:avLst/>
          </a:prstGeom>
          <a:solidFill>
            <a:schemeClr val="accent5">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jpg"/>
          <p:cNvPicPr>
            <a:picLocks noGrp="1" noChangeAspect="1"/>
          </p:cNvPicPr>
          <p:nvPr isPhoto="1"/>
        </p:nvPicPr>
        <p:blipFill>
          <a:blip r:embed="rId2">
            <a:lum/>
          </a:blip>
          <a:stretch>
            <a:fillRect/>
          </a:stretch>
        </p:blipFill>
        <p:spPr>
          <a:xfrm>
            <a:off x="0" y="26987"/>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blipFill dpi="0" rotWithShape="1">
            <a:blip r:embed="rId2">
              <a:duotone>
                <a:prstClr val="black"/>
                <a:srgbClr val="3366FF">
                  <a:tint val="45000"/>
                  <a:satMod val="400000"/>
                </a:srgbClr>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redondeado"/>
          <p:cNvSpPr/>
          <p:nvPr/>
        </p:nvSpPr>
        <p:spPr>
          <a:xfrm>
            <a:off x="285720" y="285728"/>
            <a:ext cx="8572560" cy="6357982"/>
          </a:xfrm>
          <a:prstGeom prst="roundRect">
            <a:avLst>
              <a:gd name="adj" fmla="val 22122"/>
            </a:avLst>
          </a:prstGeom>
          <a:solidFill>
            <a:srgbClr val="00206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571472" y="500042"/>
            <a:ext cx="8072494" cy="5857916"/>
          </a:xfrm>
          <a:prstGeom prst="roundRect">
            <a:avLst>
              <a:gd name="adj" fmla="val 22122"/>
            </a:avLst>
          </a:prstGeom>
          <a:solidFill>
            <a:srgbClr val="3366FF"/>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00100" y="1142984"/>
            <a:ext cx="7215238" cy="4678204"/>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Según la leyenda local, hace mucho tiempo, cuando los vietnamitas luchaban contra los invasores chinos provenientes del mar, El Emperador de Jade envió una familia de dragones celestiales para ayudarles a defender su tierra. Estos dragones escupían joyas y jade. Las joyas se convirtieron en las islas e islotes de la bahía, uniéndose para formar una gran muralla frente a los invasores, y de ese modo lograron hundir los navíos enemigos. Tras proteger su tierra formaron el país conocido como Vietnam. Ha Long significa «dragón descendente», un nombre que procede de una leyenda local.</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Según otras versiones, las joyas eran perlas y la bahía fue creada cuando el dragón se lanzó al mar; al caer agitó la cola y ésta golpeó la tierra ocasionando profundos valles y grietas que acto seguido inundó el mar.</a:t>
            </a:r>
          </a:p>
          <a:p>
            <a:endParaRPr lang="es-ES" sz="2000" dirty="0">
              <a:effectLst>
                <a:outerShdw blurRad="38100" dist="38100" dir="2700000" algn="tl">
                  <a:srgbClr val="000000">
                    <a:alpha val="43137"/>
                  </a:srgbClr>
                </a:outerShdw>
              </a:effectLst>
            </a:endParaRPr>
          </a:p>
        </p:txBody>
      </p:sp>
    </p:spTree>
  </p:cSld>
  <p:clrMapOvr>
    <a:masterClrMapping/>
  </p:clrMapOvr>
  <p:transition advTm="4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FFC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jpg"/>
          <p:cNvPicPr>
            <a:picLocks noGrp="1" noChangeAspect="1"/>
          </p:cNvPicPr>
          <p:nvPr isPhoto="1"/>
        </p:nvPicPr>
        <p:blipFill>
          <a:blip r:embed="rId2">
            <a:lum/>
          </a:blip>
          <a:stretch>
            <a:fillRect/>
          </a:stretch>
        </p:blipFill>
        <p:spPr>
          <a:xfrm>
            <a:off x="0" y="0"/>
            <a:ext cx="9144000" cy="68373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par>
                                <p:cTn id="12" presetID="3" presetClass="exit" presetSubtype="5" fill="hold" grpId="0" nodeType="withEffect">
                                  <p:stCondLst>
                                    <p:cond delay="0"/>
                                  </p:stCondLst>
                                  <p:childTnLst>
                                    <p:animEffect transition="out" filter="blinds(vertical)">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3" presetClass="exit" presetSubtype="272" fill="hold" grpId="1" nodeType="withEffect">
                                  <p:stCondLst>
                                    <p:cond delay="0"/>
                                  </p:stCondLst>
                                  <p:childTnLst>
                                    <p:anim calcmode="lin" valueType="num">
                                      <p:cBhvr>
                                        <p:cTn id="16" dur="3000"/>
                                        <p:tgtEl>
                                          <p:spTgt spid="3"/>
                                        </p:tgtEl>
                                        <p:attrNameLst>
                                          <p:attrName>ppt_w</p:attrName>
                                        </p:attrNameLst>
                                      </p:cBhvr>
                                      <p:tavLst>
                                        <p:tav tm="0">
                                          <p:val>
                                            <p:strVal val="ppt_w"/>
                                          </p:val>
                                        </p:tav>
                                        <p:tav tm="100000">
                                          <p:val>
                                            <p:strVal val="4/3*ppt_w"/>
                                          </p:val>
                                        </p:tav>
                                      </p:tavLst>
                                    </p:anim>
                                    <p:anim calcmode="lin" valueType="num">
                                      <p:cBhvr>
                                        <p:cTn id="17" dur="3000"/>
                                        <p:tgtEl>
                                          <p:spTgt spid="3"/>
                                        </p:tgtEl>
                                        <p:attrNameLst>
                                          <p:attrName>ppt_h</p:attrName>
                                        </p:attrNameLst>
                                      </p:cBhvr>
                                      <p:tavLst>
                                        <p:tav tm="0">
                                          <p:val>
                                            <p:strVal val="ppt_h"/>
                                          </p:val>
                                        </p:tav>
                                        <p:tav tm="100000">
                                          <p:val>
                                            <p:strVal val="4/3*ppt_h"/>
                                          </p:val>
                                        </p:tav>
                                      </p:tavLst>
                                    </p:anim>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3B25DB">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6).jpg"/>
          <p:cNvPicPr>
            <a:picLocks noGrp="1" noChangeAspect="1"/>
          </p:cNvPicPr>
          <p:nvPr isPhoto="1"/>
        </p:nvPicPr>
        <p:blipFill>
          <a:blip r:embed="rId2">
            <a:lum/>
          </a:blip>
          <a:stretch>
            <a:fillRect/>
          </a:stretch>
        </p:blipFill>
        <p:spPr>
          <a:xfrm>
            <a:off x="0" y="26987"/>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6" presetClass="entr" presetSubtype="16"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in)">
                                      <p:cBhvr>
                                        <p:cTn id="18" dur="3000"/>
                                        <p:tgtEl>
                                          <p:spTgt spid="3"/>
                                        </p:tgtEl>
                                      </p:cBhvr>
                                    </p:animEffec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15875"/>
            <a:ext cx="9144000" cy="6824663"/>
          </a:xfrm>
          <a:prstGeom prst="rect">
            <a:avLst/>
          </a:prstGeom>
          <a:noFill/>
          <a:ln>
            <a:noFill/>
          </a:ln>
        </p:spPr>
      </p:pic>
      <p:sp>
        <p:nvSpPr>
          <p:cNvPr id="3" name="2 Rectángulo"/>
          <p:cNvSpPr/>
          <p:nvPr/>
        </p:nvSpPr>
        <p:spPr>
          <a:xfrm>
            <a:off x="0" y="0"/>
            <a:ext cx="9144000" cy="6858000"/>
          </a:xfrm>
          <a:prstGeom prst="rect">
            <a:avLst/>
          </a:prstGeom>
          <a:solidFill>
            <a:srgbClr val="FF0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471DE3">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8).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15875"/>
            <a:ext cx="9144000" cy="6824663"/>
          </a:xfrm>
          <a:prstGeom prst="rect">
            <a:avLst/>
          </a:prstGeom>
          <a:noFill/>
          <a:ln>
            <a:noFill/>
          </a:ln>
        </p:spPr>
      </p:pic>
      <p:sp>
        <p:nvSpPr>
          <p:cNvPr id="3" name="2 Rectángulo"/>
          <p:cNvSpPr/>
          <p:nvPr/>
        </p:nvSpPr>
        <p:spPr>
          <a:xfrm>
            <a:off x="0" y="0"/>
            <a:ext cx="9144000" cy="6858000"/>
          </a:xfrm>
          <a:prstGeom prst="rect">
            <a:avLst/>
          </a:prstGeom>
          <a:solidFill>
            <a:srgbClr val="00B05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9).jpg"/>
          <p:cNvPicPr>
            <a:picLocks noGrp="1" noChangeAspect="1"/>
          </p:cNvPicPr>
          <p:nvPr isPhoto="1"/>
        </p:nvPicPr>
        <p:blipFill>
          <a:blip r:embed="rId2">
            <a:lum/>
          </a:blip>
          <a:stretch>
            <a:fillRect/>
          </a:stretch>
        </p:blipFill>
        <p:spPr>
          <a:xfrm>
            <a:off x="0" y="33337"/>
            <a:ext cx="9144000" cy="68246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42" fill="hold" grpId="1" nodeType="withEffect">
                                  <p:stCondLst>
                                    <p:cond delay="0"/>
                                  </p:stCondLst>
                                  <p:childTnLst>
                                    <p:animEffect transition="out" filter="barn(out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FFCCF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2).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6824663"/>
          </a:xfrm>
          <a:prstGeom prst="rect">
            <a:avLst/>
          </a:prstGeom>
          <a:noFill/>
          <a:ln>
            <a:noFill/>
          </a:ln>
        </p:spPr>
      </p:pic>
      <p:sp>
        <p:nvSpPr>
          <p:cNvPr id="3" name="2 Rectángulo"/>
          <p:cNvSpPr/>
          <p:nvPr/>
        </p:nvSpPr>
        <p:spPr>
          <a:xfrm>
            <a:off x="0" y="0"/>
            <a:ext cx="9144000" cy="6858000"/>
          </a:xfrm>
          <a:prstGeom prst="rect">
            <a:avLst/>
          </a:prstGeom>
          <a:solidFill>
            <a:srgbClr val="009A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0).jpg"/>
          <p:cNvPicPr>
            <a:picLocks noGrp="1" noChangeAspect="1"/>
          </p:cNvPicPr>
          <p:nvPr isPhoto="1"/>
        </p:nvPicPr>
        <p:blipFill>
          <a:blip r:embed="rId2">
            <a:lum/>
          </a:blip>
          <a:stretch>
            <a:fillRect/>
          </a:stretch>
        </p:blipFill>
        <p:spPr>
          <a:xfrm>
            <a:off x="0" y="0"/>
            <a:ext cx="9144000" cy="68246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72"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2/3*#ppt_w"/>
                                          </p:val>
                                        </p:tav>
                                        <p:tav tm="100000">
                                          <p:val>
                                            <p:strVal val="#ppt_w"/>
                                          </p:val>
                                        </p:tav>
                                      </p:tavLst>
                                    </p:anim>
                                    <p:anim calcmode="lin" valueType="num">
                                      <p:cBhvr>
                                        <p:cTn id="15" dur="3000" fill="hold"/>
                                        <p:tgtEl>
                                          <p:spTgt spid="3"/>
                                        </p:tgtEl>
                                        <p:attrNameLst>
                                          <p:attrName>ppt_h</p:attrName>
                                        </p:attrNameLst>
                                      </p:cBhvr>
                                      <p:tavLst>
                                        <p:tav tm="0">
                                          <p:val>
                                            <p:strVal val="2/3*#ppt_h"/>
                                          </p:val>
                                        </p:tav>
                                        <p:tav tm="100000">
                                          <p:val>
                                            <p:strVal val="#ppt_h"/>
                                          </p:val>
                                        </p:tav>
                                      </p:tavLst>
                                    </p:anim>
                                  </p:childTnLst>
                                </p:cTn>
                              </p:par>
                              <p:par>
                                <p:cTn id="16" presetID="8" presetClass="entr" presetSubtype="32"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amond(out)">
                                      <p:cBhvr>
                                        <p:cTn id="18" dur="4000"/>
                                        <p:tgtEl>
                                          <p:spTgt spid="3"/>
                                        </p:tgtEl>
                                      </p:cBhvr>
                                    </p:animEffec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15875"/>
            <a:ext cx="9144000" cy="6824663"/>
          </a:xfrm>
          <a:prstGeom prst="rect">
            <a:avLst/>
          </a:prstGeom>
          <a:noFill/>
          <a:ln>
            <a:noFill/>
          </a:ln>
        </p:spPr>
      </p:pic>
      <p:sp>
        <p:nvSpPr>
          <p:cNvPr id="3" name="2 Rectángulo"/>
          <p:cNvSpPr/>
          <p:nvPr/>
        </p:nvSpPr>
        <p:spPr>
          <a:xfrm>
            <a:off x="0" y="0"/>
            <a:ext cx="9144000" cy="6858000"/>
          </a:xfrm>
          <a:prstGeom prst="rect">
            <a:avLst/>
          </a:prstGeom>
          <a:solidFill>
            <a:schemeClr val="accent5">
              <a:lumMod val="7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1).jpg"/>
          <p:cNvPicPr>
            <a:picLocks noGrp="1" noChangeAspect="1"/>
          </p:cNvPicPr>
          <p:nvPr isPhoto="1"/>
        </p:nvPicPr>
        <p:blipFill>
          <a:blip r:embed="rId2">
            <a:lum/>
          </a:blip>
          <a:stretch>
            <a:fillRect/>
          </a:stretch>
        </p:blipFill>
        <p:spPr>
          <a:xfrm>
            <a:off x="0" y="33337"/>
            <a:ext cx="9144000" cy="68246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6" presetClass="entr" presetSubtype="32"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out)">
                                      <p:cBhvr>
                                        <p:cTn id="18" dur="3000"/>
                                        <p:tgtEl>
                                          <p:spTgt spid="3"/>
                                        </p:tgtEl>
                                      </p:cBhvr>
                                    </p:animEffec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FFC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3).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7).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1643106" y="0"/>
            <a:ext cx="9144000" cy="6858000"/>
          </a:xfrm>
          <a:prstGeom prst="rect">
            <a:avLst/>
          </a:prstGeom>
          <a:solidFill>
            <a:srgbClr val="FF66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7).jpg"/>
          <p:cNvPicPr>
            <a:picLocks noGrp="1" noChangeAspect="1"/>
          </p:cNvPicPr>
          <p:nvPr isPhoto="1"/>
        </p:nvPicPr>
        <p:blipFill>
          <a:blip r:embed="rId2">
            <a:lum/>
          </a:blip>
          <a:stretch>
            <a:fillRect/>
          </a:stretch>
        </p:blipFill>
        <p:spPr>
          <a:xfrm>
            <a:off x="-3429056" y="0"/>
            <a:ext cx="9144000" cy="6845300"/>
          </a:xfrm>
          <a:prstGeom prst="rect">
            <a:avLst/>
          </a:prstGeom>
          <a:noFill/>
          <a:ln>
            <a:noFill/>
          </a:ln>
        </p:spPr>
      </p:pic>
    </p:spTree>
  </p:cSld>
  <p:clrMapOvr>
    <a:masterClrMapping/>
  </p:clrMapOvr>
  <p:transition advTm="10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bg2">
              <a:lumMod val="60000"/>
              <a:lumOff val="4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ntr" presetSubtype="272"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2/3*#ppt_w"/>
                                          </p:val>
                                        </p:tav>
                                        <p:tav tm="100000">
                                          <p:val>
                                            <p:strVal val="#ppt_w"/>
                                          </p:val>
                                        </p:tav>
                                      </p:tavLst>
                                    </p:anim>
                                    <p:anim calcmode="lin" valueType="num">
                                      <p:cBhvr>
                                        <p:cTn id="15" dur="3000" fill="hold"/>
                                        <p:tgtEl>
                                          <p:spTgt spid="3"/>
                                        </p:tgtEl>
                                        <p:attrNameLst>
                                          <p:attrName>ppt_h</p:attrName>
                                        </p:attrNameLst>
                                      </p:cBhvr>
                                      <p:tavLst>
                                        <p:tav tm="0">
                                          <p:val>
                                            <p:strVal val="2/3*#ppt_h"/>
                                          </p:val>
                                        </p:tav>
                                        <p:tav tm="100000">
                                          <p:val>
                                            <p:strVal val="#ppt_h"/>
                                          </p:val>
                                        </p:tav>
                                      </p:tavLst>
                                    </p:anim>
                                  </p:childTnLst>
                                </p:cTn>
                              </p:par>
                              <p:par>
                                <p:cTn id="16" presetID="13" presetClass="entr" presetSubtype="16"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plus(in)">
                                      <p:cBhvr>
                                        <p:cTn id="18" dur="3000"/>
                                        <p:tgtEl>
                                          <p:spTgt spid="3"/>
                                        </p:tgtEl>
                                      </p:cBhvr>
                                    </p:animEffect>
                                  </p:childTnLst>
                                </p:cTn>
                              </p:par>
                              <p:par>
                                <p:cTn id="19" presetID="4" presetClass="entr" presetSubtype="3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ox(out)">
                                      <p:cBhvr>
                                        <p:cTn id="21" dur="3000"/>
                                        <p:tgtEl>
                                          <p:spTgt spid="2"/>
                                        </p:tgtEl>
                                      </p:cBhvr>
                                    </p:animEffect>
                                  </p:childTnLst>
                                </p:cTn>
                              </p:par>
                              <p:par>
                                <p:cTn id="22" presetID="23" presetClass="entr" presetSubtype="288"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3000" fill="hold"/>
                                        <p:tgtEl>
                                          <p:spTgt spid="2"/>
                                        </p:tgtEl>
                                        <p:attrNameLst>
                                          <p:attrName>ppt_w</p:attrName>
                                        </p:attrNameLst>
                                      </p:cBhvr>
                                      <p:tavLst>
                                        <p:tav tm="0">
                                          <p:val>
                                            <p:strVal val="4/3*#ppt_w"/>
                                          </p:val>
                                        </p:tav>
                                        <p:tav tm="100000">
                                          <p:val>
                                            <p:strVal val="#ppt_w"/>
                                          </p:val>
                                        </p:tav>
                                      </p:tavLst>
                                    </p:anim>
                                    <p:anim calcmode="lin" valueType="num">
                                      <p:cBhvr>
                                        <p:cTn id="25"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009A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5).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along-3.jpe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Halong-3.jpe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3429000"/>
            <a:ext cx="4572000" cy="3429000"/>
          </a:xfrm>
          <a:prstGeom prst="rect">
            <a:avLst/>
          </a:prstGeom>
          <a:solidFill>
            <a:srgbClr val="471DE3">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0" y="0"/>
            <a:ext cx="4572000" cy="3429000"/>
          </a:xfrm>
          <a:prstGeom prst="rect">
            <a:avLst/>
          </a:prstGeom>
          <a:solidFill>
            <a:srgbClr val="471DE3">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4572000" y="3429000"/>
            <a:ext cx="4572000" cy="3429000"/>
          </a:xfrm>
          <a:prstGeom prst="rect">
            <a:avLst/>
          </a:prstGeom>
          <a:solidFill>
            <a:srgbClr val="471DE3">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572000" y="0"/>
            <a:ext cx="4572000" cy="3429000"/>
          </a:xfrm>
          <a:prstGeom prst="rect">
            <a:avLst/>
          </a:prstGeom>
          <a:solidFill>
            <a:srgbClr val="471DE3">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1(16).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strVal val="ppt_h"/>
                                          </p:val>
                                        </p:tav>
                                      </p:tavLst>
                                    </p:anim>
                                    <p:set>
                                      <p:cBhvr>
                                        <p:cTn id="8" dur="1" fill="hold">
                                          <p:stCondLst>
                                            <p:cond delay="2999"/>
                                          </p:stCondLst>
                                        </p:cTn>
                                        <p:tgtEl>
                                          <p:spTgt spid="7"/>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18" presetClass="exit" presetSubtype="6" fill="hold" grpId="0" nodeType="withEffect">
                                  <p:stCondLst>
                                    <p:cond delay="0"/>
                                  </p:stCondLst>
                                  <p:childTnLst>
                                    <p:animEffect transition="out" filter="strips(downRight)">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18" presetClass="exit" presetSubtype="12" fill="hold" grpId="0" nodeType="withEffect">
                                  <p:stCondLst>
                                    <p:cond delay="0"/>
                                  </p:stCondLst>
                                  <p:childTnLst>
                                    <p:animEffect transition="out" filter="strips(downLeft)">
                                      <p:cBhvr>
                                        <p:cTn id="16" dur="3000"/>
                                        <p:tgtEl>
                                          <p:spTgt spid="6"/>
                                        </p:tgtEl>
                                      </p:cBhvr>
                                    </p:animEffect>
                                    <p:set>
                                      <p:cBhvr>
                                        <p:cTn id="17" dur="1" fill="hold">
                                          <p:stCondLst>
                                            <p:cond delay="2999"/>
                                          </p:stCondLst>
                                        </p:cTn>
                                        <p:tgtEl>
                                          <p:spTgt spid="6"/>
                                        </p:tgtEl>
                                        <p:attrNameLst>
                                          <p:attrName>style.visibility</p:attrName>
                                        </p:attrNameLst>
                                      </p:cBhvr>
                                      <p:to>
                                        <p:strVal val="hidden"/>
                                      </p:to>
                                    </p:set>
                                  </p:childTnLst>
                                </p:cTn>
                              </p:par>
                              <p:par>
                                <p:cTn id="18" presetID="18" presetClass="exit" presetSubtype="3" fill="hold" grpId="0" nodeType="withEffect">
                                  <p:stCondLst>
                                    <p:cond delay="0"/>
                                  </p:stCondLst>
                                  <p:childTnLst>
                                    <p:animEffect transition="out" filter="strips(upRigh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18" presetClass="exit" presetSubtype="9" fill="hold" grpId="0" nodeType="withEffect">
                                  <p:stCondLst>
                                    <p:cond delay="0"/>
                                  </p:stCondLst>
                                  <p:childTnLst>
                                    <p:animEffect transition="out" filter="strips(upLeft)">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23" presetClass="entr" presetSubtype="16"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3000" fill="hold"/>
                                        <p:tgtEl>
                                          <p:spTgt spid="2"/>
                                        </p:tgtEl>
                                        <p:attrNameLst>
                                          <p:attrName>ppt_w</p:attrName>
                                        </p:attrNameLst>
                                      </p:cBhvr>
                                      <p:tavLst>
                                        <p:tav tm="0">
                                          <p:val>
                                            <p:fltVal val="0"/>
                                          </p:val>
                                        </p:tav>
                                        <p:tav tm="100000">
                                          <p:val>
                                            <p:strVal val="#ppt_w"/>
                                          </p:val>
                                        </p:tav>
                                      </p:tavLst>
                                    </p:anim>
                                    <p:anim calcmode="lin" valueType="num">
                                      <p:cBhvr>
                                        <p:cTn id="27" dur="3000" fill="hold"/>
                                        <p:tgtEl>
                                          <p:spTgt spid="2"/>
                                        </p:tgtEl>
                                        <p:attrNameLst>
                                          <p:attrName>ppt_h</p:attrName>
                                        </p:attrNameLst>
                                      </p:cBhvr>
                                      <p:tavLst>
                                        <p:tav tm="0">
                                          <p:val>
                                            <p:fltVal val="0"/>
                                          </p:val>
                                        </p:tav>
                                        <p:tav tm="100000">
                                          <p:val>
                                            <p:strVal val="#ppt_h"/>
                                          </p:val>
                                        </p:tav>
                                      </p:tavLst>
                                    </p:anim>
                                  </p:childTnLst>
                                </p:cTn>
                              </p:par>
                              <p:par>
                                <p:cTn id="28" presetID="4" presetClass="entr" presetSubtype="32"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box(out)">
                                      <p:cBhvr>
                                        <p:cTn id="3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00206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8).jpg"/>
          <p:cNvPicPr>
            <a:picLocks noGrp="1" noChangeAspect="1"/>
          </p:cNvPicPr>
          <p:nvPr isPhoto="1"/>
        </p:nvPicPr>
        <p:blipFill>
          <a:blip r:embed="rId2">
            <a:lum/>
          </a:blip>
          <a:stretch>
            <a:fillRect/>
          </a:stretch>
        </p:blipFill>
        <p:spPr>
          <a:xfrm>
            <a:off x="0" y="0"/>
            <a:ext cx="9144000" cy="68453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21"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in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6824663"/>
          </a:xfrm>
          <a:prstGeom prst="rect">
            <a:avLst/>
          </a:prstGeom>
          <a:noFill/>
          <a:ln>
            <a:noFill/>
          </a:ln>
        </p:spPr>
      </p:pic>
      <p:sp>
        <p:nvSpPr>
          <p:cNvPr id="3" name="2 Rectángulo"/>
          <p:cNvSpPr/>
          <p:nvPr/>
        </p:nvSpPr>
        <p:spPr>
          <a:xfrm>
            <a:off x="0" y="0"/>
            <a:ext cx="9144000" cy="6858000"/>
          </a:xfrm>
          <a:prstGeom prst="rect">
            <a:avLst/>
          </a:prstGeom>
          <a:solidFill>
            <a:srgbClr val="FF66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21" presetClass="exit" presetSubtype="8" fill="hold" grpId="1" nodeType="withEffect">
                                  <p:stCondLst>
                                    <p:cond delay="0"/>
                                  </p:stCondLst>
                                  <p:childTnLst>
                                    <p:animEffect transition="out" filter="wheel(8)">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21" presetClass="entr" presetSubtype="4"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4)">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009A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19).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FF66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0).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15875"/>
            <a:ext cx="9144000" cy="6824663"/>
          </a:xfrm>
          <a:prstGeom prst="rect">
            <a:avLst/>
          </a:prstGeom>
          <a:noFill/>
          <a:ln>
            <a:noFill/>
          </a:ln>
        </p:spPr>
      </p:pic>
      <p:sp>
        <p:nvSpPr>
          <p:cNvPr id="3" name="2 Rectángulo"/>
          <p:cNvSpPr/>
          <p:nvPr/>
        </p:nvSpPr>
        <p:spPr>
          <a:xfrm>
            <a:off x="0" y="0"/>
            <a:ext cx="9144000" cy="6858000"/>
          </a:xfrm>
          <a:prstGeom prst="rect">
            <a:avLst/>
          </a:prstGeom>
          <a:solidFill>
            <a:srgbClr val="FF0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42" fill="hold" grpId="2" nodeType="withEffect">
                                  <p:stCondLst>
                                    <p:cond delay="0"/>
                                  </p:stCondLst>
                                  <p:childTnLst>
                                    <p:animEffect transition="out" filter="barn(outHorizont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FFC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00CCF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009A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a:p>
        </p:txBody>
      </p:sp>
      <p:pic>
        <p:nvPicPr>
          <p:cNvPr id="4" name="3 Imagen" descr="1(2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15875"/>
            <a:ext cx="9144000" cy="6824663"/>
          </a:xfrm>
          <a:prstGeom prst="rect">
            <a:avLst/>
          </a:prstGeom>
          <a:noFill/>
          <a:ln>
            <a:noFill/>
          </a:ln>
        </p:spPr>
      </p:pic>
      <p:sp>
        <p:nvSpPr>
          <p:cNvPr id="3" name="2 Rectángulo"/>
          <p:cNvSpPr/>
          <p:nvPr/>
        </p:nvSpPr>
        <p:spPr>
          <a:xfrm>
            <a:off x="0" y="0"/>
            <a:ext cx="9144000" cy="6858000"/>
          </a:xfrm>
          <a:prstGeom prst="rect">
            <a:avLst/>
          </a:prstGeom>
          <a:solidFill>
            <a:srgbClr val="00B05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5).jpg"/>
          <p:cNvPicPr>
            <a:picLocks noGrp="1" noChangeAspect="1"/>
          </p:cNvPicPr>
          <p:nvPr isPhoto="1"/>
        </p:nvPicPr>
        <p:blipFill>
          <a:blip r:embed="rId2">
            <a:lum/>
          </a:blip>
          <a:stretch>
            <a:fillRect/>
          </a:stretch>
        </p:blipFill>
        <p:spPr>
          <a:xfrm>
            <a:off x="0" y="0"/>
            <a:ext cx="9144000" cy="68246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6633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2000"/>
          </a:p>
        </p:txBody>
      </p:sp>
      <p:pic>
        <p:nvPicPr>
          <p:cNvPr id="4" name="3 Imagen" descr="1(26).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009A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8).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27).jpg"/>
          <p:cNvPicPr>
            <a:picLocks noGrp="1" noChangeAspect="1"/>
          </p:cNvPicPr>
          <p:nvPr isPhoto="1"/>
        </p:nvPicPr>
        <p:blipFill>
          <a:blip r:embed="rId2">
            <a:lum/>
          </a:blip>
          <a:stretch>
            <a:fillRect/>
          </a:stretch>
        </p:blipFill>
        <p:spPr>
          <a:xfrm>
            <a:off x="0" y="0"/>
            <a:ext cx="9144000" cy="68373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1" presetClass="exit" presetSubtype="2" fill="hold" grpId="1" nodeType="withEffect">
                                  <p:stCondLst>
                                    <p:cond delay="0"/>
                                  </p:stCondLst>
                                  <p:childTnLst>
                                    <p:animEffect transition="out" filter="wheel(2)">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uits.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3B25DB">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ruits.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6" presetClass="entr" presetSubtype="32"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out)">
                                      <p:cBhvr>
                                        <p:cTn id="18" dur="3000"/>
                                        <p:tgtEl>
                                          <p:spTgt spid="3"/>
                                        </p:tgtEl>
                                      </p:cBhvr>
                                    </p:animEffec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chemeClr val="accent5">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3366FF">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5).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008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5).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6).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92D05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6).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chemeClr val="bg2">
              <a:lumMod val="60000"/>
              <a:lumOff val="4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7).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4).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FF0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4).jpg"/>
          <p:cNvPicPr>
            <a:picLocks noGrp="1" noChangeAspect="1"/>
          </p:cNvPicPr>
          <p:nvPr isPhoto="1"/>
        </p:nvPicPr>
        <p:blipFill>
          <a:blip r:embed="rId2">
            <a:lum/>
          </a:blip>
          <a:stretch>
            <a:fillRect/>
          </a:stretch>
        </p:blipFill>
        <p:spPr>
          <a:xfrm>
            <a:off x="0" y="0"/>
            <a:ext cx="9144000" cy="68373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21" presetClass="exit" presetSubtype="8" fill="hold" grpId="1" nodeType="withEffect">
                                  <p:stCondLst>
                                    <p:cond delay="0"/>
                                  </p:stCondLst>
                                  <p:childTnLst>
                                    <p:animEffect transition="out" filter="wheel(8)">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21" presetClass="entr" presetSubtype="4"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4)">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8).jpg"/>
          <p:cNvPicPr>
            <a:picLocks noGrp="1" noChangeAspect="1"/>
          </p:cNvPicPr>
          <p:nvPr isPhoto="1"/>
        </p:nvPicPr>
        <p:blipFill>
          <a:blip r:embed="rId2">
            <a:lum/>
          </a:blip>
          <a:stretch>
            <a:fillRect/>
          </a:stretch>
        </p:blipFill>
        <p:spPr>
          <a:xfrm>
            <a:off x="0" y="19050"/>
            <a:ext cx="9144000" cy="6818313"/>
          </a:xfrm>
          <a:prstGeom prst="rect">
            <a:avLst/>
          </a:prstGeom>
          <a:noFill/>
          <a:ln>
            <a:noFill/>
          </a:ln>
        </p:spPr>
      </p:pic>
      <p:sp>
        <p:nvSpPr>
          <p:cNvPr id="3" name="2 Rectángulo"/>
          <p:cNvSpPr/>
          <p:nvPr/>
        </p:nvSpPr>
        <p:spPr>
          <a:xfrm>
            <a:off x="0" y="0"/>
            <a:ext cx="9144000" cy="6858000"/>
          </a:xfrm>
          <a:prstGeom prst="rect">
            <a:avLst/>
          </a:prstGeom>
          <a:solidFill>
            <a:schemeClr val="accent6">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38).jpg"/>
          <p:cNvPicPr>
            <a:picLocks noGrp="1" noChangeAspect="1"/>
          </p:cNvPicPr>
          <p:nvPr isPhoto="1"/>
        </p:nvPicPr>
        <p:blipFill>
          <a:blip r:embed="rId2">
            <a:lum/>
          </a:blip>
          <a:stretch>
            <a:fillRect/>
          </a:stretch>
        </p:blipFill>
        <p:spPr>
          <a:xfrm>
            <a:off x="0" y="0"/>
            <a:ext cx="9144000" cy="68183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0).jpg"/>
          <p:cNvPicPr>
            <a:picLocks noGrp="1" noChangeAspect="1"/>
          </p:cNvPicPr>
          <p:nvPr isPhoto="1"/>
        </p:nvPicPr>
        <p:blipFill>
          <a:blip r:embed="rId2">
            <a:lum/>
          </a:blip>
          <a:stretch>
            <a:fillRect/>
          </a:stretch>
        </p:blipFill>
        <p:spPr>
          <a:xfrm>
            <a:off x="0" y="15875"/>
            <a:ext cx="9144000" cy="6824663"/>
          </a:xfrm>
          <a:prstGeom prst="rect">
            <a:avLst/>
          </a:prstGeom>
          <a:noFill/>
          <a:ln>
            <a:noFill/>
          </a:ln>
        </p:spPr>
      </p:pic>
      <p:sp>
        <p:nvSpPr>
          <p:cNvPr id="3" name="2 Rectángulo"/>
          <p:cNvSpPr/>
          <p:nvPr/>
        </p:nvSpPr>
        <p:spPr>
          <a:xfrm>
            <a:off x="0" y="0"/>
            <a:ext cx="9144000" cy="6858000"/>
          </a:xfrm>
          <a:prstGeom prst="rect">
            <a:avLst/>
          </a:prstGeom>
          <a:solidFill>
            <a:srgbClr val="FF66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3" presetClass="exit" presetSubtype="16" fill="hold" grpId="1" nodeType="withEffect">
                                  <p:stCondLst>
                                    <p:cond delay="0"/>
                                  </p:stCondLst>
                                  <p:childTnLst>
                                    <p:animEffect transition="out" filter="plus(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9).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9).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0).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3B25DB">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50).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8).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48).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3" presetClass="exit" presetSubtype="32" fill="hold" grpId="1" nodeType="withEffect">
                                  <p:stCondLst>
                                    <p:cond delay="0"/>
                                  </p:stCondLst>
                                  <p:childTnLst>
                                    <p:animEffect transition="out" filter="plus(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a-Long-bay-2-days-2.jpg"/>
          <p:cNvPicPr>
            <a:picLocks noGrp="1" noChangeAspect="1"/>
          </p:cNvPicPr>
          <p:nvPr isPhoto="1"/>
        </p:nvPicPr>
        <p:blipFill>
          <a:blip r:embed="rId2">
            <a:lum/>
          </a:blip>
          <a:stretch>
            <a:fillRect/>
          </a:stretch>
        </p:blipFill>
        <p:spPr>
          <a:xfrm>
            <a:off x="0" y="15875"/>
            <a:ext cx="9144000" cy="6824663"/>
          </a:xfrm>
          <a:prstGeom prst="rect">
            <a:avLst/>
          </a:prstGeom>
          <a:noFill/>
          <a:ln>
            <a:noFill/>
          </a:ln>
        </p:spPr>
      </p:pic>
      <p:sp>
        <p:nvSpPr>
          <p:cNvPr id="3" name="2 Rectángulo"/>
          <p:cNvSpPr/>
          <p:nvPr/>
        </p:nvSpPr>
        <p:spPr>
          <a:xfrm>
            <a:off x="0" y="0"/>
            <a:ext cx="9144000" cy="6858000"/>
          </a:xfrm>
          <a:prstGeom prst="rect">
            <a:avLst/>
          </a:prstGeom>
          <a:solidFill>
            <a:srgbClr val="0080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Ha-Long-bay-2-days-2.jpg"/>
          <p:cNvPicPr>
            <a:picLocks noGrp="1" noChangeAspect="1"/>
          </p:cNvPicPr>
          <p:nvPr isPhoto="1"/>
        </p:nvPicPr>
        <p:blipFill>
          <a:blip r:embed="rId2">
            <a:lum/>
          </a:blip>
          <a:stretch>
            <a:fillRect/>
          </a:stretch>
        </p:blipFill>
        <p:spPr>
          <a:xfrm>
            <a:off x="0" y="0"/>
            <a:ext cx="9144000" cy="682466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4"/>
                                        </p:tgtEl>
                                        <p:attrNameLst>
                                          <p:attrName>ppt_w</p:attrName>
                                        </p:attrNameLst>
                                      </p:cBhvr>
                                      <p:tavLst>
                                        <p:tav tm="0">
                                          <p:val>
                                            <p:strVal val="ppt_w"/>
                                          </p:val>
                                        </p:tav>
                                        <p:tav tm="100000">
                                          <p:val>
                                            <p:strVal val="4/3*ppt_w"/>
                                          </p:val>
                                        </p:tav>
                                      </p:tavLst>
                                    </p:anim>
                                    <p:anim calcmode="lin" valueType="num">
                                      <p:cBhvr>
                                        <p:cTn id="7" dur="3000"/>
                                        <p:tgtEl>
                                          <p:spTgt spid="4"/>
                                        </p:tgtEl>
                                        <p:attrNameLst>
                                          <p:attrName>ppt_h</p:attrName>
                                        </p:attrNameLst>
                                      </p:cBhvr>
                                      <p:tavLst>
                                        <p:tav tm="0">
                                          <p:val>
                                            <p:strVal val="ppt_h"/>
                                          </p:val>
                                        </p:tav>
                                        <p:tav tm="100000">
                                          <p:val>
                                            <p:strVal val="4/3*ppt_h"/>
                                          </p:val>
                                        </p:tav>
                                      </p:tavLst>
                                    </p:anim>
                                    <p:set>
                                      <p:cBhvr>
                                        <p:cTn id="8" dur="1" fill="hold">
                                          <p:stCondLst>
                                            <p:cond delay="2999"/>
                                          </p:stCondLst>
                                        </p:cTn>
                                        <p:tgtEl>
                                          <p:spTgt spid="4"/>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3" presetClass="exit" presetSubtype="16" fill="hold" grpId="1" nodeType="withEffect">
                                  <p:stCondLst>
                                    <p:cond delay="0"/>
                                  </p:stCondLst>
                                  <p:childTnLst>
                                    <p:animEffect transition="out" filter="plus(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aloma-cruise-halong-bay11.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0CC9D2">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paloma-cruise-halong-bay11.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004C00"/>
        </a:soli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4" name="3 Triángulo rectángulo"/>
          <p:cNvSpPr/>
          <p:nvPr/>
        </p:nvSpPr>
        <p:spPr>
          <a:xfrm>
            <a:off x="0" y="0"/>
            <a:ext cx="4500562" cy="6858000"/>
          </a:xfrm>
          <a:prstGeom prst="rtTriangle">
            <a:avLst/>
          </a:prstGeom>
          <a:gradFill flip="none" rotWithShape="1">
            <a:gsLst>
              <a:gs pos="0">
                <a:srgbClr val="00B050">
                  <a:shade val="30000"/>
                  <a:satMod val="115000"/>
                  <a:alpha val="50000"/>
                </a:srgbClr>
              </a:gs>
              <a:gs pos="50000">
                <a:srgbClr val="00B050">
                  <a:shade val="67500"/>
                  <a:satMod val="115000"/>
                </a:srgbClr>
              </a:gs>
              <a:gs pos="100000">
                <a:srgbClr val="00B05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4500562" y="0"/>
            <a:ext cx="4643438" cy="6858000"/>
          </a:xfrm>
          <a:prstGeom prst="rtTriangle">
            <a:avLst/>
          </a:prstGeom>
          <a:gradFill flip="none" rotWithShape="1">
            <a:gsLst>
              <a:gs pos="0">
                <a:srgbClr val="00B050">
                  <a:shade val="30000"/>
                  <a:satMod val="115000"/>
                  <a:alpha val="50000"/>
                </a:srgbClr>
              </a:gs>
              <a:gs pos="50000">
                <a:srgbClr val="00B050">
                  <a:shade val="67500"/>
                  <a:satMod val="115000"/>
                </a:srgbClr>
              </a:gs>
              <a:gs pos="100000">
                <a:srgbClr val="00B05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4500562" cy="6858000"/>
          </a:xfrm>
          <a:prstGeom prst="rtTriangle">
            <a:avLst/>
          </a:prstGeom>
          <a:gradFill flip="none" rotWithShape="1">
            <a:gsLst>
              <a:gs pos="0">
                <a:srgbClr val="009A00">
                  <a:shade val="30000"/>
                  <a:satMod val="115000"/>
                  <a:alpha val="50000"/>
                </a:srgbClr>
              </a:gs>
              <a:gs pos="50000">
                <a:srgbClr val="009A00">
                  <a:shade val="67500"/>
                  <a:satMod val="115000"/>
                </a:srgbClr>
              </a:gs>
              <a:gs pos="100000">
                <a:srgbClr val="009A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00562" y="0"/>
            <a:ext cx="4643438" cy="6858000"/>
          </a:xfrm>
          <a:prstGeom prst="rtTriangle">
            <a:avLst/>
          </a:prstGeom>
          <a:gradFill flip="none" rotWithShape="1">
            <a:gsLst>
              <a:gs pos="0">
                <a:srgbClr val="009A00">
                  <a:shade val="30000"/>
                  <a:satMod val="115000"/>
                  <a:alpha val="50000"/>
                </a:srgbClr>
              </a:gs>
              <a:gs pos="50000">
                <a:srgbClr val="009A00">
                  <a:shade val="67500"/>
                  <a:satMod val="115000"/>
                </a:srgbClr>
              </a:gs>
              <a:gs pos="100000">
                <a:srgbClr val="009A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785918" y="428604"/>
            <a:ext cx="184731" cy="461665"/>
          </a:xfrm>
          <a:prstGeom prst="rect">
            <a:avLst/>
          </a:prstGeom>
          <a:noFill/>
        </p:spPr>
        <p:txBody>
          <a:bodyPr wrap="none" rtlCol="0">
            <a:spAutoFit/>
          </a:bodyPr>
          <a:lstStyle/>
          <a:p>
            <a:endParaRPr lang="es-ES" sz="2400" dirty="0">
              <a:effectLst>
                <a:outerShdw blurRad="38100" dist="38100" dir="2700000" algn="tl">
                  <a:srgbClr val="000000">
                    <a:alpha val="43137"/>
                  </a:srgbClr>
                </a:outerShdw>
              </a:effectLst>
            </a:endParaRPr>
          </a:p>
        </p:txBody>
      </p:sp>
      <p:pic>
        <p:nvPicPr>
          <p:cNvPr id="2050" name="Picture 2" descr="Rendered Image"/>
          <p:cNvPicPr>
            <a:picLocks noChangeAspect="1" noChangeArrowheads="1"/>
          </p:cNvPicPr>
          <p:nvPr/>
        </p:nvPicPr>
        <p:blipFill>
          <a:blip r:embed="rId3">
            <a:lum bright="-20000" contrast="40000"/>
          </a:blip>
          <a:srcRect/>
          <a:stretch>
            <a:fillRect/>
          </a:stretch>
        </p:blipFill>
        <p:spPr bwMode="auto">
          <a:xfrm rot="20431073">
            <a:off x="6886571" y="5393162"/>
            <a:ext cx="1572844" cy="441251"/>
          </a:xfrm>
          <a:prstGeom prst="rect">
            <a:avLst/>
          </a:prstGeom>
          <a:noFill/>
        </p:spPr>
      </p:pic>
      <p:pic>
        <p:nvPicPr>
          <p:cNvPr id="9" name="8 Imagen" descr="1(1).jpg"/>
          <p:cNvPicPr>
            <a:picLocks noGrp="1" noChangeAspect="1"/>
          </p:cNvPicPr>
          <p:nvPr isPhoto="1"/>
        </p:nvPicPr>
        <p:blipFill>
          <a:blip r:embed="rId2">
            <a:lum/>
          </a:blip>
          <a:stretch>
            <a:fillRect/>
          </a:stretch>
        </p:blipFill>
        <p:spPr>
          <a:xfrm>
            <a:off x="0" y="0"/>
            <a:ext cx="9144000" cy="6837363"/>
          </a:xfrm>
          <a:prstGeom prst="rect">
            <a:avLst/>
          </a:prstGeom>
          <a:noFill/>
          <a:ln>
            <a:noFill/>
          </a:ln>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xit" presetSubtype="8"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0-ppt_w/2"/>
                                          </p:val>
                                        </p:tav>
                                      </p:tavLst>
                                    </p:anim>
                                    <p:anim calcmode="lin" valueType="num">
                                      <p:cBhvr additive="base">
                                        <p:cTn id="10" dur="3000"/>
                                        <p:tgtEl>
                                          <p:spTgt spid="4"/>
                                        </p:tgtEl>
                                        <p:attrNameLst>
                                          <p:attrName>ppt_y</p:attrName>
                                        </p:attrNameLst>
                                      </p:cBhvr>
                                      <p:tavLst>
                                        <p:tav tm="0">
                                          <p:val>
                                            <p:strVal val="ppt_y"/>
                                          </p:val>
                                        </p:tav>
                                        <p:tav tm="100000">
                                          <p:val>
                                            <p:strVal val="ppt_y"/>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ppt_y"/>
                                          </p:val>
                                        </p:tav>
                                      </p:tavLst>
                                    </p:anim>
                                    <p:set>
                                      <p:cBhvr>
                                        <p:cTn id="15" dur="1" fill="hold">
                                          <p:stCondLst>
                                            <p:cond delay="2999"/>
                                          </p:stCondLst>
                                        </p:cTn>
                                        <p:tgtEl>
                                          <p:spTgt spid="5"/>
                                        </p:tgtEl>
                                        <p:attrNameLst>
                                          <p:attrName>style.visibility</p:attrName>
                                        </p:attrNameLst>
                                      </p:cBhvr>
                                      <p:to>
                                        <p:strVal val="hidden"/>
                                      </p:to>
                                    </p:set>
                                  </p:childTnLst>
                                </p:cTn>
                              </p:par>
                              <p:par>
                                <p:cTn id="16" presetID="17" presetClass="exit" presetSubtype="8" fill="hold" grpId="0" nodeType="withEffect">
                                  <p:stCondLst>
                                    <p:cond delay="0"/>
                                  </p:stCondLst>
                                  <p:childTnLst>
                                    <p:anim calcmode="lin" valueType="num">
                                      <p:cBhvr>
                                        <p:cTn id="17" dur="3000"/>
                                        <p:tgtEl>
                                          <p:spTgt spid="6"/>
                                        </p:tgtEl>
                                        <p:attrNameLst>
                                          <p:attrName>ppt_x</p:attrName>
                                        </p:attrNameLst>
                                      </p:cBhvr>
                                      <p:tavLst>
                                        <p:tav tm="0">
                                          <p:val>
                                            <p:strVal val="ppt_x"/>
                                          </p:val>
                                        </p:tav>
                                        <p:tav tm="100000">
                                          <p:val>
                                            <p:strVal val="ppt_x-ppt_w/2"/>
                                          </p:val>
                                        </p:tav>
                                      </p:tavLst>
                                    </p:anim>
                                    <p:anim calcmode="lin" valueType="num">
                                      <p:cBhvr>
                                        <p:cTn id="18" dur="3000"/>
                                        <p:tgtEl>
                                          <p:spTgt spid="6"/>
                                        </p:tgtEl>
                                        <p:attrNameLst>
                                          <p:attrName>ppt_y</p:attrName>
                                        </p:attrNameLst>
                                      </p:cBhvr>
                                      <p:tavLst>
                                        <p:tav tm="0">
                                          <p:val>
                                            <p:strVal val="ppt_y"/>
                                          </p:val>
                                        </p:tav>
                                        <p:tav tm="100000">
                                          <p:val>
                                            <p:strVal val="ppt_y"/>
                                          </p:val>
                                        </p:tav>
                                      </p:tavLst>
                                    </p:anim>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strVal val="ppt_h"/>
                                          </p:val>
                                        </p:tav>
                                      </p:tavLst>
                                    </p:anim>
                                    <p:set>
                                      <p:cBhvr>
                                        <p:cTn id="21" dur="1" fill="hold">
                                          <p:stCondLst>
                                            <p:cond delay="2999"/>
                                          </p:stCondLst>
                                        </p:cTn>
                                        <p:tgtEl>
                                          <p:spTgt spid="6"/>
                                        </p:tgtEl>
                                        <p:attrNameLst>
                                          <p:attrName>style.visibility</p:attrName>
                                        </p:attrNameLst>
                                      </p:cBhvr>
                                      <p:to>
                                        <p:strVal val="hidden"/>
                                      </p:to>
                                    </p:set>
                                  </p:childTnLst>
                                </p:cTn>
                              </p:par>
                              <p:par>
                                <p:cTn id="22" presetID="17" presetClass="exit" presetSubtype="2" fill="hold" grpId="0" nodeType="withEffect">
                                  <p:stCondLst>
                                    <p:cond delay="0"/>
                                  </p:stCondLst>
                                  <p:childTnLst>
                                    <p:anim calcmode="lin" valueType="num">
                                      <p:cBhvr>
                                        <p:cTn id="23" dur="3000"/>
                                        <p:tgtEl>
                                          <p:spTgt spid="7"/>
                                        </p:tgtEl>
                                        <p:attrNameLst>
                                          <p:attrName>ppt_x</p:attrName>
                                        </p:attrNameLst>
                                      </p:cBhvr>
                                      <p:tavLst>
                                        <p:tav tm="0">
                                          <p:val>
                                            <p:strVal val="ppt_x"/>
                                          </p:val>
                                        </p:tav>
                                        <p:tav tm="100000">
                                          <p:val>
                                            <p:strVal val="ppt_x+ppt_w/2"/>
                                          </p:val>
                                        </p:tav>
                                      </p:tavLst>
                                    </p:anim>
                                    <p:anim calcmode="lin" valueType="num">
                                      <p:cBhvr>
                                        <p:cTn id="24" dur="3000"/>
                                        <p:tgtEl>
                                          <p:spTgt spid="7"/>
                                        </p:tgtEl>
                                        <p:attrNameLst>
                                          <p:attrName>ppt_y</p:attrName>
                                        </p:attrNameLst>
                                      </p:cBhvr>
                                      <p:tavLst>
                                        <p:tav tm="0">
                                          <p:val>
                                            <p:strVal val="ppt_y"/>
                                          </p:val>
                                        </p:tav>
                                        <p:tav tm="100000">
                                          <p:val>
                                            <p:strVal val="ppt_y"/>
                                          </p:val>
                                        </p:tav>
                                      </p:tavLst>
                                    </p:anim>
                                    <p:anim calcmode="lin" valueType="num">
                                      <p:cBhvr>
                                        <p:cTn id="25" dur="3000"/>
                                        <p:tgtEl>
                                          <p:spTgt spid="7"/>
                                        </p:tgtEl>
                                        <p:attrNameLst>
                                          <p:attrName>ppt_w</p:attrName>
                                        </p:attrNameLst>
                                      </p:cBhvr>
                                      <p:tavLst>
                                        <p:tav tm="0">
                                          <p:val>
                                            <p:strVal val="ppt_w"/>
                                          </p:val>
                                        </p:tav>
                                        <p:tav tm="100000">
                                          <p:val>
                                            <p:fltVal val="0"/>
                                          </p:val>
                                        </p:tav>
                                      </p:tavLst>
                                    </p:anim>
                                    <p:anim calcmode="lin" valueType="num">
                                      <p:cBhvr>
                                        <p:cTn id="26" dur="3000"/>
                                        <p:tgtEl>
                                          <p:spTgt spid="7"/>
                                        </p:tgtEl>
                                        <p:attrNameLst>
                                          <p:attrName>ppt_h</p:attrName>
                                        </p:attrNameLst>
                                      </p:cBhvr>
                                      <p:tavLst>
                                        <p:tav tm="0">
                                          <p:val>
                                            <p:strVal val="ppt_h"/>
                                          </p:val>
                                        </p:tav>
                                        <p:tav tm="100000">
                                          <p:val>
                                            <p:strVal val="ppt_h"/>
                                          </p:val>
                                        </p:tav>
                                      </p:tavLst>
                                    </p:anim>
                                    <p:set>
                                      <p:cBhvr>
                                        <p:cTn id="27" dur="1" fill="hold">
                                          <p:stCondLst>
                                            <p:cond delay="2999"/>
                                          </p:stCondLst>
                                        </p:cTn>
                                        <p:tgtEl>
                                          <p:spTgt spid="7"/>
                                        </p:tgtEl>
                                        <p:attrNameLst>
                                          <p:attrName>style.visibility</p:attrName>
                                        </p:attrNameLst>
                                      </p:cBhvr>
                                      <p:to>
                                        <p:strVal val="hidden"/>
                                      </p:to>
                                    </p:set>
                                  </p:childTnLst>
                                </p:cTn>
                              </p:par>
                              <p:par>
                                <p:cTn id="28" presetID="17" presetClass="entr" presetSubtype="10"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3000" fill="hold"/>
                                        <p:tgtEl>
                                          <p:spTgt spid="2"/>
                                        </p:tgtEl>
                                        <p:attrNameLst>
                                          <p:attrName>ppt_w</p:attrName>
                                        </p:attrNameLst>
                                      </p:cBhvr>
                                      <p:tavLst>
                                        <p:tav tm="0">
                                          <p:val>
                                            <p:fltVal val="0"/>
                                          </p:val>
                                        </p:tav>
                                        <p:tav tm="100000">
                                          <p:val>
                                            <p:strVal val="#ppt_w"/>
                                          </p:val>
                                        </p:tav>
                                      </p:tavLst>
                                    </p:anim>
                                    <p:anim calcmode="lin" valueType="num">
                                      <p:cBhvr>
                                        <p:cTn id="31" dur="3000" fill="hold"/>
                                        <p:tgtEl>
                                          <p:spTgt spid="2"/>
                                        </p:tgtEl>
                                        <p:attrNameLst>
                                          <p:attrName>ppt_h</p:attrName>
                                        </p:attrNameLst>
                                      </p:cBhvr>
                                      <p:tavLst>
                                        <p:tav tm="0">
                                          <p:val>
                                            <p:strVal val="#ppt_h"/>
                                          </p:val>
                                        </p:tav>
                                        <p:tav tm="100000">
                                          <p:val>
                                            <p:strVal val="#ppt_h"/>
                                          </p:val>
                                        </p:tav>
                                      </p:tavLst>
                                    </p:anim>
                                  </p:childTnLst>
                                </p:cTn>
                              </p:par>
                            </p:childTnLst>
                          </p:cTn>
                        </p:par>
                        <p:par>
                          <p:cTn id="32" fill="hold">
                            <p:stCondLst>
                              <p:cond delay="3000"/>
                            </p:stCondLst>
                            <p:childTnLst>
                              <p:par>
                                <p:cTn id="33" presetID="2" presetClass="entr" presetSubtype="9" fill="hold" grpId="0" nodeType="afterEffect" nodePh="1">
                                  <p:stCondLst>
                                    <p:cond delay="0"/>
                                  </p:stCondLst>
                                  <p:endCondLst>
                                    <p:cond evt="begin" delay="0">
                                      <p:tn val="33"/>
                                    </p:cond>
                                  </p:endCondLst>
                                  <p:iterate type="lt">
                                    <p:tmPct val="5000"/>
                                  </p:iterate>
                                  <p:childTnLst>
                                    <p:set>
                                      <p:cBhvr>
                                        <p:cTn id="34" dur="1" fill="hold">
                                          <p:stCondLst>
                                            <p:cond delay="0"/>
                                          </p:stCondLst>
                                        </p:cTn>
                                        <p:tgtEl>
                                          <p:spTgt spid="8"/>
                                        </p:tgtEl>
                                        <p:attrNameLst>
                                          <p:attrName>style.visibility</p:attrName>
                                        </p:attrNameLst>
                                      </p:cBhvr>
                                      <p:to>
                                        <p:strVal val="visible"/>
                                      </p:to>
                                    </p:set>
                                    <p:anim calcmode="lin" valueType="num">
                                      <p:cBhvr additive="base">
                                        <p:cTn id="35" dur="2000" fill="hold"/>
                                        <p:tgtEl>
                                          <p:spTgt spid="8"/>
                                        </p:tgtEl>
                                        <p:attrNameLst>
                                          <p:attrName>ppt_x</p:attrName>
                                        </p:attrNameLst>
                                      </p:cBhvr>
                                      <p:tavLst>
                                        <p:tav tm="0">
                                          <p:val>
                                            <p:strVal val="0-#ppt_w/2"/>
                                          </p:val>
                                        </p:tav>
                                        <p:tav tm="100000">
                                          <p:val>
                                            <p:strVal val="#ppt_x"/>
                                          </p:val>
                                        </p:tav>
                                      </p:tavLst>
                                    </p:anim>
                                    <p:anim calcmode="lin" valueType="num">
                                      <p:cBhvr additive="base">
                                        <p:cTn id="36" dur="2000" fill="hold"/>
                                        <p:tgtEl>
                                          <p:spTgt spid="8"/>
                                        </p:tgtEl>
                                        <p:attrNameLst>
                                          <p:attrName>ppt_y</p:attrName>
                                        </p:attrNameLst>
                                      </p:cBhvr>
                                      <p:tavLst>
                                        <p:tav tm="0">
                                          <p:val>
                                            <p:strVal val="0-#ppt_h/2"/>
                                          </p:val>
                                        </p:tav>
                                        <p:tav tm="100000">
                                          <p:val>
                                            <p:strVal val="#ppt_y"/>
                                          </p:val>
                                        </p:tav>
                                      </p:tavLst>
                                    </p:anim>
                                  </p:childTnLst>
                                </p:cTn>
                              </p:par>
                            </p:childTnLst>
                          </p:cTn>
                        </p:par>
                        <p:par>
                          <p:cTn id="37" fill="hold">
                            <p:stCondLst>
                              <p:cond delay="5000"/>
                            </p:stCondLst>
                            <p:childTnLst>
                              <p:par>
                                <p:cTn id="38" presetID="31" presetClass="entr" presetSubtype="0" fill="hold" nodeType="afterEffect">
                                  <p:stCondLst>
                                    <p:cond delay="0"/>
                                  </p:stCondLst>
                                  <p:iterate type="lt">
                                    <p:tmPct val="5000"/>
                                  </p:iterate>
                                  <p:childTnLst>
                                    <p:set>
                                      <p:cBhvr>
                                        <p:cTn id="39" dur="1" fill="hold">
                                          <p:stCondLst>
                                            <p:cond delay="0"/>
                                          </p:stCondLst>
                                        </p:cTn>
                                        <p:tgtEl>
                                          <p:spTgt spid="2050"/>
                                        </p:tgtEl>
                                        <p:attrNameLst>
                                          <p:attrName>style.visibility</p:attrName>
                                        </p:attrNameLst>
                                      </p:cBhvr>
                                      <p:to>
                                        <p:strVal val="visible"/>
                                      </p:to>
                                    </p:set>
                                    <p:anim calcmode="lin" valueType="num">
                                      <p:cBhvr>
                                        <p:cTn id="40" dur="2000" fill="hold"/>
                                        <p:tgtEl>
                                          <p:spTgt spid="2050"/>
                                        </p:tgtEl>
                                        <p:attrNameLst>
                                          <p:attrName>ppt_w</p:attrName>
                                        </p:attrNameLst>
                                      </p:cBhvr>
                                      <p:tavLst>
                                        <p:tav tm="0">
                                          <p:val>
                                            <p:fltVal val="0"/>
                                          </p:val>
                                        </p:tav>
                                        <p:tav tm="100000">
                                          <p:val>
                                            <p:strVal val="#ppt_w"/>
                                          </p:val>
                                        </p:tav>
                                      </p:tavLst>
                                    </p:anim>
                                    <p:anim calcmode="lin" valueType="num">
                                      <p:cBhvr>
                                        <p:cTn id="41" dur="2000" fill="hold"/>
                                        <p:tgtEl>
                                          <p:spTgt spid="2050"/>
                                        </p:tgtEl>
                                        <p:attrNameLst>
                                          <p:attrName>ppt_h</p:attrName>
                                        </p:attrNameLst>
                                      </p:cBhvr>
                                      <p:tavLst>
                                        <p:tav tm="0">
                                          <p:val>
                                            <p:fltVal val="0"/>
                                          </p:val>
                                        </p:tav>
                                        <p:tav tm="100000">
                                          <p:val>
                                            <p:strVal val="#ppt_h"/>
                                          </p:val>
                                        </p:tav>
                                      </p:tavLst>
                                    </p:anim>
                                    <p:anim calcmode="lin" valueType="num">
                                      <p:cBhvr>
                                        <p:cTn id="42" dur="2000" fill="hold"/>
                                        <p:tgtEl>
                                          <p:spTgt spid="2050"/>
                                        </p:tgtEl>
                                        <p:attrNameLst>
                                          <p:attrName>style.rotation</p:attrName>
                                        </p:attrNameLst>
                                      </p:cBhvr>
                                      <p:tavLst>
                                        <p:tav tm="0">
                                          <p:val>
                                            <p:fltVal val="90"/>
                                          </p:val>
                                        </p:tav>
                                        <p:tav tm="100000">
                                          <p:val>
                                            <p:fltVal val="0"/>
                                          </p:val>
                                        </p:tav>
                                      </p:tavLst>
                                    </p:anim>
                                    <p:animEffect transition="in" filter="fade">
                                      <p:cBhvr>
                                        <p:cTn id="43"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227</Words>
  <Application>Microsoft Office PowerPoint</Application>
  <PresentationFormat>Presentación en pantalla (4:3)</PresentationFormat>
  <Paragraphs>5</Paragraphs>
  <Slides>48</Slides>
  <Notes>0</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49</cp:revision>
  <dcterms:created xsi:type="dcterms:W3CDTF">2016-02-20T01:57:42Z</dcterms:created>
  <dcterms:modified xsi:type="dcterms:W3CDTF">2016-02-20T21:03:52Z</dcterms:modified>
</cp:coreProperties>
</file>