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7.xml" ContentType="application/vnd.openxmlformats-officedocument.presentationml.notes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notesSlides/notesSlide8.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slides/slide49.xml" ContentType="application/vnd.openxmlformats-officedocument.presentationml.slide+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Layouts/slideLayout8.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67"/>
  </p:notesMasterIdLst>
  <p:sldIdLst>
    <p:sldId id="314" r:id="rId3"/>
    <p:sldId id="332" r:id="rId4"/>
    <p:sldId id="329" r:id="rId5"/>
    <p:sldId id="327" r:id="rId6"/>
    <p:sldId id="307" r:id="rId7"/>
    <p:sldId id="263" r:id="rId8"/>
    <p:sldId id="293" r:id="rId9"/>
    <p:sldId id="304" r:id="rId10"/>
    <p:sldId id="328" r:id="rId11"/>
    <p:sldId id="331" r:id="rId12"/>
    <p:sldId id="310" r:id="rId13"/>
    <p:sldId id="326" r:id="rId14"/>
    <p:sldId id="333" r:id="rId15"/>
    <p:sldId id="324" r:id="rId16"/>
    <p:sldId id="325" r:id="rId17"/>
    <p:sldId id="322" r:id="rId18"/>
    <p:sldId id="320" r:id="rId19"/>
    <p:sldId id="319" r:id="rId20"/>
    <p:sldId id="318" r:id="rId21"/>
    <p:sldId id="317" r:id="rId22"/>
    <p:sldId id="316" r:id="rId23"/>
    <p:sldId id="334" r:id="rId24"/>
    <p:sldId id="313" r:id="rId25"/>
    <p:sldId id="311" r:id="rId26"/>
    <p:sldId id="309" r:id="rId27"/>
    <p:sldId id="308" r:id="rId28"/>
    <p:sldId id="306" r:id="rId29"/>
    <p:sldId id="305" r:id="rId30"/>
    <p:sldId id="303" r:id="rId31"/>
    <p:sldId id="302" r:id="rId32"/>
    <p:sldId id="301" r:id="rId33"/>
    <p:sldId id="300" r:id="rId34"/>
    <p:sldId id="299" r:id="rId35"/>
    <p:sldId id="298" r:id="rId36"/>
    <p:sldId id="296" r:id="rId37"/>
    <p:sldId id="292" r:id="rId38"/>
    <p:sldId id="287" r:id="rId39"/>
    <p:sldId id="290" r:id="rId40"/>
    <p:sldId id="289" r:id="rId41"/>
    <p:sldId id="286" r:id="rId42"/>
    <p:sldId id="281" r:id="rId43"/>
    <p:sldId id="285" r:id="rId44"/>
    <p:sldId id="284" r:id="rId45"/>
    <p:sldId id="283" r:id="rId46"/>
    <p:sldId id="282" r:id="rId47"/>
    <p:sldId id="280" r:id="rId48"/>
    <p:sldId id="279" r:id="rId49"/>
    <p:sldId id="278" r:id="rId50"/>
    <p:sldId id="277" r:id="rId51"/>
    <p:sldId id="276" r:id="rId52"/>
    <p:sldId id="274" r:id="rId53"/>
    <p:sldId id="275" r:id="rId54"/>
    <p:sldId id="272" r:id="rId55"/>
    <p:sldId id="271" r:id="rId56"/>
    <p:sldId id="270" r:id="rId57"/>
    <p:sldId id="268" r:id="rId58"/>
    <p:sldId id="265" r:id="rId59"/>
    <p:sldId id="264" r:id="rId60"/>
    <p:sldId id="261" r:id="rId61"/>
    <p:sldId id="260" r:id="rId62"/>
    <p:sldId id="258" r:id="rId63"/>
    <p:sldId id="267" r:id="rId64"/>
    <p:sldId id="321" r:id="rId65"/>
    <p:sldId id="330" r:id="rId66"/>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4qIuYv9x5FhqUjlIwd2umQ" hashData="RgC/Ibm6FIzeeyVgSZPSPlqLSLI"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F0E68"/>
    <a:srgbClr val="5C4714"/>
    <a:srgbClr val="83661D"/>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6282" autoAdjust="0"/>
    <p:restoredTop sz="92769" autoAdjust="0"/>
  </p:normalViewPr>
  <p:slideViewPr>
    <p:cSldViewPr>
      <p:cViewPr>
        <p:scale>
          <a:sx n="40" d="100"/>
          <a:sy n="40" d="100"/>
        </p:scale>
        <p:origin x="-792" y="-64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presProps" Target="presProps.xml"/><Relationship Id="rId7" Type="http://schemas.openxmlformats.org/officeDocument/2006/relationships/slide" Target="slides/slide5.xml"/><Relationship Id="rId71"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viewProps" Target="view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notesMaster" Target="notesMasters/notesMaster1.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119CA51-21A9-4997-AF15-A11B1F56ACEC}" type="datetimeFigureOut">
              <a:rPr lang="es-ES" smtClean="0"/>
              <a:pPr/>
              <a:t>07/11/2013</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7B1C4AB-9691-4DC9-B784-39B2F2EF94AC}"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A7B1C4AB-9691-4DC9-B784-39B2F2EF94AC}" type="slidenum">
              <a:rPr lang="es-ES" smtClean="0"/>
              <a:pPr/>
              <a:t>2</a:t>
            </a:fld>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A7B1C4AB-9691-4DC9-B784-39B2F2EF94AC}" type="slidenum">
              <a:rPr lang="es-ES" smtClean="0"/>
              <a:pPr/>
              <a:t>12</a:t>
            </a:fld>
            <a:endParaRPr lang="es-E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A7B1C4AB-9691-4DC9-B784-39B2F2EF94AC}" type="slidenum">
              <a:rPr lang="es-ES" smtClean="0"/>
              <a:pPr/>
              <a:t>13</a:t>
            </a:fld>
            <a:endParaRPr lang="es-E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A7B1C4AB-9691-4DC9-B784-39B2F2EF94AC}" type="slidenum">
              <a:rPr lang="es-ES" smtClean="0"/>
              <a:pPr/>
              <a:t>22</a:t>
            </a:fld>
            <a:endParaRPr lang="es-E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A7B1C4AB-9691-4DC9-B784-39B2F2EF94AC}" type="slidenum">
              <a:rPr lang="es-ES" smtClean="0"/>
              <a:pPr/>
              <a:t>30</a:t>
            </a:fld>
            <a:endParaRPr lang="es-E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A7B1C4AB-9691-4DC9-B784-39B2F2EF94AC}" type="slidenum">
              <a:rPr lang="es-ES" smtClean="0"/>
              <a:pPr/>
              <a:t>34</a:t>
            </a:fld>
            <a:endParaRPr lang="es-E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A7B1C4AB-9691-4DC9-B784-39B2F2EF94AC}" type="slidenum">
              <a:rPr lang="es-ES" smtClean="0"/>
              <a:pPr/>
              <a:t>37</a:t>
            </a:fld>
            <a:endParaRPr lang="es-E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A7B1C4AB-9691-4DC9-B784-39B2F2EF94AC}" type="slidenum">
              <a:rPr lang="es-ES" smtClean="0"/>
              <a:pPr/>
              <a:t>60</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47A468B1-7670-4FE9-8B16-A44260FB2153}" type="datetimeFigureOut">
              <a:rPr lang="es-ES" smtClean="0"/>
              <a:pPr/>
              <a:t>07/11/2013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C4E0FA4-FBE7-4C9C-8B39-AA283E4E0CCB}" type="slidenum">
              <a:rPr lang="es-ES" smtClean="0"/>
              <a:pPr/>
              <a:t>‹Nº›</a:t>
            </a:fld>
            <a:endParaRPr lang="es-ES"/>
          </a:p>
        </p:txBody>
      </p:sp>
    </p:spTree>
  </p:cSld>
  <p:clrMapOvr>
    <a:masterClrMapping/>
  </p:clrMapOvr>
  <p:transition spd="slow" advTm="10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7A468B1-7670-4FE9-8B16-A44260FB2153}" type="datetimeFigureOut">
              <a:rPr lang="es-ES" smtClean="0"/>
              <a:pPr/>
              <a:t>07/11/2013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C4E0FA4-FBE7-4C9C-8B39-AA283E4E0CCB}" type="slidenum">
              <a:rPr lang="es-ES" smtClean="0"/>
              <a:pPr/>
              <a:t>‹Nº›</a:t>
            </a:fld>
            <a:endParaRPr lang="es-ES"/>
          </a:p>
        </p:txBody>
      </p:sp>
    </p:spTree>
  </p:cSld>
  <p:clrMapOvr>
    <a:masterClrMapping/>
  </p:clrMapOvr>
  <p:transition spd="slow" advTm="10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47A468B1-7670-4FE9-8B16-A44260FB2153}" type="datetimeFigureOut">
              <a:rPr lang="es-ES" smtClean="0"/>
              <a:pPr/>
              <a:t>07/11/2013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C4E0FA4-FBE7-4C9C-8B39-AA283E4E0CCB}" type="slidenum">
              <a:rPr lang="es-ES" smtClean="0"/>
              <a:pPr/>
              <a:t>‹Nº›</a:t>
            </a:fld>
            <a:endParaRPr lang="es-ES"/>
          </a:p>
        </p:txBody>
      </p:sp>
    </p:spTree>
  </p:cSld>
  <p:clrMapOvr>
    <a:masterClrMapping/>
  </p:clrMapOvr>
  <p:transition spd="slow" advTm="10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47A468B1-7670-4FE9-8B16-A44260FB2153}" type="datetimeFigureOut">
              <a:rPr lang="es-ES" smtClean="0"/>
              <a:pPr/>
              <a:t>07/11/2013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DC4E0FA4-FBE7-4C9C-8B39-AA283E4E0CCB}" type="slidenum">
              <a:rPr lang="es-ES" smtClean="0"/>
              <a:pPr/>
              <a:t>‹Nº›</a:t>
            </a:fld>
            <a:endParaRPr lang="es-ES"/>
          </a:p>
        </p:txBody>
      </p:sp>
    </p:spTree>
  </p:cSld>
  <p:clrMapOvr>
    <a:masterClrMapping/>
  </p:clrMapOvr>
  <p:transition spd="slow" advTm="10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47A468B1-7670-4FE9-8B16-A44260FB2153}" type="datetimeFigureOut">
              <a:rPr lang="es-ES" smtClean="0"/>
              <a:pPr/>
              <a:t>07/11/2013</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DC4E0FA4-FBE7-4C9C-8B39-AA283E4E0CCB}" type="slidenum">
              <a:rPr lang="es-ES" smtClean="0"/>
              <a:pPr/>
              <a:t>‹Nº›</a:t>
            </a:fld>
            <a:endParaRPr lang="es-ES"/>
          </a:p>
        </p:txBody>
      </p:sp>
    </p:spTree>
  </p:cSld>
  <p:clrMapOvr>
    <a:masterClrMapping/>
  </p:clrMapOvr>
  <p:transition spd="slow" advTm="10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47A468B1-7670-4FE9-8B16-A44260FB2153}" type="datetimeFigureOut">
              <a:rPr lang="es-ES" smtClean="0"/>
              <a:pPr/>
              <a:t>07/11/2013</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DC4E0FA4-FBE7-4C9C-8B39-AA283E4E0CCB}" type="slidenum">
              <a:rPr lang="es-ES" smtClean="0"/>
              <a:pPr/>
              <a:t>‹Nº›</a:t>
            </a:fld>
            <a:endParaRPr lang="es-ES"/>
          </a:p>
        </p:txBody>
      </p:sp>
    </p:spTree>
  </p:cSld>
  <p:clrMapOvr>
    <a:masterClrMapping/>
  </p:clrMapOvr>
  <p:transition spd="slow" advTm="10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47A468B1-7670-4FE9-8B16-A44260FB2153}" type="datetimeFigureOut">
              <a:rPr lang="es-ES" smtClean="0"/>
              <a:pPr/>
              <a:t>07/11/2013</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DC4E0FA4-FBE7-4C9C-8B39-AA283E4E0CCB}" type="slidenum">
              <a:rPr lang="es-ES" smtClean="0"/>
              <a:pPr/>
              <a:t>‹Nº›</a:t>
            </a:fld>
            <a:endParaRPr lang="es-ES"/>
          </a:p>
        </p:txBody>
      </p:sp>
    </p:spTree>
  </p:cSld>
  <p:clrMapOvr>
    <a:masterClrMapping/>
  </p:clrMapOvr>
  <p:transition spd="slow" advTm="10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7A468B1-7670-4FE9-8B16-A44260FB2153}" type="datetimeFigureOut">
              <a:rPr lang="es-ES" smtClean="0"/>
              <a:pPr/>
              <a:t>07/11/2013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DC4E0FA4-FBE7-4C9C-8B39-AA283E4E0CCB}" type="slidenum">
              <a:rPr lang="es-ES" smtClean="0"/>
              <a:pPr/>
              <a:t>‹Nº›</a:t>
            </a:fld>
            <a:endParaRPr lang="es-ES"/>
          </a:p>
        </p:txBody>
      </p:sp>
    </p:spTree>
  </p:cSld>
  <p:clrMapOvr>
    <a:masterClrMapping/>
  </p:clrMapOvr>
  <p:transition spd="slow" advTm="10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7A468B1-7670-4FE9-8B16-A44260FB2153}" type="datetimeFigureOut">
              <a:rPr lang="es-ES" smtClean="0"/>
              <a:pPr/>
              <a:t>07/11/2013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DC4E0FA4-FBE7-4C9C-8B39-AA283E4E0CCB}" type="slidenum">
              <a:rPr lang="es-ES" smtClean="0"/>
              <a:pPr/>
              <a:t>‹Nº›</a:t>
            </a:fld>
            <a:endParaRPr lang="es-ES"/>
          </a:p>
        </p:txBody>
      </p:sp>
    </p:spTree>
  </p:cSld>
  <p:clrMapOvr>
    <a:masterClrMapping/>
  </p:clrMapOvr>
  <p:transition spd="slow" advTm="10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7A468B1-7670-4FE9-8B16-A44260FB2153}" type="datetimeFigureOut">
              <a:rPr lang="es-ES" smtClean="0"/>
              <a:pPr/>
              <a:t>07/11/2013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C4E0FA4-FBE7-4C9C-8B39-AA283E4E0CCB}" type="slidenum">
              <a:rPr lang="es-ES" smtClean="0"/>
              <a:pPr/>
              <a:t>‹Nº›</a:t>
            </a:fld>
            <a:endParaRPr lang="es-ES"/>
          </a:p>
        </p:txBody>
      </p:sp>
    </p:spTree>
  </p:cSld>
  <p:clrMapOvr>
    <a:masterClrMapping/>
  </p:clrMapOvr>
  <p:transition spd="slow" advTm="10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7A468B1-7670-4FE9-8B16-A44260FB2153}" type="datetimeFigureOut">
              <a:rPr lang="es-ES" smtClean="0"/>
              <a:pPr/>
              <a:t>07/11/2013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C4E0FA4-FBE7-4C9C-8B39-AA283E4E0CCB}" type="slidenum">
              <a:rPr lang="es-ES" smtClean="0"/>
              <a:pPr/>
              <a:t>‹Nº›</a:t>
            </a:fld>
            <a:endParaRPr lang="es-ES"/>
          </a:p>
        </p:txBody>
      </p:sp>
    </p:spTree>
  </p:cSld>
  <p:clrMapOvr>
    <a:masterClrMapping/>
  </p:clrMapOvr>
  <p:transition spd="slow" advTm="10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9713B284-C74B-4577-B4D9-C6F4B61F963C}"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7A468B1-7670-4FE9-8B16-A44260FB2153}" type="datetimeFigureOut">
              <a:rPr lang="es-ES" smtClean="0"/>
              <a:pPr/>
              <a:t>07/11/2013</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C4E0FA4-FBE7-4C9C-8B39-AA283E4E0CCB}"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10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6FD1561B-36A9-4C7B-9BE6-1E2F893F4C9D}"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10" Type="http://schemas.openxmlformats.org/officeDocument/2006/relationships/image" Target="../media/image8.png"/><Relationship Id="rId4" Type="http://schemas.openxmlformats.org/officeDocument/2006/relationships/image" Target="../media/image2.png"/><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3" Type="http://schemas.openxmlformats.org/officeDocument/2006/relationships/image" Target="../media/image66.jpe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image" Target="../media/image69.jpeg"/><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71.png"/><Relationship Id="rId7" Type="http://schemas.openxmlformats.org/officeDocument/2006/relationships/image" Target="../media/image73.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74.png"/><Relationship Id="rId1" Type="http://schemas.openxmlformats.org/officeDocument/2006/relationships/audio" Target="../media/audio2.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72.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bg1"/>
          </a:solidFill>
        </p:spPr>
        <p:txBody>
          <a:bodyPr/>
          <a:lstStyle/>
          <a:p>
            <a:endParaRPr lang="es-ES" dirty="0"/>
          </a:p>
        </p:txBody>
      </p:sp>
      <p:pic>
        <p:nvPicPr>
          <p:cNvPr id="1026" name="Picture 2"/>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miter lim="800000"/>
            <a:headEnd/>
            <a:tailEnd/>
          </a:ln>
          <a:effectLst/>
          <a:scene3d>
            <a:camera prst="orthographicFront"/>
            <a:lightRig rig="threePt" dir="t"/>
          </a:scene3d>
          <a:sp3d>
            <a:bevelT prst="angle"/>
          </a:sp3d>
        </p:spPr>
      </p:pic>
      <p:sp>
        <p:nvSpPr>
          <p:cNvPr id="24" name="23 Rectángulo"/>
          <p:cNvSpPr/>
          <p:nvPr/>
        </p:nvSpPr>
        <p:spPr>
          <a:xfrm>
            <a:off x="0" y="1928802"/>
            <a:ext cx="357158" cy="1071570"/>
          </a:xfrm>
          <a:prstGeom prst="rect">
            <a:avLst/>
          </a:prstGeom>
          <a:gradFill flip="none" rotWithShape="1">
            <a:gsLst>
              <a:gs pos="49000">
                <a:schemeClr val="accent6">
                  <a:lumMod val="50000"/>
                  <a:alpha val="81000"/>
                </a:schemeClr>
              </a:gs>
              <a:gs pos="50000">
                <a:schemeClr val="accent6">
                  <a:lumMod val="75000"/>
                  <a:shade val="67500"/>
                  <a:satMod val="115000"/>
                </a:schemeClr>
              </a:gs>
              <a:gs pos="100000">
                <a:schemeClr val="accent6">
                  <a:lumMod val="75000"/>
                  <a:shade val="100000"/>
                  <a:satMod val="115000"/>
                </a:schemeClr>
              </a:gs>
            </a:gsLst>
            <a:lin ang="81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428596" y="1928802"/>
            <a:ext cx="357158" cy="1071570"/>
          </a:xfrm>
          <a:prstGeom prst="rect">
            <a:avLst/>
          </a:prstGeom>
          <a:gradFill flip="none" rotWithShape="1">
            <a:gsLst>
              <a:gs pos="49000">
                <a:schemeClr val="accent6">
                  <a:lumMod val="50000"/>
                  <a:alpha val="81000"/>
                </a:schemeClr>
              </a:gs>
              <a:gs pos="50000">
                <a:schemeClr val="accent6">
                  <a:lumMod val="75000"/>
                  <a:shade val="67500"/>
                  <a:satMod val="115000"/>
                </a:schemeClr>
              </a:gs>
              <a:gs pos="100000">
                <a:schemeClr val="accent6">
                  <a:lumMod val="75000"/>
                  <a:shade val="100000"/>
                  <a:satMod val="115000"/>
                </a:schemeClr>
              </a:gs>
            </a:gsLst>
            <a:lin ang="81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857256" y="1928802"/>
            <a:ext cx="357158" cy="1071570"/>
          </a:xfrm>
          <a:prstGeom prst="rect">
            <a:avLst/>
          </a:prstGeom>
          <a:gradFill flip="none" rotWithShape="1">
            <a:gsLst>
              <a:gs pos="49000">
                <a:schemeClr val="accent6">
                  <a:lumMod val="50000"/>
                  <a:alpha val="81000"/>
                </a:schemeClr>
              </a:gs>
              <a:gs pos="50000">
                <a:schemeClr val="accent6">
                  <a:lumMod val="75000"/>
                  <a:shade val="67500"/>
                  <a:satMod val="115000"/>
                </a:schemeClr>
              </a:gs>
              <a:gs pos="100000">
                <a:schemeClr val="accent6">
                  <a:lumMod val="75000"/>
                  <a:shade val="100000"/>
                  <a:satMod val="115000"/>
                </a:schemeClr>
              </a:gs>
            </a:gsLst>
            <a:lin ang="81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1285852" y="1928802"/>
            <a:ext cx="357158" cy="1071570"/>
          </a:xfrm>
          <a:prstGeom prst="rect">
            <a:avLst/>
          </a:prstGeom>
          <a:gradFill flip="none" rotWithShape="1">
            <a:gsLst>
              <a:gs pos="49000">
                <a:schemeClr val="accent6">
                  <a:lumMod val="50000"/>
                  <a:alpha val="81000"/>
                </a:schemeClr>
              </a:gs>
              <a:gs pos="50000">
                <a:schemeClr val="accent6">
                  <a:lumMod val="75000"/>
                  <a:shade val="67500"/>
                  <a:satMod val="115000"/>
                </a:schemeClr>
              </a:gs>
              <a:gs pos="100000">
                <a:schemeClr val="accent6">
                  <a:lumMod val="75000"/>
                  <a:shade val="100000"/>
                  <a:satMod val="115000"/>
                </a:schemeClr>
              </a:gs>
            </a:gsLst>
            <a:lin ang="81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1714512" y="1928802"/>
            <a:ext cx="357158" cy="1071570"/>
          </a:xfrm>
          <a:prstGeom prst="rect">
            <a:avLst/>
          </a:prstGeom>
          <a:gradFill flip="none" rotWithShape="1">
            <a:gsLst>
              <a:gs pos="49000">
                <a:schemeClr val="accent6">
                  <a:lumMod val="50000"/>
                  <a:alpha val="81000"/>
                </a:schemeClr>
              </a:gs>
              <a:gs pos="50000">
                <a:schemeClr val="accent6">
                  <a:lumMod val="75000"/>
                  <a:shade val="67500"/>
                  <a:satMod val="115000"/>
                </a:schemeClr>
              </a:gs>
              <a:gs pos="100000">
                <a:schemeClr val="accent6">
                  <a:lumMod val="75000"/>
                  <a:shade val="100000"/>
                  <a:satMod val="115000"/>
                </a:schemeClr>
              </a:gs>
            </a:gsLst>
            <a:lin ang="81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2143108" y="1928802"/>
            <a:ext cx="357158" cy="1071570"/>
          </a:xfrm>
          <a:prstGeom prst="rect">
            <a:avLst/>
          </a:prstGeom>
          <a:gradFill flip="none" rotWithShape="1">
            <a:gsLst>
              <a:gs pos="49000">
                <a:schemeClr val="accent6">
                  <a:lumMod val="50000"/>
                  <a:alpha val="81000"/>
                </a:schemeClr>
              </a:gs>
              <a:gs pos="50000">
                <a:schemeClr val="accent6">
                  <a:lumMod val="75000"/>
                  <a:shade val="67500"/>
                  <a:satMod val="115000"/>
                </a:schemeClr>
              </a:gs>
              <a:gs pos="100000">
                <a:schemeClr val="accent6">
                  <a:lumMod val="75000"/>
                  <a:shade val="100000"/>
                  <a:satMod val="115000"/>
                </a:schemeClr>
              </a:gs>
            </a:gsLst>
            <a:lin ang="81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2571768" y="1928802"/>
            <a:ext cx="357158" cy="1071570"/>
          </a:xfrm>
          <a:prstGeom prst="rect">
            <a:avLst/>
          </a:prstGeom>
          <a:gradFill flip="none" rotWithShape="1">
            <a:gsLst>
              <a:gs pos="49000">
                <a:schemeClr val="accent6">
                  <a:lumMod val="50000"/>
                  <a:alpha val="81000"/>
                </a:schemeClr>
              </a:gs>
              <a:gs pos="50000">
                <a:schemeClr val="accent6">
                  <a:lumMod val="75000"/>
                  <a:shade val="67500"/>
                  <a:satMod val="115000"/>
                </a:schemeClr>
              </a:gs>
              <a:gs pos="100000">
                <a:schemeClr val="accent6">
                  <a:lumMod val="75000"/>
                  <a:shade val="100000"/>
                  <a:satMod val="115000"/>
                </a:schemeClr>
              </a:gs>
            </a:gsLst>
            <a:lin ang="81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3000364" y="1928802"/>
            <a:ext cx="357158" cy="1071570"/>
          </a:xfrm>
          <a:prstGeom prst="rect">
            <a:avLst/>
          </a:prstGeom>
          <a:gradFill flip="none" rotWithShape="1">
            <a:gsLst>
              <a:gs pos="49000">
                <a:schemeClr val="accent6">
                  <a:lumMod val="50000"/>
                  <a:alpha val="81000"/>
                </a:schemeClr>
              </a:gs>
              <a:gs pos="50000">
                <a:schemeClr val="accent6">
                  <a:lumMod val="75000"/>
                  <a:shade val="67500"/>
                  <a:satMod val="115000"/>
                </a:schemeClr>
              </a:gs>
              <a:gs pos="100000">
                <a:schemeClr val="accent6">
                  <a:lumMod val="75000"/>
                  <a:shade val="100000"/>
                  <a:satMod val="115000"/>
                </a:schemeClr>
              </a:gs>
            </a:gsLst>
            <a:lin ang="81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3429024" y="1928802"/>
            <a:ext cx="357158" cy="1071570"/>
          </a:xfrm>
          <a:prstGeom prst="rect">
            <a:avLst/>
          </a:prstGeom>
          <a:gradFill flip="none" rotWithShape="1">
            <a:gsLst>
              <a:gs pos="49000">
                <a:schemeClr val="accent6">
                  <a:lumMod val="50000"/>
                  <a:alpha val="81000"/>
                </a:schemeClr>
              </a:gs>
              <a:gs pos="50000">
                <a:schemeClr val="accent6">
                  <a:lumMod val="75000"/>
                  <a:shade val="67500"/>
                  <a:satMod val="115000"/>
                </a:schemeClr>
              </a:gs>
              <a:gs pos="100000">
                <a:schemeClr val="accent6">
                  <a:lumMod val="75000"/>
                  <a:shade val="100000"/>
                  <a:satMod val="115000"/>
                </a:schemeClr>
              </a:gs>
            </a:gsLst>
            <a:lin ang="81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3857620" y="1928802"/>
            <a:ext cx="357158" cy="1071570"/>
          </a:xfrm>
          <a:prstGeom prst="rect">
            <a:avLst/>
          </a:prstGeom>
          <a:gradFill flip="none" rotWithShape="1">
            <a:gsLst>
              <a:gs pos="49000">
                <a:schemeClr val="accent6">
                  <a:lumMod val="50000"/>
                  <a:alpha val="81000"/>
                </a:schemeClr>
              </a:gs>
              <a:gs pos="50000">
                <a:schemeClr val="accent6">
                  <a:lumMod val="75000"/>
                  <a:shade val="67500"/>
                  <a:satMod val="115000"/>
                </a:schemeClr>
              </a:gs>
              <a:gs pos="100000">
                <a:schemeClr val="accent6">
                  <a:lumMod val="75000"/>
                  <a:shade val="100000"/>
                  <a:satMod val="115000"/>
                </a:schemeClr>
              </a:gs>
            </a:gsLst>
            <a:lin ang="81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4286280" y="1928802"/>
            <a:ext cx="357158" cy="1071570"/>
          </a:xfrm>
          <a:prstGeom prst="rect">
            <a:avLst/>
          </a:prstGeom>
          <a:gradFill flip="none" rotWithShape="1">
            <a:gsLst>
              <a:gs pos="49000">
                <a:schemeClr val="accent6">
                  <a:lumMod val="50000"/>
                  <a:alpha val="81000"/>
                </a:schemeClr>
              </a:gs>
              <a:gs pos="50000">
                <a:schemeClr val="accent6">
                  <a:lumMod val="75000"/>
                  <a:shade val="67500"/>
                  <a:satMod val="115000"/>
                </a:schemeClr>
              </a:gs>
              <a:gs pos="100000">
                <a:schemeClr val="accent6">
                  <a:lumMod val="75000"/>
                  <a:shade val="100000"/>
                  <a:satMod val="115000"/>
                </a:schemeClr>
              </a:gs>
            </a:gsLst>
            <a:lin ang="81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4714876" y="1928802"/>
            <a:ext cx="357158" cy="1071570"/>
          </a:xfrm>
          <a:prstGeom prst="rect">
            <a:avLst/>
          </a:prstGeom>
          <a:gradFill flip="none" rotWithShape="1">
            <a:gsLst>
              <a:gs pos="49000">
                <a:schemeClr val="accent6">
                  <a:lumMod val="50000"/>
                  <a:alpha val="81000"/>
                </a:schemeClr>
              </a:gs>
              <a:gs pos="50000">
                <a:schemeClr val="accent6">
                  <a:lumMod val="75000"/>
                  <a:shade val="67500"/>
                  <a:satMod val="115000"/>
                </a:schemeClr>
              </a:gs>
              <a:gs pos="100000">
                <a:schemeClr val="accent6">
                  <a:lumMod val="75000"/>
                  <a:shade val="100000"/>
                  <a:satMod val="115000"/>
                </a:schemeClr>
              </a:gs>
            </a:gsLst>
            <a:lin ang="81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5143536" y="1928802"/>
            <a:ext cx="357158" cy="1071570"/>
          </a:xfrm>
          <a:prstGeom prst="rect">
            <a:avLst/>
          </a:prstGeom>
          <a:gradFill flip="none" rotWithShape="1">
            <a:gsLst>
              <a:gs pos="49000">
                <a:schemeClr val="accent6">
                  <a:lumMod val="50000"/>
                  <a:alpha val="81000"/>
                </a:schemeClr>
              </a:gs>
              <a:gs pos="50000">
                <a:schemeClr val="accent6">
                  <a:lumMod val="75000"/>
                  <a:shade val="67500"/>
                  <a:satMod val="115000"/>
                </a:schemeClr>
              </a:gs>
              <a:gs pos="100000">
                <a:schemeClr val="accent6">
                  <a:lumMod val="75000"/>
                  <a:shade val="100000"/>
                  <a:satMod val="115000"/>
                </a:schemeClr>
              </a:gs>
            </a:gsLst>
            <a:lin ang="81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5572132" y="1928802"/>
            <a:ext cx="357158" cy="1071570"/>
          </a:xfrm>
          <a:prstGeom prst="rect">
            <a:avLst/>
          </a:prstGeom>
          <a:gradFill flip="none" rotWithShape="1">
            <a:gsLst>
              <a:gs pos="49000">
                <a:schemeClr val="accent6">
                  <a:lumMod val="50000"/>
                  <a:alpha val="81000"/>
                </a:schemeClr>
              </a:gs>
              <a:gs pos="50000">
                <a:schemeClr val="accent6">
                  <a:lumMod val="75000"/>
                  <a:shade val="67500"/>
                  <a:satMod val="115000"/>
                </a:schemeClr>
              </a:gs>
              <a:gs pos="100000">
                <a:schemeClr val="accent6">
                  <a:lumMod val="75000"/>
                  <a:shade val="100000"/>
                  <a:satMod val="115000"/>
                </a:schemeClr>
              </a:gs>
            </a:gsLst>
            <a:lin ang="81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6000792" y="1928802"/>
            <a:ext cx="357158" cy="1071570"/>
          </a:xfrm>
          <a:prstGeom prst="rect">
            <a:avLst/>
          </a:prstGeom>
          <a:gradFill flip="none" rotWithShape="1">
            <a:gsLst>
              <a:gs pos="49000">
                <a:schemeClr val="accent6">
                  <a:lumMod val="50000"/>
                  <a:alpha val="81000"/>
                </a:schemeClr>
              </a:gs>
              <a:gs pos="50000">
                <a:schemeClr val="accent6">
                  <a:lumMod val="75000"/>
                  <a:shade val="67500"/>
                  <a:satMod val="115000"/>
                </a:schemeClr>
              </a:gs>
              <a:gs pos="100000">
                <a:schemeClr val="accent6">
                  <a:lumMod val="75000"/>
                  <a:shade val="100000"/>
                  <a:satMod val="115000"/>
                </a:schemeClr>
              </a:gs>
            </a:gsLst>
            <a:lin ang="81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6429388" y="1928802"/>
            <a:ext cx="357158" cy="1071570"/>
          </a:xfrm>
          <a:prstGeom prst="rect">
            <a:avLst/>
          </a:prstGeom>
          <a:gradFill flip="none" rotWithShape="1">
            <a:gsLst>
              <a:gs pos="49000">
                <a:schemeClr val="accent6">
                  <a:lumMod val="50000"/>
                  <a:alpha val="81000"/>
                </a:schemeClr>
              </a:gs>
              <a:gs pos="50000">
                <a:schemeClr val="accent6">
                  <a:lumMod val="75000"/>
                  <a:shade val="67500"/>
                  <a:satMod val="115000"/>
                </a:schemeClr>
              </a:gs>
              <a:gs pos="100000">
                <a:schemeClr val="accent6">
                  <a:lumMod val="75000"/>
                  <a:shade val="100000"/>
                  <a:satMod val="115000"/>
                </a:schemeClr>
              </a:gs>
            </a:gsLst>
            <a:lin ang="81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6822313" y="1928802"/>
            <a:ext cx="357158" cy="1071570"/>
          </a:xfrm>
          <a:prstGeom prst="rect">
            <a:avLst/>
          </a:prstGeom>
          <a:gradFill flip="none" rotWithShape="1">
            <a:gsLst>
              <a:gs pos="49000">
                <a:schemeClr val="accent6">
                  <a:lumMod val="50000"/>
                  <a:alpha val="81000"/>
                </a:schemeClr>
              </a:gs>
              <a:gs pos="50000">
                <a:schemeClr val="accent6">
                  <a:lumMod val="75000"/>
                  <a:shade val="67500"/>
                  <a:satMod val="115000"/>
                </a:schemeClr>
              </a:gs>
              <a:gs pos="100000">
                <a:schemeClr val="accent6">
                  <a:lumMod val="75000"/>
                  <a:shade val="100000"/>
                  <a:satMod val="115000"/>
                </a:schemeClr>
              </a:gs>
            </a:gsLst>
            <a:lin ang="81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a:off x="7250909" y="1928802"/>
            <a:ext cx="357158" cy="1071570"/>
          </a:xfrm>
          <a:prstGeom prst="rect">
            <a:avLst/>
          </a:prstGeom>
          <a:gradFill flip="none" rotWithShape="1">
            <a:gsLst>
              <a:gs pos="49000">
                <a:schemeClr val="accent6">
                  <a:lumMod val="50000"/>
                  <a:alpha val="81000"/>
                </a:schemeClr>
              </a:gs>
              <a:gs pos="50000">
                <a:schemeClr val="accent6">
                  <a:lumMod val="75000"/>
                  <a:shade val="67500"/>
                  <a:satMod val="115000"/>
                </a:schemeClr>
              </a:gs>
              <a:gs pos="100000">
                <a:schemeClr val="accent6">
                  <a:lumMod val="75000"/>
                  <a:shade val="100000"/>
                  <a:satMod val="115000"/>
                </a:schemeClr>
              </a:gs>
            </a:gsLst>
            <a:lin ang="81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a:off x="7679569" y="1928802"/>
            <a:ext cx="357158" cy="1071570"/>
          </a:xfrm>
          <a:prstGeom prst="rect">
            <a:avLst/>
          </a:prstGeom>
          <a:gradFill flip="none" rotWithShape="1">
            <a:gsLst>
              <a:gs pos="49000">
                <a:schemeClr val="accent6">
                  <a:lumMod val="50000"/>
                  <a:alpha val="81000"/>
                </a:schemeClr>
              </a:gs>
              <a:gs pos="50000">
                <a:schemeClr val="accent6">
                  <a:lumMod val="75000"/>
                  <a:shade val="67500"/>
                  <a:satMod val="115000"/>
                </a:schemeClr>
              </a:gs>
              <a:gs pos="100000">
                <a:schemeClr val="accent6">
                  <a:lumMod val="75000"/>
                  <a:shade val="100000"/>
                  <a:satMod val="115000"/>
                </a:schemeClr>
              </a:gs>
            </a:gsLst>
            <a:lin ang="81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a:off x="8108165" y="1928802"/>
            <a:ext cx="357158" cy="1071570"/>
          </a:xfrm>
          <a:prstGeom prst="rect">
            <a:avLst/>
          </a:prstGeom>
          <a:gradFill flip="none" rotWithShape="1">
            <a:gsLst>
              <a:gs pos="49000">
                <a:schemeClr val="accent6">
                  <a:lumMod val="50000"/>
                  <a:alpha val="81000"/>
                </a:schemeClr>
              </a:gs>
              <a:gs pos="50000">
                <a:schemeClr val="accent6">
                  <a:lumMod val="75000"/>
                  <a:shade val="67500"/>
                  <a:satMod val="115000"/>
                </a:schemeClr>
              </a:gs>
              <a:gs pos="100000">
                <a:schemeClr val="accent6">
                  <a:lumMod val="75000"/>
                  <a:shade val="100000"/>
                  <a:satMod val="115000"/>
                </a:schemeClr>
              </a:gs>
            </a:gsLst>
            <a:lin ang="81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a:off x="8536825" y="1928802"/>
            <a:ext cx="357158" cy="1071570"/>
          </a:xfrm>
          <a:prstGeom prst="rect">
            <a:avLst/>
          </a:prstGeom>
          <a:gradFill flip="none" rotWithShape="1">
            <a:gsLst>
              <a:gs pos="49000">
                <a:schemeClr val="accent6">
                  <a:lumMod val="50000"/>
                  <a:alpha val="81000"/>
                </a:schemeClr>
              </a:gs>
              <a:gs pos="50000">
                <a:schemeClr val="accent6">
                  <a:lumMod val="75000"/>
                  <a:shade val="67500"/>
                  <a:satMod val="115000"/>
                </a:schemeClr>
              </a:gs>
              <a:gs pos="100000">
                <a:schemeClr val="accent6">
                  <a:lumMod val="75000"/>
                  <a:shade val="100000"/>
                  <a:satMod val="115000"/>
                </a:schemeClr>
              </a:gs>
            </a:gsLst>
            <a:lin ang="81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a:off x="8965421" y="1928802"/>
            <a:ext cx="357158" cy="1071570"/>
          </a:xfrm>
          <a:prstGeom prst="rect">
            <a:avLst/>
          </a:prstGeom>
          <a:gradFill flip="none" rotWithShape="1">
            <a:gsLst>
              <a:gs pos="49000">
                <a:schemeClr val="accent6">
                  <a:lumMod val="50000"/>
                  <a:alpha val="81000"/>
                </a:schemeClr>
              </a:gs>
              <a:gs pos="50000">
                <a:schemeClr val="accent6">
                  <a:lumMod val="75000"/>
                  <a:shade val="67500"/>
                  <a:satMod val="115000"/>
                </a:schemeClr>
              </a:gs>
              <a:gs pos="100000">
                <a:schemeClr val="accent6">
                  <a:lumMod val="75000"/>
                  <a:shade val="100000"/>
                  <a:satMod val="115000"/>
                </a:schemeClr>
              </a:gs>
            </a:gsLst>
            <a:lin ang="81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a:off x="0" y="3357562"/>
            <a:ext cx="357158" cy="1071570"/>
          </a:xfrm>
          <a:prstGeom prst="rect">
            <a:avLst/>
          </a:prstGeom>
          <a:gradFill flip="none" rotWithShape="1">
            <a:gsLst>
              <a:gs pos="49000">
                <a:schemeClr val="accent6">
                  <a:lumMod val="50000"/>
                  <a:alpha val="81000"/>
                </a:schemeClr>
              </a:gs>
              <a:gs pos="50000">
                <a:schemeClr val="accent6">
                  <a:lumMod val="75000"/>
                  <a:shade val="67500"/>
                  <a:satMod val="115000"/>
                </a:schemeClr>
              </a:gs>
              <a:gs pos="100000">
                <a:schemeClr val="accent6">
                  <a:lumMod val="75000"/>
                  <a:shade val="100000"/>
                  <a:satMod val="115000"/>
                </a:schemeClr>
              </a:gs>
            </a:gsLst>
            <a:lin ang="81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a:off x="428596" y="3357562"/>
            <a:ext cx="357158" cy="1071570"/>
          </a:xfrm>
          <a:prstGeom prst="rect">
            <a:avLst/>
          </a:prstGeom>
          <a:gradFill flip="none" rotWithShape="1">
            <a:gsLst>
              <a:gs pos="49000">
                <a:schemeClr val="accent6">
                  <a:lumMod val="50000"/>
                  <a:alpha val="81000"/>
                </a:schemeClr>
              </a:gs>
              <a:gs pos="50000">
                <a:schemeClr val="accent6">
                  <a:lumMod val="75000"/>
                  <a:shade val="67500"/>
                  <a:satMod val="115000"/>
                </a:schemeClr>
              </a:gs>
              <a:gs pos="100000">
                <a:schemeClr val="accent6">
                  <a:lumMod val="75000"/>
                  <a:shade val="100000"/>
                  <a:satMod val="115000"/>
                </a:schemeClr>
              </a:gs>
            </a:gsLst>
            <a:lin ang="81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a:off x="857256" y="3357562"/>
            <a:ext cx="357158" cy="1071570"/>
          </a:xfrm>
          <a:prstGeom prst="rect">
            <a:avLst/>
          </a:prstGeom>
          <a:gradFill flip="none" rotWithShape="1">
            <a:gsLst>
              <a:gs pos="49000">
                <a:schemeClr val="accent6">
                  <a:lumMod val="50000"/>
                  <a:alpha val="81000"/>
                </a:schemeClr>
              </a:gs>
              <a:gs pos="50000">
                <a:schemeClr val="accent6">
                  <a:lumMod val="75000"/>
                  <a:shade val="67500"/>
                  <a:satMod val="115000"/>
                </a:schemeClr>
              </a:gs>
              <a:gs pos="100000">
                <a:schemeClr val="accent6">
                  <a:lumMod val="75000"/>
                  <a:shade val="100000"/>
                  <a:satMod val="115000"/>
                </a:schemeClr>
              </a:gs>
            </a:gsLst>
            <a:lin ang="81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1285852" y="3357562"/>
            <a:ext cx="357158" cy="1071570"/>
          </a:xfrm>
          <a:prstGeom prst="rect">
            <a:avLst/>
          </a:prstGeom>
          <a:gradFill flip="none" rotWithShape="1">
            <a:gsLst>
              <a:gs pos="49000">
                <a:schemeClr val="accent6">
                  <a:lumMod val="50000"/>
                  <a:alpha val="81000"/>
                </a:schemeClr>
              </a:gs>
              <a:gs pos="50000">
                <a:schemeClr val="accent6">
                  <a:lumMod val="75000"/>
                  <a:shade val="67500"/>
                  <a:satMod val="115000"/>
                </a:schemeClr>
              </a:gs>
              <a:gs pos="100000">
                <a:schemeClr val="accent6">
                  <a:lumMod val="75000"/>
                  <a:shade val="100000"/>
                  <a:satMod val="115000"/>
                </a:schemeClr>
              </a:gs>
            </a:gsLst>
            <a:lin ang="81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1714512" y="3357562"/>
            <a:ext cx="357158" cy="1071570"/>
          </a:xfrm>
          <a:prstGeom prst="rect">
            <a:avLst/>
          </a:prstGeom>
          <a:gradFill flip="none" rotWithShape="1">
            <a:gsLst>
              <a:gs pos="49000">
                <a:schemeClr val="accent6">
                  <a:lumMod val="50000"/>
                  <a:alpha val="81000"/>
                </a:schemeClr>
              </a:gs>
              <a:gs pos="50000">
                <a:schemeClr val="accent6">
                  <a:lumMod val="75000"/>
                  <a:shade val="67500"/>
                  <a:satMod val="115000"/>
                </a:schemeClr>
              </a:gs>
              <a:gs pos="100000">
                <a:schemeClr val="accent6">
                  <a:lumMod val="75000"/>
                  <a:shade val="100000"/>
                  <a:satMod val="115000"/>
                </a:schemeClr>
              </a:gs>
            </a:gsLst>
            <a:lin ang="81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2143108" y="3357562"/>
            <a:ext cx="357158" cy="1071570"/>
          </a:xfrm>
          <a:prstGeom prst="rect">
            <a:avLst/>
          </a:prstGeom>
          <a:gradFill flip="none" rotWithShape="1">
            <a:gsLst>
              <a:gs pos="49000">
                <a:schemeClr val="accent6">
                  <a:lumMod val="50000"/>
                  <a:alpha val="81000"/>
                </a:schemeClr>
              </a:gs>
              <a:gs pos="50000">
                <a:schemeClr val="accent6">
                  <a:lumMod val="75000"/>
                  <a:shade val="67500"/>
                  <a:satMod val="115000"/>
                </a:schemeClr>
              </a:gs>
              <a:gs pos="100000">
                <a:schemeClr val="accent6">
                  <a:lumMod val="75000"/>
                  <a:shade val="100000"/>
                  <a:satMod val="115000"/>
                </a:schemeClr>
              </a:gs>
            </a:gsLst>
            <a:lin ang="81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2571768" y="3357562"/>
            <a:ext cx="357158" cy="1071570"/>
          </a:xfrm>
          <a:prstGeom prst="rect">
            <a:avLst/>
          </a:prstGeom>
          <a:gradFill flip="none" rotWithShape="1">
            <a:gsLst>
              <a:gs pos="49000">
                <a:schemeClr val="accent6">
                  <a:lumMod val="50000"/>
                  <a:alpha val="81000"/>
                </a:schemeClr>
              </a:gs>
              <a:gs pos="50000">
                <a:schemeClr val="accent6">
                  <a:lumMod val="75000"/>
                  <a:shade val="67500"/>
                  <a:satMod val="115000"/>
                </a:schemeClr>
              </a:gs>
              <a:gs pos="100000">
                <a:schemeClr val="accent6">
                  <a:lumMod val="75000"/>
                  <a:shade val="100000"/>
                  <a:satMod val="115000"/>
                </a:schemeClr>
              </a:gs>
            </a:gsLst>
            <a:lin ang="81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3000364" y="3357562"/>
            <a:ext cx="357158" cy="1071570"/>
          </a:xfrm>
          <a:prstGeom prst="rect">
            <a:avLst/>
          </a:prstGeom>
          <a:gradFill flip="none" rotWithShape="1">
            <a:gsLst>
              <a:gs pos="49000">
                <a:schemeClr val="accent6">
                  <a:lumMod val="50000"/>
                  <a:alpha val="81000"/>
                </a:schemeClr>
              </a:gs>
              <a:gs pos="50000">
                <a:schemeClr val="accent6">
                  <a:lumMod val="75000"/>
                  <a:shade val="67500"/>
                  <a:satMod val="115000"/>
                </a:schemeClr>
              </a:gs>
              <a:gs pos="100000">
                <a:schemeClr val="accent6">
                  <a:lumMod val="75000"/>
                  <a:shade val="100000"/>
                  <a:satMod val="115000"/>
                </a:schemeClr>
              </a:gs>
            </a:gsLst>
            <a:lin ang="81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3429024" y="3357562"/>
            <a:ext cx="357158" cy="1071570"/>
          </a:xfrm>
          <a:prstGeom prst="rect">
            <a:avLst/>
          </a:prstGeom>
          <a:gradFill flip="none" rotWithShape="1">
            <a:gsLst>
              <a:gs pos="49000">
                <a:schemeClr val="accent6">
                  <a:lumMod val="50000"/>
                  <a:alpha val="81000"/>
                </a:schemeClr>
              </a:gs>
              <a:gs pos="50000">
                <a:schemeClr val="accent6">
                  <a:lumMod val="75000"/>
                  <a:shade val="67500"/>
                  <a:satMod val="115000"/>
                </a:schemeClr>
              </a:gs>
              <a:gs pos="100000">
                <a:schemeClr val="accent6">
                  <a:lumMod val="75000"/>
                  <a:shade val="100000"/>
                  <a:satMod val="115000"/>
                </a:schemeClr>
              </a:gs>
            </a:gsLst>
            <a:lin ang="81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3857620" y="3357562"/>
            <a:ext cx="357158" cy="1071570"/>
          </a:xfrm>
          <a:prstGeom prst="rect">
            <a:avLst/>
          </a:prstGeom>
          <a:gradFill flip="none" rotWithShape="1">
            <a:gsLst>
              <a:gs pos="49000">
                <a:schemeClr val="accent6">
                  <a:lumMod val="50000"/>
                  <a:alpha val="81000"/>
                </a:schemeClr>
              </a:gs>
              <a:gs pos="50000">
                <a:schemeClr val="accent6">
                  <a:lumMod val="75000"/>
                  <a:shade val="67500"/>
                  <a:satMod val="115000"/>
                </a:schemeClr>
              </a:gs>
              <a:gs pos="100000">
                <a:schemeClr val="accent6">
                  <a:lumMod val="75000"/>
                  <a:shade val="100000"/>
                  <a:satMod val="115000"/>
                </a:schemeClr>
              </a:gs>
            </a:gsLst>
            <a:lin ang="81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a:off x="4286280" y="3357562"/>
            <a:ext cx="357158" cy="1071570"/>
          </a:xfrm>
          <a:prstGeom prst="rect">
            <a:avLst/>
          </a:prstGeom>
          <a:gradFill flip="none" rotWithShape="1">
            <a:gsLst>
              <a:gs pos="49000">
                <a:schemeClr val="accent6">
                  <a:lumMod val="50000"/>
                  <a:alpha val="81000"/>
                </a:schemeClr>
              </a:gs>
              <a:gs pos="50000">
                <a:schemeClr val="accent6">
                  <a:lumMod val="75000"/>
                  <a:shade val="67500"/>
                  <a:satMod val="115000"/>
                </a:schemeClr>
              </a:gs>
              <a:gs pos="100000">
                <a:schemeClr val="accent6">
                  <a:lumMod val="75000"/>
                  <a:shade val="100000"/>
                  <a:satMod val="115000"/>
                </a:schemeClr>
              </a:gs>
            </a:gsLst>
            <a:lin ang="81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a:off x="4714876" y="3357562"/>
            <a:ext cx="357158" cy="1071570"/>
          </a:xfrm>
          <a:prstGeom prst="rect">
            <a:avLst/>
          </a:prstGeom>
          <a:gradFill flip="none" rotWithShape="1">
            <a:gsLst>
              <a:gs pos="49000">
                <a:schemeClr val="accent6">
                  <a:lumMod val="50000"/>
                  <a:alpha val="81000"/>
                </a:schemeClr>
              </a:gs>
              <a:gs pos="50000">
                <a:schemeClr val="accent6">
                  <a:lumMod val="75000"/>
                  <a:shade val="67500"/>
                  <a:satMod val="115000"/>
                </a:schemeClr>
              </a:gs>
              <a:gs pos="100000">
                <a:schemeClr val="accent6">
                  <a:lumMod val="75000"/>
                  <a:shade val="100000"/>
                  <a:satMod val="115000"/>
                </a:schemeClr>
              </a:gs>
            </a:gsLst>
            <a:lin ang="81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Rectángulo"/>
          <p:cNvSpPr/>
          <p:nvPr/>
        </p:nvSpPr>
        <p:spPr>
          <a:xfrm>
            <a:off x="5143536" y="3357562"/>
            <a:ext cx="357158" cy="1071570"/>
          </a:xfrm>
          <a:prstGeom prst="rect">
            <a:avLst/>
          </a:prstGeom>
          <a:gradFill flip="none" rotWithShape="1">
            <a:gsLst>
              <a:gs pos="49000">
                <a:schemeClr val="accent6">
                  <a:lumMod val="50000"/>
                  <a:alpha val="81000"/>
                </a:schemeClr>
              </a:gs>
              <a:gs pos="50000">
                <a:schemeClr val="accent6">
                  <a:lumMod val="75000"/>
                  <a:shade val="67500"/>
                  <a:satMod val="115000"/>
                </a:schemeClr>
              </a:gs>
              <a:gs pos="100000">
                <a:schemeClr val="accent6">
                  <a:lumMod val="75000"/>
                  <a:shade val="100000"/>
                  <a:satMod val="115000"/>
                </a:schemeClr>
              </a:gs>
            </a:gsLst>
            <a:lin ang="81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Rectángulo"/>
          <p:cNvSpPr/>
          <p:nvPr/>
        </p:nvSpPr>
        <p:spPr>
          <a:xfrm>
            <a:off x="5572132" y="3357562"/>
            <a:ext cx="357158" cy="1071570"/>
          </a:xfrm>
          <a:prstGeom prst="rect">
            <a:avLst/>
          </a:prstGeom>
          <a:gradFill flip="none" rotWithShape="1">
            <a:gsLst>
              <a:gs pos="49000">
                <a:schemeClr val="accent6">
                  <a:lumMod val="50000"/>
                  <a:alpha val="81000"/>
                </a:schemeClr>
              </a:gs>
              <a:gs pos="50000">
                <a:schemeClr val="accent6">
                  <a:lumMod val="75000"/>
                  <a:shade val="67500"/>
                  <a:satMod val="115000"/>
                </a:schemeClr>
              </a:gs>
              <a:gs pos="100000">
                <a:schemeClr val="accent6">
                  <a:lumMod val="75000"/>
                  <a:shade val="100000"/>
                  <a:satMod val="115000"/>
                </a:schemeClr>
              </a:gs>
            </a:gsLst>
            <a:lin ang="81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59 Rectángulo"/>
          <p:cNvSpPr/>
          <p:nvPr/>
        </p:nvSpPr>
        <p:spPr>
          <a:xfrm>
            <a:off x="6000792" y="3357562"/>
            <a:ext cx="357158" cy="1071570"/>
          </a:xfrm>
          <a:prstGeom prst="rect">
            <a:avLst/>
          </a:prstGeom>
          <a:gradFill flip="none" rotWithShape="1">
            <a:gsLst>
              <a:gs pos="49000">
                <a:schemeClr val="accent6">
                  <a:lumMod val="50000"/>
                  <a:alpha val="81000"/>
                </a:schemeClr>
              </a:gs>
              <a:gs pos="50000">
                <a:schemeClr val="accent6">
                  <a:lumMod val="75000"/>
                  <a:shade val="67500"/>
                  <a:satMod val="115000"/>
                </a:schemeClr>
              </a:gs>
              <a:gs pos="100000">
                <a:schemeClr val="accent6">
                  <a:lumMod val="75000"/>
                  <a:shade val="100000"/>
                  <a:satMod val="115000"/>
                </a:schemeClr>
              </a:gs>
            </a:gsLst>
            <a:lin ang="81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60 Rectángulo"/>
          <p:cNvSpPr/>
          <p:nvPr/>
        </p:nvSpPr>
        <p:spPr>
          <a:xfrm>
            <a:off x="6429388" y="3357562"/>
            <a:ext cx="357158" cy="1071570"/>
          </a:xfrm>
          <a:prstGeom prst="rect">
            <a:avLst/>
          </a:prstGeom>
          <a:gradFill flip="none" rotWithShape="1">
            <a:gsLst>
              <a:gs pos="49000">
                <a:schemeClr val="accent6">
                  <a:lumMod val="50000"/>
                  <a:alpha val="81000"/>
                </a:schemeClr>
              </a:gs>
              <a:gs pos="50000">
                <a:schemeClr val="accent6">
                  <a:lumMod val="75000"/>
                  <a:shade val="67500"/>
                  <a:satMod val="115000"/>
                </a:schemeClr>
              </a:gs>
              <a:gs pos="100000">
                <a:schemeClr val="accent6">
                  <a:lumMod val="75000"/>
                  <a:shade val="100000"/>
                  <a:satMod val="115000"/>
                </a:schemeClr>
              </a:gs>
            </a:gsLst>
            <a:lin ang="81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2" name="61 Rectángulo"/>
          <p:cNvSpPr/>
          <p:nvPr/>
        </p:nvSpPr>
        <p:spPr>
          <a:xfrm>
            <a:off x="6822313" y="3357562"/>
            <a:ext cx="357158" cy="1071570"/>
          </a:xfrm>
          <a:prstGeom prst="rect">
            <a:avLst/>
          </a:prstGeom>
          <a:gradFill flip="none" rotWithShape="1">
            <a:gsLst>
              <a:gs pos="49000">
                <a:schemeClr val="accent6">
                  <a:lumMod val="50000"/>
                  <a:alpha val="81000"/>
                </a:schemeClr>
              </a:gs>
              <a:gs pos="50000">
                <a:schemeClr val="accent6">
                  <a:lumMod val="75000"/>
                  <a:shade val="67500"/>
                  <a:satMod val="115000"/>
                </a:schemeClr>
              </a:gs>
              <a:gs pos="100000">
                <a:schemeClr val="accent6">
                  <a:lumMod val="75000"/>
                  <a:shade val="100000"/>
                  <a:satMod val="115000"/>
                </a:schemeClr>
              </a:gs>
            </a:gsLst>
            <a:lin ang="81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3" name="62 Rectángulo"/>
          <p:cNvSpPr/>
          <p:nvPr/>
        </p:nvSpPr>
        <p:spPr>
          <a:xfrm>
            <a:off x="7250909" y="3357562"/>
            <a:ext cx="357158" cy="1071570"/>
          </a:xfrm>
          <a:prstGeom prst="rect">
            <a:avLst/>
          </a:prstGeom>
          <a:gradFill flip="none" rotWithShape="1">
            <a:gsLst>
              <a:gs pos="49000">
                <a:schemeClr val="accent6">
                  <a:lumMod val="50000"/>
                  <a:alpha val="81000"/>
                </a:schemeClr>
              </a:gs>
              <a:gs pos="50000">
                <a:schemeClr val="accent6">
                  <a:lumMod val="75000"/>
                  <a:shade val="67500"/>
                  <a:satMod val="115000"/>
                </a:schemeClr>
              </a:gs>
              <a:gs pos="100000">
                <a:schemeClr val="accent6">
                  <a:lumMod val="75000"/>
                  <a:shade val="100000"/>
                  <a:satMod val="115000"/>
                </a:schemeClr>
              </a:gs>
            </a:gsLst>
            <a:lin ang="81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4" name="63 Rectángulo"/>
          <p:cNvSpPr/>
          <p:nvPr/>
        </p:nvSpPr>
        <p:spPr>
          <a:xfrm>
            <a:off x="7679569" y="3357562"/>
            <a:ext cx="357158" cy="1071570"/>
          </a:xfrm>
          <a:prstGeom prst="rect">
            <a:avLst/>
          </a:prstGeom>
          <a:gradFill flip="none" rotWithShape="1">
            <a:gsLst>
              <a:gs pos="49000">
                <a:schemeClr val="accent6">
                  <a:lumMod val="50000"/>
                  <a:alpha val="81000"/>
                </a:schemeClr>
              </a:gs>
              <a:gs pos="50000">
                <a:schemeClr val="accent6">
                  <a:lumMod val="75000"/>
                  <a:shade val="67500"/>
                  <a:satMod val="115000"/>
                </a:schemeClr>
              </a:gs>
              <a:gs pos="100000">
                <a:schemeClr val="accent6">
                  <a:lumMod val="75000"/>
                  <a:shade val="100000"/>
                  <a:satMod val="115000"/>
                </a:schemeClr>
              </a:gs>
            </a:gsLst>
            <a:lin ang="81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5" name="64 Rectángulo"/>
          <p:cNvSpPr/>
          <p:nvPr/>
        </p:nvSpPr>
        <p:spPr>
          <a:xfrm>
            <a:off x="8108165" y="3357562"/>
            <a:ext cx="357158" cy="1071570"/>
          </a:xfrm>
          <a:prstGeom prst="rect">
            <a:avLst/>
          </a:prstGeom>
          <a:gradFill flip="none" rotWithShape="1">
            <a:gsLst>
              <a:gs pos="49000">
                <a:schemeClr val="accent6">
                  <a:lumMod val="50000"/>
                  <a:alpha val="81000"/>
                </a:schemeClr>
              </a:gs>
              <a:gs pos="50000">
                <a:schemeClr val="accent6">
                  <a:lumMod val="75000"/>
                  <a:shade val="67500"/>
                  <a:satMod val="115000"/>
                </a:schemeClr>
              </a:gs>
              <a:gs pos="100000">
                <a:schemeClr val="accent6">
                  <a:lumMod val="75000"/>
                  <a:shade val="100000"/>
                  <a:satMod val="115000"/>
                </a:schemeClr>
              </a:gs>
            </a:gsLst>
            <a:lin ang="81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6" name="65 Rectángulo"/>
          <p:cNvSpPr/>
          <p:nvPr/>
        </p:nvSpPr>
        <p:spPr>
          <a:xfrm>
            <a:off x="8536825" y="3357562"/>
            <a:ext cx="357158" cy="1071570"/>
          </a:xfrm>
          <a:prstGeom prst="rect">
            <a:avLst/>
          </a:prstGeom>
          <a:gradFill flip="none" rotWithShape="1">
            <a:gsLst>
              <a:gs pos="49000">
                <a:schemeClr val="accent6">
                  <a:lumMod val="50000"/>
                  <a:alpha val="81000"/>
                </a:schemeClr>
              </a:gs>
              <a:gs pos="50000">
                <a:schemeClr val="accent6">
                  <a:lumMod val="75000"/>
                  <a:shade val="67500"/>
                  <a:satMod val="115000"/>
                </a:schemeClr>
              </a:gs>
              <a:gs pos="100000">
                <a:schemeClr val="accent6">
                  <a:lumMod val="75000"/>
                  <a:shade val="100000"/>
                  <a:satMod val="115000"/>
                </a:schemeClr>
              </a:gs>
            </a:gsLst>
            <a:lin ang="81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7" name="66 Rectángulo"/>
          <p:cNvSpPr/>
          <p:nvPr/>
        </p:nvSpPr>
        <p:spPr>
          <a:xfrm>
            <a:off x="8965421" y="3357562"/>
            <a:ext cx="357158" cy="1071570"/>
          </a:xfrm>
          <a:prstGeom prst="rect">
            <a:avLst/>
          </a:prstGeom>
          <a:gradFill flip="none" rotWithShape="1">
            <a:gsLst>
              <a:gs pos="49000">
                <a:schemeClr val="accent6">
                  <a:lumMod val="50000"/>
                  <a:alpha val="81000"/>
                </a:schemeClr>
              </a:gs>
              <a:gs pos="50000">
                <a:schemeClr val="accent6">
                  <a:lumMod val="75000"/>
                  <a:shade val="67500"/>
                  <a:satMod val="115000"/>
                </a:schemeClr>
              </a:gs>
              <a:gs pos="100000">
                <a:schemeClr val="accent6">
                  <a:lumMod val="75000"/>
                  <a:shade val="100000"/>
                  <a:satMod val="115000"/>
                </a:schemeClr>
              </a:gs>
            </a:gsLst>
            <a:lin ang="81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4340" name="Picture 4" descr="Rendered Image"/>
          <p:cNvPicPr>
            <a:picLocks noChangeAspect="1" noChangeArrowheads="1"/>
          </p:cNvPicPr>
          <p:nvPr/>
        </p:nvPicPr>
        <p:blipFill>
          <a:blip r:embed="rId4">
            <a:lum bright="-10000" contrast="20000"/>
          </a:blip>
          <a:srcRect/>
          <a:stretch>
            <a:fillRect/>
          </a:stretch>
        </p:blipFill>
        <p:spPr bwMode="auto">
          <a:xfrm>
            <a:off x="571472" y="1285860"/>
            <a:ext cx="962025" cy="1038225"/>
          </a:xfrm>
          <a:prstGeom prst="rect">
            <a:avLst/>
          </a:prstGeom>
          <a:noFill/>
          <a:effectLst>
            <a:reflection blurRad="6350" stA="50000" endA="295" endPos="92000" dist="101600" dir="5400000" sy="-100000" algn="bl" rotWithShape="0"/>
          </a:effectLst>
        </p:spPr>
      </p:pic>
      <p:pic>
        <p:nvPicPr>
          <p:cNvPr id="14344" name="Picture 8" descr="Rendered Image"/>
          <p:cNvPicPr>
            <a:picLocks noChangeAspect="1" noChangeArrowheads="1"/>
          </p:cNvPicPr>
          <p:nvPr/>
        </p:nvPicPr>
        <p:blipFill>
          <a:blip r:embed="rId5">
            <a:lum bright="-10000" contrast="20000"/>
          </a:blip>
          <a:srcRect/>
          <a:stretch>
            <a:fillRect/>
          </a:stretch>
        </p:blipFill>
        <p:spPr bwMode="auto">
          <a:xfrm>
            <a:off x="1500166" y="1357298"/>
            <a:ext cx="771525" cy="1019176"/>
          </a:xfrm>
          <a:prstGeom prst="rect">
            <a:avLst/>
          </a:prstGeom>
          <a:noFill/>
          <a:effectLst>
            <a:reflection blurRad="6350" stA="50000" endA="295" endPos="92000" dist="101600" dir="5400000" sy="-100000" algn="bl" rotWithShape="0"/>
          </a:effectLst>
        </p:spPr>
      </p:pic>
      <p:pic>
        <p:nvPicPr>
          <p:cNvPr id="14346" name="Picture 10" descr="Rendered Image"/>
          <p:cNvPicPr>
            <a:picLocks noChangeAspect="1" noChangeArrowheads="1"/>
          </p:cNvPicPr>
          <p:nvPr/>
        </p:nvPicPr>
        <p:blipFill>
          <a:blip r:embed="rId6">
            <a:lum bright="-10000" contrast="20000"/>
          </a:blip>
          <a:srcRect/>
          <a:stretch>
            <a:fillRect/>
          </a:stretch>
        </p:blipFill>
        <p:spPr bwMode="auto">
          <a:xfrm>
            <a:off x="2357422" y="1357298"/>
            <a:ext cx="723900" cy="990601"/>
          </a:xfrm>
          <a:prstGeom prst="rect">
            <a:avLst/>
          </a:prstGeom>
          <a:noFill/>
          <a:effectLst>
            <a:reflection blurRad="6350" stA="50000" endA="295" endPos="92000" dist="101600" dir="5400000" sy="-100000" algn="bl" rotWithShape="0"/>
          </a:effectLst>
        </p:spPr>
      </p:pic>
      <p:pic>
        <p:nvPicPr>
          <p:cNvPr id="14348" name="Picture 12" descr="Rendered Image"/>
          <p:cNvPicPr>
            <a:picLocks noChangeAspect="1" noChangeArrowheads="1"/>
          </p:cNvPicPr>
          <p:nvPr/>
        </p:nvPicPr>
        <p:blipFill>
          <a:blip r:embed="rId7">
            <a:lum bright="-10000" contrast="20000"/>
          </a:blip>
          <a:srcRect/>
          <a:stretch>
            <a:fillRect/>
          </a:stretch>
        </p:blipFill>
        <p:spPr bwMode="auto">
          <a:xfrm>
            <a:off x="3214678" y="1357298"/>
            <a:ext cx="771525" cy="990601"/>
          </a:xfrm>
          <a:prstGeom prst="rect">
            <a:avLst/>
          </a:prstGeom>
          <a:noFill/>
          <a:effectLst>
            <a:reflection blurRad="6350" stA="50000" endA="295" endPos="92000" dist="101600" dir="5400000" sy="-100000" algn="bl" rotWithShape="0"/>
          </a:effectLst>
        </p:spPr>
      </p:pic>
      <p:pic>
        <p:nvPicPr>
          <p:cNvPr id="14350" name="Picture 14" descr="Rendered Image"/>
          <p:cNvPicPr>
            <a:picLocks noChangeAspect="1" noChangeArrowheads="1"/>
          </p:cNvPicPr>
          <p:nvPr/>
        </p:nvPicPr>
        <p:blipFill>
          <a:blip r:embed="rId8">
            <a:lum bright="-10000" contrast="20000"/>
          </a:blip>
          <a:srcRect/>
          <a:stretch>
            <a:fillRect/>
          </a:stretch>
        </p:blipFill>
        <p:spPr bwMode="auto">
          <a:xfrm>
            <a:off x="4071934" y="1357298"/>
            <a:ext cx="828675" cy="990601"/>
          </a:xfrm>
          <a:prstGeom prst="rect">
            <a:avLst/>
          </a:prstGeom>
          <a:noFill/>
          <a:effectLst>
            <a:reflection blurRad="6350" stA="50000" endA="295" endPos="92000" dist="101600" dir="5400000" sy="-100000" algn="bl" rotWithShape="0"/>
          </a:effectLst>
        </p:spPr>
      </p:pic>
      <p:pic>
        <p:nvPicPr>
          <p:cNvPr id="68" name="Picture 4" descr="Rendered Image"/>
          <p:cNvPicPr>
            <a:picLocks noChangeAspect="1" noChangeArrowheads="1"/>
          </p:cNvPicPr>
          <p:nvPr/>
        </p:nvPicPr>
        <p:blipFill>
          <a:blip r:embed="rId4">
            <a:lum bright="-10000" contrast="20000"/>
          </a:blip>
          <a:srcRect/>
          <a:stretch>
            <a:fillRect/>
          </a:stretch>
        </p:blipFill>
        <p:spPr bwMode="auto">
          <a:xfrm>
            <a:off x="4857752" y="1285860"/>
            <a:ext cx="962025" cy="1038225"/>
          </a:xfrm>
          <a:prstGeom prst="rect">
            <a:avLst/>
          </a:prstGeom>
          <a:noFill/>
          <a:effectLst>
            <a:reflection blurRad="6350" stA="50000" endA="295" endPos="92000" dist="101600" dir="5400000" sy="-100000" algn="bl" rotWithShape="0"/>
          </a:effectLst>
        </p:spPr>
      </p:pic>
      <p:pic>
        <p:nvPicPr>
          <p:cNvPr id="14352" name="Picture 16" descr="Rendered Image"/>
          <p:cNvPicPr>
            <a:picLocks noChangeAspect="1" noChangeArrowheads="1"/>
          </p:cNvPicPr>
          <p:nvPr/>
        </p:nvPicPr>
        <p:blipFill>
          <a:blip r:embed="rId9">
            <a:lum bright="-10000" contrast="20000"/>
          </a:blip>
          <a:srcRect/>
          <a:stretch>
            <a:fillRect/>
          </a:stretch>
        </p:blipFill>
        <p:spPr bwMode="auto">
          <a:xfrm>
            <a:off x="5929322" y="1357298"/>
            <a:ext cx="666750" cy="990601"/>
          </a:xfrm>
          <a:prstGeom prst="rect">
            <a:avLst/>
          </a:prstGeom>
          <a:noFill/>
          <a:effectLst>
            <a:reflection blurRad="6350" stA="50000" endA="295" endPos="92000" dist="101600" dir="5400000" sy="-100000" algn="bl" rotWithShape="0"/>
          </a:effectLst>
        </p:spPr>
      </p:pic>
      <p:pic>
        <p:nvPicPr>
          <p:cNvPr id="14354" name="Picture 18" descr="Rendered Image"/>
          <p:cNvPicPr>
            <a:picLocks noChangeAspect="1" noChangeArrowheads="1"/>
          </p:cNvPicPr>
          <p:nvPr/>
        </p:nvPicPr>
        <p:blipFill>
          <a:blip r:embed="rId10">
            <a:lum bright="-10000" contrast="20000"/>
          </a:blip>
          <a:srcRect/>
          <a:stretch>
            <a:fillRect/>
          </a:stretch>
        </p:blipFill>
        <p:spPr bwMode="auto">
          <a:xfrm>
            <a:off x="6786578" y="1357298"/>
            <a:ext cx="457200" cy="990601"/>
          </a:xfrm>
          <a:prstGeom prst="rect">
            <a:avLst/>
          </a:prstGeom>
          <a:noFill/>
          <a:effectLst>
            <a:reflection blurRad="6350" stA="50000" endA="295" endPos="92000" dist="101600" dir="5400000" sy="-100000" algn="bl" rotWithShape="0"/>
          </a:effectLst>
        </p:spPr>
      </p:pic>
      <p:pic>
        <p:nvPicPr>
          <p:cNvPr id="69" name="Picture 4" descr="Rendered Image"/>
          <p:cNvPicPr>
            <a:picLocks noChangeAspect="1" noChangeArrowheads="1"/>
          </p:cNvPicPr>
          <p:nvPr/>
        </p:nvPicPr>
        <p:blipFill>
          <a:blip r:embed="rId4">
            <a:lum bright="-10000" contrast="20000"/>
          </a:blip>
          <a:srcRect/>
          <a:stretch>
            <a:fillRect/>
          </a:stretch>
        </p:blipFill>
        <p:spPr bwMode="auto">
          <a:xfrm>
            <a:off x="7286644" y="1285860"/>
            <a:ext cx="962025" cy="1038225"/>
          </a:xfrm>
          <a:prstGeom prst="rect">
            <a:avLst/>
          </a:prstGeom>
          <a:noFill/>
          <a:effectLst>
            <a:reflection blurRad="6350" stA="50000" endA="295" endPos="92000" dist="101600" dir="5400000" sy="-100000" algn="bl" rotWithShape="0"/>
          </a:effectLst>
        </p:spPr>
      </p:pic>
      <p:sp>
        <p:nvSpPr>
          <p:cNvPr id="70" name="69 CuadroTexto"/>
          <p:cNvSpPr txBox="1"/>
          <p:nvPr/>
        </p:nvSpPr>
        <p:spPr>
          <a:xfrm>
            <a:off x="0" y="6143644"/>
            <a:ext cx="2084225" cy="307777"/>
          </a:xfrm>
          <a:prstGeom prst="rect">
            <a:avLst/>
          </a:prstGeom>
          <a:noFill/>
        </p:spPr>
        <p:txBody>
          <a:bodyPr wrap="none" rtlCol="0">
            <a:spAutoFit/>
            <a:scene3d>
              <a:camera prst="orthographicFront"/>
              <a:lightRig rig="balanced" dir="t">
                <a:rot lat="0" lon="0" rev="2100000"/>
              </a:lightRig>
            </a:scene3d>
            <a:sp3d extrusionH="57150" prstMaterial="metal">
              <a:bevelT w="38100" h="25400"/>
              <a:contourClr>
                <a:schemeClr val="bg2"/>
              </a:contourClr>
            </a:sp3d>
          </a:bodyPr>
          <a:lstStyle/>
          <a:p>
            <a:r>
              <a:rPr lang="es-ES" sz="1400" b="1" dirty="0" smtClean="0">
                <a:ln w="50800"/>
                <a:solidFill>
                  <a:schemeClr val="bg1">
                    <a:shade val="50000"/>
                  </a:schemeClr>
                </a:solidFill>
                <a:latin typeface="Agency FB" pitchFamily="34" charset="0"/>
                <a:cs typeface="Arial" pitchFamily="34" charset="0"/>
              </a:rPr>
              <a:t>Esta es una creación de Raquel</a:t>
            </a:r>
            <a:endParaRPr lang="es-ES" sz="1400" b="1" dirty="0">
              <a:ln w="50800"/>
              <a:solidFill>
                <a:schemeClr val="bg1">
                  <a:shade val="50000"/>
                </a:schemeClr>
              </a:solidFill>
              <a:latin typeface="Agency FB" pitchFamily="34" charset="0"/>
              <a:cs typeface="Arial" pitchFamily="34" charset="0"/>
            </a:endParaRPr>
          </a:p>
        </p:txBody>
      </p:sp>
    </p:spTree>
  </p:cSld>
  <p:clrMapOvr>
    <a:masterClrMapping/>
  </p:clrMapOvr>
  <p:transition spd="slow" advTm="18000">
    <p:sndAc>
      <p:stSnd loop="1">
        <p:snd r:embed="rId2" name="SYDNEY AUSTRALIA.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grpId="0" nodeType="with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plus(in)">
                                      <p:cBhvr>
                                        <p:cTn id="7" dur="3000"/>
                                        <p:tgtEl>
                                          <p:spTgt spid="24"/>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25"/>
                                        </p:tgtEl>
                                        <p:attrNameLst>
                                          <p:attrName>style.visibility</p:attrName>
                                        </p:attrNameLst>
                                      </p:cBhvr>
                                      <p:to>
                                        <p:strVal val="visible"/>
                                      </p:to>
                                    </p:set>
                                    <p:animEffect transition="in" filter="plus(in)">
                                      <p:cBhvr>
                                        <p:cTn id="10" dur="3000"/>
                                        <p:tgtEl>
                                          <p:spTgt spid="25"/>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26"/>
                                        </p:tgtEl>
                                        <p:attrNameLst>
                                          <p:attrName>style.visibility</p:attrName>
                                        </p:attrNameLst>
                                      </p:cBhvr>
                                      <p:to>
                                        <p:strVal val="visible"/>
                                      </p:to>
                                    </p:set>
                                    <p:animEffect transition="in" filter="plus(in)">
                                      <p:cBhvr>
                                        <p:cTn id="13" dur="3000"/>
                                        <p:tgtEl>
                                          <p:spTgt spid="26"/>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27"/>
                                        </p:tgtEl>
                                        <p:attrNameLst>
                                          <p:attrName>style.visibility</p:attrName>
                                        </p:attrNameLst>
                                      </p:cBhvr>
                                      <p:to>
                                        <p:strVal val="visible"/>
                                      </p:to>
                                    </p:set>
                                    <p:animEffect transition="in" filter="plus(in)">
                                      <p:cBhvr>
                                        <p:cTn id="16" dur="3000"/>
                                        <p:tgtEl>
                                          <p:spTgt spid="27"/>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28"/>
                                        </p:tgtEl>
                                        <p:attrNameLst>
                                          <p:attrName>style.visibility</p:attrName>
                                        </p:attrNameLst>
                                      </p:cBhvr>
                                      <p:to>
                                        <p:strVal val="visible"/>
                                      </p:to>
                                    </p:set>
                                    <p:animEffect transition="in" filter="plus(in)">
                                      <p:cBhvr>
                                        <p:cTn id="19" dur="3000"/>
                                        <p:tgtEl>
                                          <p:spTgt spid="28"/>
                                        </p:tgtEl>
                                      </p:cBhvr>
                                    </p:animEffect>
                                  </p:childTnLst>
                                </p:cTn>
                              </p:par>
                              <p:par>
                                <p:cTn id="20" presetID="13" presetClass="entr" presetSubtype="16" fill="hold" grpId="0" nodeType="withEffect">
                                  <p:stCondLst>
                                    <p:cond delay="0"/>
                                  </p:stCondLst>
                                  <p:childTnLst>
                                    <p:set>
                                      <p:cBhvr>
                                        <p:cTn id="21" dur="1" fill="hold">
                                          <p:stCondLst>
                                            <p:cond delay="0"/>
                                          </p:stCondLst>
                                        </p:cTn>
                                        <p:tgtEl>
                                          <p:spTgt spid="29"/>
                                        </p:tgtEl>
                                        <p:attrNameLst>
                                          <p:attrName>style.visibility</p:attrName>
                                        </p:attrNameLst>
                                      </p:cBhvr>
                                      <p:to>
                                        <p:strVal val="visible"/>
                                      </p:to>
                                    </p:set>
                                    <p:animEffect transition="in" filter="plus(in)">
                                      <p:cBhvr>
                                        <p:cTn id="22" dur="3000"/>
                                        <p:tgtEl>
                                          <p:spTgt spid="29"/>
                                        </p:tgtEl>
                                      </p:cBhvr>
                                    </p:animEffect>
                                  </p:childTnLst>
                                </p:cTn>
                              </p:par>
                              <p:par>
                                <p:cTn id="23" presetID="13" presetClass="entr" presetSubtype="16" fill="hold" grpId="0" nodeType="withEffect">
                                  <p:stCondLst>
                                    <p:cond delay="0"/>
                                  </p:stCondLst>
                                  <p:childTnLst>
                                    <p:set>
                                      <p:cBhvr>
                                        <p:cTn id="24" dur="1" fill="hold">
                                          <p:stCondLst>
                                            <p:cond delay="0"/>
                                          </p:stCondLst>
                                        </p:cTn>
                                        <p:tgtEl>
                                          <p:spTgt spid="30"/>
                                        </p:tgtEl>
                                        <p:attrNameLst>
                                          <p:attrName>style.visibility</p:attrName>
                                        </p:attrNameLst>
                                      </p:cBhvr>
                                      <p:to>
                                        <p:strVal val="visible"/>
                                      </p:to>
                                    </p:set>
                                    <p:animEffect transition="in" filter="plus(in)">
                                      <p:cBhvr>
                                        <p:cTn id="25" dur="3000"/>
                                        <p:tgtEl>
                                          <p:spTgt spid="30"/>
                                        </p:tgtEl>
                                      </p:cBhvr>
                                    </p:animEffect>
                                  </p:childTnLst>
                                </p:cTn>
                              </p:par>
                              <p:par>
                                <p:cTn id="26" presetID="13" presetClass="entr" presetSubtype="16" fill="hold" grpId="0" nodeType="withEffect">
                                  <p:stCondLst>
                                    <p:cond delay="0"/>
                                  </p:stCondLst>
                                  <p:childTnLst>
                                    <p:set>
                                      <p:cBhvr>
                                        <p:cTn id="27" dur="1" fill="hold">
                                          <p:stCondLst>
                                            <p:cond delay="0"/>
                                          </p:stCondLst>
                                        </p:cTn>
                                        <p:tgtEl>
                                          <p:spTgt spid="31"/>
                                        </p:tgtEl>
                                        <p:attrNameLst>
                                          <p:attrName>style.visibility</p:attrName>
                                        </p:attrNameLst>
                                      </p:cBhvr>
                                      <p:to>
                                        <p:strVal val="visible"/>
                                      </p:to>
                                    </p:set>
                                    <p:animEffect transition="in" filter="plus(in)">
                                      <p:cBhvr>
                                        <p:cTn id="28" dur="3000"/>
                                        <p:tgtEl>
                                          <p:spTgt spid="31"/>
                                        </p:tgtEl>
                                      </p:cBhvr>
                                    </p:animEffect>
                                  </p:childTnLst>
                                </p:cTn>
                              </p:par>
                              <p:par>
                                <p:cTn id="29" presetID="13" presetClass="entr" presetSubtype="16" fill="hold" grpId="0" nodeType="withEffect">
                                  <p:stCondLst>
                                    <p:cond delay="0"/>
                                  </p:stCondLst>
                                  <p:childTnLst>
                                    <p:set>
                                      <p:cBhvr>
                                        <p:cTn id="30" dur="1" fill="hold">
                                          <p:stCondLst>
                                            <p:cond delay="0"/>
                                          </p:stCondLst>
                                        </p:cTn>
                                        <p:tgtEl>
                                          <p:spTgt spid="32"/>
                                        </p:tgtEl>
                                        <p:attrNameLst>
                                          <p:attrName>style.visibility</p:attrName>
                                        </p:attrNameLst>
                                      </p:cBhvr>
                                      <p:to>
                                        <p:strVal val="visible"/>
                                      </p:to>
                                    </p:set>
                                    <p:animEffect transition="in" filter="plus(in)">
                                      <p:cBhvr>
                                        <p:cTn id="31" dur="3000"/>
                                        <p:tgtEl>
                                          <p:spTgt spid="32"/>
                                        </p:tgtEl>
                                      </p:cBhvr>
                                    </p:animEffect>
                                  </p:childTnLst>
                                </p:cTn>
                              </p:par>
                              <p:par>
                                <p:cTn id="32" presetID="13" presetClass="entr" presetSubtype="16" fill="hold" grpId="0" nodeType="withEffect">
                                  <p:stCondLst>
                                    <p:cond delay="0"/>
                                  </p:stCondLst>
                                  <p:childTnLst>
                                    <p:set>
                                      <p:cBhvr>
                                        <p:cTn id="33" dur="1" fill="hold">
                                          <p:stCondLst>
                                            <p:cond delay="0"/>
                                          </p:stCondLst>
                                        </p:cTn>
                                        <p:tgtEl>
                                          <p:spTgt spid="33"/>
                                        </p:tgtEl>
                                        <p:attrNameLst>
                                          <p:attrName>style.visibility</p:attrName>
                                        </p:attrNameLst>
                                      </p:cBhvr>
                                      <p:to>
                                        <p:strVal val="visible"/>
                                      </p:to>
                                    </p:set>
                                    <p:animEffect transition="in" filter="plus(in)">
                                      <p:cBhvr>
                                        <p:cTn id="34" dur="3000"/>
                                        <p:tgtEl>
                                          <p:spTgt spid="33"/>
                                        </p:tgtEl>
                                      </p:cBhvr>
                                    </p:animEffect>
                                  </p:childTnLst>
                                </p:cTn>
                              </p:par>
                              <p:par>
                                <p:cTn id="35" presetID="13" presetClass="entr" presetSubtype="16" fill="hold" grpId="0" nodeType="withEffect">
                                  <p:stCondLst>
                                    <p:cond delay="0"/>
                                  </p:stCondLst>
                                  <p:childTnLst>
                                    <p:set>
                                      <p:cBhvr>
                                        <p:cTn id="36" dur="1" fill="hold">
                                          <p:stCondLst>
                                            <p:cond delay="0"/>
                                          </p:stCondLst>
                                        </p:cTn>
                                        <p:tgtEl>
                                          <p:spTgt spid="34"/>
                                        </p:tgtEl>
                                        <p:attrNameLst>
                                          <p:attrName>style.visibility</p:attrName>
                                        </p:attrNameLst>
                                      </p:cBhvr>
                                      <p:to>
                                        <p:strVal val="visible"/>
                                      </p:to>
                                    </p:set>
                                    <p:animEffect transition="in" filter="plus(in)">
                                      <p:cBhvr>
                                        <p:cTn id="37" dur="3000"/>
                                        <p:tgtEl>
                                          <p:spTgt spid="34"/>
                                        </p:tgtEl>
                                      </p:cBhvr>
                                    </p:animEffect>
                                  </p:childTnLst>
                                </p:cTn>
                              </p:par>
                              <p:par>
                                <p:cTn id="38" presetID="13" presetClass="entr" presetSubtype="16" fill="hold" grpId="0" nodeType="withEffect">
                                  <p:stCondLst>
                                    <p:cond delay="0"/>
                                  </p:stCondLst>
                                  <p:childTnLst>
                                    <p:set>
                                      <p:cBhvr>
                                        <p:cTn id="39" dur="1" fill="hold">
                                          <p:stCondLst>
                                            <p:cond delay="0"/>
                                          </p:stCondLst>
                                        </p:cTn>
                                        <p:tgtEl>
                                          <p:spTgt spid="35"/>
                                        </p:tgtEl>
                                        <p:attrNameLst>
                                          <p:attrName>style.visibility</p:attrName>
                                        </p:attrNameLst>
                                      </p:cBhvr>
                                      <p:to>
                                        <p:strVal val="visible"/>
                                      </p:to>
                                    </p:set>
                                    <p:animEffect transition="in" filter="plus(in)">
                                      <p:cBhvr>
                                        <p:cTn id="40" dur="3000"/>
                                        <p:tgtEl>
                                          <p:spTgt spid="35"/>
                                        </p:tgtEl>
                                      </p:cBhvr>
                                    </p:animEffect>
                                  </p:childTnLst>
                                </p:cTn>
                              </p:par>
                              <p:par>
                                <p:cTn id="41" presetID="13" presetClass="entr" presetSubtype="16" fill="hold" grpId="0" nodeType="withEffect">
                                  <p:stCondLst>
                                    <p:cond delay="0"/>
                                  </p:stCondLst>
                                  <p:childTnLst>
                                    <p:set>
                                      <p:cBhvr>
                                        <p:cTn id="42" dur="1" fill="hold">
                                          <p:stCondLst>
                                            <p:cond delay="0"/>
                                          </p:stCondLst>
                                        </p:cTn>
                                        <p:tgtEl>
                                          <p:spTgt spid="36"/>
                                        </p:tgtEl>
                                        <p:attrNameLst>
                                          <p:attrName>style.visibility</p:attrName>
                                        </p:attrNameLst>
                                      </p:cBhvr>
                                      <p:to>
                                        <p:strVal val="visible"/>
                                      </p:to>
                                    </p:set>
                                    <p:animEffect transition="in" filter="plus(in)">
                                      <p:cBhvr>
                                        <p:cTn id="43" dur="3000"/>
                                        <p:tgtEl>
                                          <p:spTgt spid="36"/>
                                        </p:tgtEl>
                                      </p:cBhvr>
                                    </p:animEffect>
                                  </p:childTnLst>
                                </p:cTn>
                              </p:par>
                              <p:par>
                                <p:cTn id="44" presetID="13" presetClass="entr" presetSubtype="16" fill="hold" grpId="0" nodeType="withEffect">
                                  <p:stCondLst>
                                    <p:cond delay="0"/>
                                  </p:stCondLst>
                                  <p:childTnLst>
                                    <p:set>
                                      <p:cBhvr>
                                        <p:cTn id="45" dur="1" fill="hold">
                                          <p:stCondLst>
                                            <p:cond delay="0"/>
                                          </p:stCondLst>
                                        </p:cTn>
                                        <p:tgtEl>
                                          <p:spTgt spid="37"/>
                                        </p:tgtEl>
                                        <p:attrNameLst>
                                          <p:attrName>style.visibility</p:attrName>
                                        </p:attrNameLst>
                                      </p:cBhvr>
                                      <p:to>
                                        <p:strVal val="visible"/>
                                      </p:to>
                                    </p:set>
                                    <p:animEffect transition="in" filter="plus(in)">
                                      <p:cBhvr>
                                        <p:cTn id="46" dur="3000"/>
                                        <p:tgtEl>
                                          <p:spTgt spid="37"/>
                                        </p:tgtEl>
                                      </p:cBhvr>
                                    </p:animEffect>
                                  </p:childTnLst>
                                </p:cTn>
                              </p:par>
                              <p:par>
                                <p:cTn id="47" presetID="13" presetClass="entr" presetSubtype="16" fill="hold" grpId="0" nodeType="withEffect">
                                  <p:stCondLst>
                                    <p:cond delay="0"/>
                                  </p:stCondLst>
                                  <p:childTnLst>
                                    <p:set>
                                      <p:cBhvr>
                                        <p:cTn id="48" dur="1" fill="hold">
                                          <p:stCondLst>
                                            <p:cond delay="0"/>
                                          </p:stCondLst>
                                        </p:cTn>
                                        <p:tgtEl>
                                          <p:spTgt spid="38"/>
                                        </p:tgtEl>
                                        <p:attrNameLst>
                                          <p:attrName>style.visibility</p:attrName>
                                        </p:attrNameLst>
                                      </p:cBhvr>
                                      <p:to>
                                        <p:strVal val="visible"/>
                                      </p:to>
                                    </p:set>
                                    <p:animEffect transition="in" filter="plus(in)">
                                      <p:cBhvr>
                                        <p:cTn id="49" dur="3000"/>
                                        <p:tgtEl>
                                          <p:spTgt spid="38"/>
                                        </p:tgtEl>
                                      </p:cBhvr>
                                    </p:animEffect>
                                  </p:childTnLst>
                                </p:cTn>
                              </p:par>
                              <p:par>
                                <p:cTn id="50" presetID="13" presetClass="entr" presetSubtype="16" fill="hold" grpId="0" nodeType="withEffect">
                                  <p:stCondLst>
                                    <p:cond delay="0"/>
                                  </p:stCondLst>
                                  <p:childTnLst>
                                    <p:set>
                                      <p:cBhvr>
                                        <p:cTn id="51" dur="1" fill="hold">
                                          <p:stCondLst>
                                            <p:cond delay="0"/>
                                          </p:stCondLst>
                                        </p:cTn>
                                        <p:tgtEl>
                                          <p:spTgt spid="39"/>
                                        </p:tgtEl>
                                        <p:attrNameLst>
                                          <p:attrName>style.visibility</p:attrName>
                                        </p:attrNameLst>
                                      </p:cBhvr>
                                      <p:to>
                                        <p:strVal val="visible"/>
                                      </p:to>
                                    </p:set>
                                    <p:animEffect transition="in" filter="plus(in)">
                                      <p:cBhvr>
                                        <p:cTn id="52" dur="3000"/>
                                        <p:tgtEl>
                                          <p:spTgt spid="39"/>
                                        </p:tgtEl>
                                      </p:cBhvr>
                                    </p:animEffect>
                                  </p:childTnLst>
                                </p:cTn>
                              </p:par>
                              <p:par>
                                <p:cTn id="53" presetID="13" presetClass="entr" presetSubtype="16" fill="hold" grpId="0" nodeType="withEffect">
                                  <p:stCondLst>
                                    <p:cond delay="0"/>
                                  </p:stCondLst>
                                  <p:childTnLst>
                                    <p:set>
                                      <p:cBhvr>
                                        <p:cTn id="54" dur="1" fill="hold">
                                          <p:stCondLst>
                                            <p:cond delay="0"/>
                                          </p:stCondLst>
                                        </p:cTn>
                                        <p:tgtEl>
                                          <p:spTgt spid="40"/>
                                        </p:tgtEl>
                                        <p:attrNameLst>
                                          <p:attrName>style.visibility</p:attrName>
                                        </p:attrNameLst>
                                      </p:cBhvr>
                                      <p:to>
                                        <p:strVal val="visible"/>
                                      </p:to>
                                    </p:set>
                                    <p:animEffect transition="in" filter="plus(in)">
                                      <p:cBhvr>
                                        <p:cTn id="55" dur="3000"/>
                                        <p:tgtEl>
                                          <p:spTgt spid="40"/>
                                        </p:tgtEl>
                                      </p:cBhvr>
                                    </p:animEffect>
                                  </p:childTnLst>
                                </p:cTn>
                              </p:par>
                              <p:par>
                                <p:cTn id="56" presetID="13" presetClass="entr" presetSubtype="16" fill="hold" grpId="0" nodeType="withEffect">
                                  <p:stCondLst>
                                    <p:cond delay="0"/>
                                  </p:stCondLst>
                                  <p:childTnLst>
                                    <p:set>
                                      <p:cBhvr>
                                        <p:cTn id="57" dur="1" fill="hold">
                                          <p:stCondLst>
                                            <p:cond delay="0"/>
                                          </p:stCondLst>
                                        </p:cTn>
                                        <p:tgtEl>
                                          <p:spTgt spid="41"/>
                                        </p:tgtEl>
                                        <p:attrNameLst>
                                          <p:attrName>style.visibility</p:attrName>
                                        </p:attrNameLst>
                                      </p:cBhvr>
                                      <p:to>
                                        <p:strVal val="visible"/>
                                      </p:to>
                                    </p:set>
                                    <p:animEffect transition="in" filter="plus(in)">
                                      <p:cBhvr>
                                        <p:cTn id="58" dur="3000"/>
                                        <p:tgtEl>
                                          <p:spTgt spid="41"/>
                                        </p:tgtEl>
                                      </p:cBhvr>
                                    </p:animEffect>
                                  </p:childTnLst>
                                </p:cTn>
                              </p:par>
                              <p:par>
                                <p:cTn id="59" presetID="13" presetClass="entr" presetSubtype="16" fill="hold" grpId="0" nodeType="withEffect">
                                  <p:stCondLst>
                                    <p:cond delay="0"/>
                                  </p:stCondLst>
                                  <p:childTnLst>
                                    <p:set>
                                      <p:cBhvr>
                                        <p:cTn id="60" dur="1" fill="hold">
                                          <p:stCondLst>
                                            <p:cond delay="0"/>
                                          </p:stCondLst>
                                        </p:cTn>
                                        <p:tgtEl>
                                          <p:spTgt spid="42"/>
                                        </p:tgtEl>
                                        <p:attrNameLst>
                                          <p:attrName>style.visibility</p:attrName>
                                        </p:attrNameLst>
                                      </p:cBhvr>
                                      <p:to>
                                        <p:strVal val="visible"/>
                                      </p:to>
                                    </p:set>
                                    <p:animEffect transition="in" filter="plus(in)">
                                      <p:cBhvr>
                                        <p:cTn id="61" dur="3000"/>
                                        <p:tgtEl>
                                          <p:spTgt spid="42"/>
                                        </p:tgtEl>
                                      </p:cBhvr>
                                    </p:animEffect>
                                  </p:childTnLst>
                                </p:cTn>
                              </p:par>
                              <p:par>
                                <p:cTn id="62" presetID="13" presetClass="entr" presetSubtype="16" fill="hold" grpId="0" nodeType="withEffect">
                                  <p:stCondLst>
                                    <p:cond delay="0"/>
                                  </p:stCondLst>
                                  <p:childTnLst>
                                    <p:set>
                                      <p:cBhvr>
                                        <p:cTn id="63" dur="1" fill="hold">
                                          <p:stCondLst>
                                            <p:cond delay="0"/>
                                          </p:stCondLst>
                                        </p:cTn>
                                        <p:tgtEl>
                                          <p:spTgt spid="43"/>
                                        </p:tgtEl>
                                        <p:attrNameLst>
                                          <p:attrName>style.visibility</p:attrName>
                                        </p:attrNameLst>
                                      </p:cBhvr>
                                      <p:to>
                                        <p:strVal val="visible"/>
                                      </p:to>
                                    </p:set>
                                    <p:animEffect transition="in" filter="plus(in)">
                                      <p:cBhvr>
                                        <p:cTn id="64" dur="3000"/>
                                        <p:tgtEl>
                                          <p:spTgt spid="43"/>
                                        </p:tgtEl>
                                      </p:cBhvr>
                                    </p:animEffect>
                                  </p:childTnLst>
                                </p:cTn>
                              </p:par>
                              <p:par>
                                <p:cTn id="65" presetID="13" presetClass="entr" presetSubtype="16" fill="hold" grpId="0" nodeType="withEffect">
                                  <p:stCondLst>
                                    <p:cond delay="0"/>
                                  </p:stCondLst>
                                  <p:childTnLst>
                                    <p:set>
                                      <p:cBhvr>
                                        <p:cTn id="66" dur="1" fill="hold">
                                          <p:stCondLst>
                                            <p:cond delay="0"/>
                                          </p:stCondLst>
                                        </p:cTn>
                                        <p:tgtEl>
                                          <p:spTgt spid="44"/>
                                        </p:tgtEl>
                                        <p:attrNameLst>
                                          <p:attrName>style.visibility</p:attrName>
                                        </p:attrNameLst>
                                      </p:cBhvr>
                                      <p:to>
                                        <p:strVal val="visible"/>
                                      </p:to>
                                    </p:set>
                                    <p:animEffect transition="in" filter="plus(in)">
                                      <p:cBhvr>
                                        <p:cTn id="67" dur="3000"/>
                                        <p:tgtEl>
                                          <p:spTgt spid="44"/>
                                        </p:tgtEl>
                                      </p:cBhvr>
                                    </p:animEffect>
                                  </p:childTnLst>
                                </p:cTn>
                              </p:par>
                              <p:par>
                                <p:cTn id="68" presetID="13" presetClass="entr" presetSubtype="16" fill="hold" grpId="0" nodeType="withEffect">
                                  <p:stCondLst>
                                    <p:cond delay="0"/>
                                  </p:stCondLst>
                                  <p:childTnLst>
                                    <p:set>
                                      <p:cBhvr>
                                        <p:cTn id="69" dur="1" fill="hold">
                                          <p:stCondLst>
                                            <p:cond delay="0"/>
                                          </p:stCondLst>
                                        </p:cTn>
                                        <p:tgtEl>
                                          <p:spTgt spid="45"/>
                                        </p:tgtEl>
                                        <p:attrNameLst>
                                          <p:attrName>style.visibility</p:attrName>
                                        </p:attrNameLst>
                                      </p:cBhvr>
                                      <p:to>
                                        <p:strVal val="visible"/>
                                      </p:to>
                                    </p:set>
                                    <p:animEffect transition="in" filter="plus(in)">
                                      <p:cBhvr>
                                        <p:cTn id="70" dur="3000"/>
                                        <p:tgtEl>
                                          <p:spTgt spid="45"/>
                                        </p:tgtEl>
                                      </p:cBhvr>
                                    </p:animEffect>
                                  </p:childTnLst>
                                </p:cTn>
                              </p:par>
                              <p:par>
                                <p:cTn id="71" presetID="8" presetClass="emph" presetSubtype="0" fill="hold" grpId="1" nodeType="withEffect">
                                  <p:stCondLst>
                                    <p:cond delay="0"/>
                                  </p:stCondLst>
                                  <p:childTnLst>
                                    <p:animRot by="21600000">
                                      <p:cBhvr>
                                        <p:cTn id="72" dur="3000" fill="hold"/>
                                        <p:tgtEl>
                                          <p:spTgt spid="24"/>
                                        </p:tgtEl>
                                        <p:attrNameLst>
                                          <p:attrName>r</p:attrName>
                                        </p:attrNameLst>
                                      </p:cBhvr>
                                    </p:animRot>
                                  </p:childTnLst>
                                </p:cTn>
                              </p:par>
                              <p:par>
                                <p:cTn id="73" presetID="8" presetClass="emph" presetSubtype="0" fill="hold" grpId="1" nodeType="withEffect">
                                  <p:stCondLst>
                                    <p:cond delay="0"/>
                                  </p:stCondLst>
                                  <p:childTnLst>
                                    <p:animRot by="-21600000">
                                      <p:cBhvr>
                                        <p:cTn id="74" dur="3000" fill="hold"/>
                                        <p:tgtEl>
                                          <p:spTgt spid="25"/>
                                        </p:tgtEl>
                                        <p:attrNameLst>
                                          <p:attrName>r</p:attrName>
                                        </p:attrNameLst>
                                      </p:cBhvr>
                                    </p:animRot>
                                  </p:childTnLst>
                                </p:cTn>
                              </p:par>
                              <p:par>
                                <p:cTn id="75" presetID="8" presetClass="emph" presetSubtype="0" fill="hold" grpId="1" nodeType="withEffect">
                                  <p:stCondLst>
                                    <p:cond delay="0"/>
                                  </p:stCondLst>
                                  <p:childTnLst>
                                    <p:animRot by="21600000">
                                      <p:cBhvr>
                                        <p:cTn id="76" dur="3000" fill="hold"/>
                                        <p:tgtEl>
                                          <p:spTgt spid="26"/>
                                        </p:tgtEl>
                                        <p:attrNameLst>
                                          <p:attrName>r</p:attrName>
                                        </p:attrNameLst>
                                      </p:cBhvr>
                                    </p:animRot>
                                  </p:childTnLst>
                                </p:cTn>
                              </p:par>
                              <p:par>
                                <p:cTn id="77" presetID="8" presetClass="emph" presetSubtype="0" fill="hold" grpId="1" nodeType="withEffect">
                                  <p:stCondLst>
                                    <p:cond delay="0"/>
                                  </p:stCondLst>
                                  <p:childTnLst>
                                    <p:animRot by="-21600000">
                                      <p:cBhvr>
                                        <p:cTn id="78" dur="3000" fill="hold"/>
                                        <p:tgtEl>
                                          <p:spTgt spid="27"/>
                                        </p:tgtEl>
                                        <p:attrNameLst>
                                          <p:attrName>r</p:attrName>
                                        </p:attrNameLst>
                                      </p:cBhvr>
                                    </p:animRot>
                                  </p:childTnLst>
                                </p:cTn>
                              </p:par>
                              <p:par>
                                <p:cTn id="79" presetID="8" presetClass="emph" presetSubtype="0" fill="hold" grpId="1" nodeType="withEffect">
                                  <p:stCondLst>
                                    <p:cond delay="0"/>
                                  </p:stCondLst>
                                  <p:childTnLst>
                                    <p:animRot by="21600000">
                                      <p:cBhvr>
                                        <p:cTn id="80" dur="3000" fill="hold"/>
                                        <p:tgtEl>
                                          <p:spTgt spid="28"/>
                                        </p:tgtEl>
                                        <p:attrNameLst>
                                          <p:attrName>r</p:attrName>
                                        </p:attrNameLst>
                                      </p:cBhvr>
                                    </p:animRot>
                                  </p:childTnLst>
                                </p:cTn>
                              </p:par>
                              <p:par>
                                <p:cTn id="81" presetID="8" presetClass="emph" presetSubtype="0" fill="hold" grpId="1" nodeType="withEffect">
                                  <p:stCondLst>
                                    <p:cond delay="0"/>
                                  </p:stCondLst>
                                  <p:childTnLst>
                                    <p:animRot by="-21600000">
                                      <p:cBhvr>
                                        <p:cTn id="82" dur="3000" fill="hold"/>
                                        <p:tgtEl>
                                          <p:spTgt spid="29"/>
                                        </p:tgtEl>
                                        <p:attrNameLst>
                                          <p:attrName>r</p:attrName>
                                        </p:attrNameLst>
                                      </p:cBhvr>
                                    </p:animRot>
                                  </p:childTnLst>
                                </p:cTn>
                              </p:par>
                              <p:par>
                                <p:cTn id="83" presetID="8" presetClass="emph" presetSubtype="0" fill="hold" grpId="1" nodeType="withEffect">
                                  <p:stCondLst>
                                    <p:cond delay="0"/>
                                  </p:stCondLst>
                                  <p:childTnLst>
                                    <p:animRot by="21600000">
                                      <p:cBhvr>
                                        <p:cTn id="84" dur="3000" fill="hold"/>
                                        <p:tgtEl>
                                          <p:spTgt spid="30"/>
                                        </p:tgtEl>
                                        <p:attrNameLst>
                                          <p:attrName>r</p:attrName>
                                        </p:attrNameLst>
                                      </p:cBhvr>
                                    </p:animRot>
                                  </p:childTnLst>
                                </p:cTn>
                              </p:par>
                              <p:par>
                                <p:cTn id="85" presetID="8" presetClass="emph" presetSubtype="0" fill="hold" grpId="1" nodeType="withEffect">
                                  <p:stCondLst>
                                    <p:cond delay="0"/>
                                  </p:stCondLst>
                                  <p:childTnLst>
                                    <p:animRot by="-21600000">
                                      <p:cBhvr>
                                        <p:cTn id="86" dur="3000" fill="hold"/>
                                        <p:tgtEl>
                                          <p:spTgt spid="31"/>
                                        </p:tgtEl>
                                        <p:attrNameLst>
                                          <p:attrName>r</p:attrName>
                                        </p:attrNameLst>
                                      </p:cBhvr>
                                    </p:animRot>
                                  </p:childTnLst>
                                </p:cTn>
                              </p:par>
                              <p:par>
                                <p:cTn id="87" presetID="8" presetClass="emph" presetSubtype="0" fill="hold" grpId="1" nodeType="withEffect">
                                  <p:stCondLst>
                                    <p:cond delay="0"/>
                                  </p:stCondLst>
                                  <p:childTnLst>
                                    <p:animRot by="21600000">
                                      <p:cBhvr>
                                        <p:cTn id="88" dur="3000" fill="hold"/>
                                        <p:tgtEl>
                                          <p:spTgt spid="32"/>
                                        </p:tgtEl>
                                        <p:attrNameLst>
                                          <p:attrName>r</p:attrName>
                                        </p:attrNameLst>
                                      </p:cBhvr>
                                    </p:animRot>
                                  </p:childTnLst>
                                </p:cTn>
                              </p:par>
                              <p:par>
                                <p:cTn id="89" presetID="8" presetClass="emph" presetSubtype="0" fill="hold" grpId="1" nodeType="withEffect">
                                  <p:stCondLst>
                                    <p:cond delay="0"/>
                                  </p:stCondLst>
                                  <p:childTnLst>
                                    <p:animRot by="-21600000">
                                      <p:cBhvr>
                                        <p:cTn id="90" dur="3000" fill="hold"/>
                                        <p:tgtEl>
                                          <p:spTgt spid="33"/>
                                        </p:tgtEl>
                                        <p:attrNameLst>
                                          <p:attrName>r</p:attrName>
                                        </p:attrNameLst>
                                      </p:cBhvr>
                                    </p:animRot>
                                  </p:childTnLst>
                                </p:cTn>
                              </p:par>
                              <p:par>
                                <p:cTn id="91" presetID="8" presetClass="emph" presetSubtype="0" fill="hold" grpId="1" nodeType="withEffect">
                                  <p:stCondLst>
                                    <p:cond delay="0"/>
                                  </p:stCondLst>
                                  <p:childTnLst>
                                    <p:animRot by="21600000">
                                      <p:cBhvr>
                                        <p:cTn id="92" dur="3000" fill="hold"/>
                                        <p:tgtEl>
                                          <p:spTgt spid="34"/>
                                        </p:tgtEl>
                                        <p:attrNameLst>
                                          <p:attrName>r</p:attrName>
                                        </p:attrNameLst>
                                      </p:cBhvr>
                                    </p:animRot>
                                  </p:childTnLst>
                                </p:cTn>
                              </p:par>
                              <p:par>
                                <p:cTn id="93" presetID="8" presetClass="emph" presetSubtype="0" fill="hold" grpId="1" nodeType="withEffect">
                                  <p:stCondLst>
                                    <p:cond delay="0"/>
                                  </p:stCondLst>
                                  <p:childTnLst>
                                    <p:animRot by="-21600000">
                                      <p:cBhvr>
                                        <p:cTn id="94" dur="3000" fill="hold"/>
                                        <p:tgtEl>
                                          <p:spTgt spid="35"/>
                                        </p:tgtEl>
                                        <p:attrNameLst>
                                          <p:attrName>r</p:attrName>
                                        </p:attrNameLst>
                                      </p:cBhvr>
                                    </p:animRot>
                                  </p:childTnLst>
                                </p:cTn>
                              </p:par>
                              <p:par>
                                <p:cTn id="95" presetID="8" presetClass="emph" presetSubtype="0" fill="hold" grpId="1" nodeType="withEffect">
                                  <p:stCondLst>
                                    <p:cond delay="0"/>
                                  </p:stCondLst>
                                  <p:childTnLst>
                                    <p:animRot by="21600000">
                                      <p:cBhvr>
                                        <p:cTn id="96" dur="3000" fill="hold"/>
                                        <p:tgtEl>
                                          <p:spTgt spid="36"/>
                                        </p:tgtEl>
                                        <p:attrNameLst>
                                          <p:attrName>r</p:attrName>
                                        </p:attrNameLst>
                                      </p:cBhvr>
                                    </p:animRot>
                                  </p:childTnLst>
                                </p:cTn>
                              </p:par>
                              <p:par>
                                <p:cTn id="97" presetID="8" presetClass="emph" presetSubtype="0" fill="hold" grpId="1" nodeType="withEffect">
                                  <p:stCondLst>
                                    <p:cond delay="0"/>
                                  </p:stCondLst>
                                  <p:childTnLst>
                                    <p:animRot by="-21600000">
                                      <p:cBhvr>
                                        <p:cTn id="98" dur="3000" fill="hold"/>
                                        <p:tgtEl>
                                          <p:spTgt spid="37"/>
                                        </p:tgtEl>
                                        <p:attrNameLst>
                                          <p:attrName>r</p:attrName>
                                        </p:attrNameLst>
                                      </p:cBhvr>
                                    </p:animRot>
                                  </p:childTnLst>
                                </p:cTn>
                              </p:par>
                              <p:par>
                                <p:cTn id="99" presetID="8" presetClass="emph" presetSubtype="0" fill="hold" grpId="1" nodeType="withEffect">
                                  <p:stCondLst>
                                    <p:cond delay="0"/>
                                  </p:stCondLst>
                                  <p:childTnLst>
                                    <p:animRot by="21600000">
                                      <p:cBhvr>
                                        <p:cTn id="100" dur="3000" fill="hold"/>
                                        <p:tgtEl>
                                          <p:spTgt spid="38"/>
                                        </p:tgtEl>
                                        <p:attrNameLst>
                                          <p:attrName>r</p:attrName>
                                        </p:attrNameLst>
                                      </p:cBhvr>
                                    </p:animRot>
                                  </p:childTnLst>
                                </p:cTn>
                              </p:par>
                              <p:par>
                                <p:cTn id="101" presetID="8" presetClass="emph" presetSubtype="0" fill="hold" grpId="1" nodeType="withEffect">
                                  <p:stCondLst>
                                    <p:cond delay="0"/>
                                  </p:stCondLst>
                                  <p:childTnLst>
                                    <p:animRot by="-21600000">
                                      <p:cBhvr>
                                        <p:cTn id="102" dur="3000" fill="hold"/>
                                        <p:tgtEl>
                                          <p:spTgt spid="39"/>
                                        </p:tgtEl>
                                        <p:attrNameLst>
                                          <p:attrName>r</p:attrName>
                                        </p:attrNameLst>
                                      </p:cBhvr>
                                    </p:animRot>
                                  </p:childTnLst>
                                </p:cTn>
                              </p:par>
                              <p:par>
                                <p:cTn id="103" presetID="8" presetClass="emph" presetSubtype="0" fill="hold" grpId="1" nodeType="withEffect">
                                  <p:stCondLst>
                                    <p:cond delay="0"/>
                                  </p:stCondLst>
                                  <p:childTnLst>
                                    <p:animRot by="21600000">
                                      <p:cBhvr>
                                        <p:cTn id="104" dur="3000" fill="hold"/>
                                        <p:tgtEl>
                                          <p:spTgt spid="40"/>
                                        </p:tgtEl>
                                        <p:attrNameLst>
                                          <p:attrName>r</p:attrName>
                                        </p:attrNameLst>
                                      </p:cBhvr>
                                    </p:animRot>
                                  </p:childTnLst>
                                </p:cTn>
                              </p:par>
                              <p:par>
                                <p:cTn id="105" presetID="8" presetClass="emph" presetSubtype="0" fill="hold" grpId="1" nodeType="withEffect">
                                  <p:stCondLst>
                                    <p:cond delay="0"/>
                                  </p:stCondLst>
                                  <p:childTnLst>
                                    <p:animRot by="-21600000">
                                      <p:cBhvr>
                                        <p:cTn id="106" dur="3000" fill="hold"/>
                                        <p:tgtEl>
                                          <p:spTgt spid="41"/>
                                        </p:tgtEl>
                                        <p:attrNameLst>
                                          <p:attrName>r</p:attrName>
                                        </p:attrNameLst>
                                      </p:cBhvr>
                                    </p:animRot>
                                  </p:childTnLst>
                                </p:cTn>
                              </p:par>
                              <p:par>
                                <p:cTn id="107" presetID="8" presetClass="emph" presetSubtype="0" fill="hold" grpId="1" nodeType="withEffect">
                                  <p:stCondLst>
                                    <p:cond delay="0"/>
                                  </p:stCondLst>
                                  <p:childTnLst>
                                    <p:animRot by="21600000">
                                      <p:cBhvr>
                                        <p:cTn id="108" dur="3000" fill="hold"/>
                                        <p:tgtEl>
                                          <p:spTgt spid="42"/>
                                        </p:tgtEl>
                                        <p:attrNameLst>
                                          <p:attrName>r</p:attrName>
                                        </p:attrNameLst>
                                      </p:cBhvr>
                                    </p:animRot>
                                  </p:childTnLst>
                                </p:cTn>
                              </p:par>
                              <p:par>
                                <p:cTn id="109" presetID="8" presetClass="emph" presetSubtype="0" fill="hold" grpId="1" nodeType="withEffect">
                                  <p:stCondLst>
                                    <p:cond delay="0"/>
                                  </p:stCondLst>
                                  <p:childTnLst>
                                    <p:animRot by="-21600000">
                                      <p:cBhvr>
                                        <p:cTn id="110" dur="3000" fill="hold"/>
                                        <p:tgtEl>
                                          <p:spTgt spid="43"/>
                                        </p:tgtEl>
                                        <p:attrNameLst>
                                          <p:attrName>r</p:attrName>
                                        </p:attrNameLst>
                                      </p:cBhvr>
                                    </p:animRot>
                                  </p:childTnLst>
                                </p:cTn>
                              </p:par>
                              <p:par>
                                <p:cTn id="111" presetID="8" presetClass="emph" presetSubtype="0" fill="hold" grpId="1" nodeType="withEffect">
                                  <p:stCondLst>
                                    <p:cond delay="0"/>
                                  </p:stCondLst>
                                  <p:childTnLst>
                                    <p:animRot by="21600000">
                                      <p:cBhvr>
                                        <p:cTn id="112" dur="3000" fill="hold"/>
                                        <p:tgtEl>
                                          <p:spTgt spid="44"/>
                                        </p:tgtEl>
                                        <p:attrNameLst>
                                          <p:attrName>r</p:attrName>
                                        </p:attrNameLst>
                                      </p:cBhvr>
                                    </p:animRot>
                                  </p:childTnLst>
                                </p:cTn>
                              </p:par>
                              <p:par>
                                <p:cTn id="113" presetID="8" presetClass="emph" presetSubtype="0" fill="hold" grpId="1" nodeType="withEffect">
                                  <p:stCondLst>
                                    <p:cond delay="0"/>
                                  </p:stCondLst>
                                  <p:childTnLst>
                                    <p:animRot by="-21600000">
                                      <p:cBhvr>
                                        <p:cTn id="114" dur="3000" fill="hold"/>
                                        <p:tgtEl>
                                          <p:spTgt spid="45"/>
                                        </p:tgtEl>
                                        <p:attrNameLst>
                                          <p:attrName>r</p:attrName>
                                        </p:attrNameLst>
                                      </p:cBhvr>
                                    </p:animRot>
                                  </p:childTnLst>
                                </p:cTn>
                              </p:par>
                              <p:par>
                                <p:cTn id="115" presetID="13" presetClass="entr" presetSubtype="16" fill="hold" grpId="0" nodeType="withEffect">
                                  <p:stCondLst>
                                    <p:cond delay="0"/>
                                  </p:stCondLst>
                                  <p:childTnLst>
                                    <p:set>
                                      <p:cBhvr>
                                        <p:cTn id="116" dur="1" fill="hold">
                                          <p:stCondLst>
                                            <p:cond delay="0"/>
                                          </p:stCondLst>
                                        </p:cTn>
                                        <p:tgtEl>
                                          <p:spTgt spid="46"/>
                                        </p:tgtEl>
                                        <p:attrNameLst>
                                          <p:attrName>style.visibility</p:attrName>
                                        </p:attrNameLst>
                                      </p:cBhvr>
                                      <p:to>
                                        <p:strVal val="visible"/>
                                      </p:to>
                                    </p:set>
                                    <p:animEffect transition="in" filter="plus(in)">
                                      <p:cBhvr>
                                        <p:cTn id="117" dur="3000"/>
                                        <p:tgtEl>
                                          <p:spTgt spid="46"/>
                                        </p:tgtEl>
                                      </p:cBhvr>
                                    </p:animEffect>
                                  </p:childTnLst>
                                </p:cTn>
                              </p:par>
                              <p:par>
                                <p:cTn id="118" presetID="13" presetClass="entr" presetSubtype="16" fill="hold" grpId="0" nodeType="withEffect">
                                  <p:stCondLst>
                                    <p:cond delay="0"/>
                                  </p:stCondLst>
                                  <p:childTnLst>
                                    <p:set>
                                      <p:cBhvr>
                                        <p:cTn id="119" dur="1" fill="hold">
                                          <p:stCondLst>
                                            <p:cond delay="0"/>
                                          </p:stCondLst>
                                        </p:cTn>
                                        <p:tgtEl>
                                          <p:spTgt spid="47"/>
                                        </p:tgtEl>
                                        <p:attrNameLst>
                                          <p:attrName>style.visibility</p:attrName>
                                        </p:attrNameLst>
                                      </p:cBhvr>
                                      <p:to>
                                        <p:strVal val="visible"/>
                                      </p:to>
                                    </p:set>
                                    <p:animEffect transition="in" filter="plus(in)">
                                      <p:cBhvr>
                                        <p:cTn id="120" dur="3000"/>
                                        <p:tgtEl>
                                          <p:spTgt spid="47"/>
                                        </p:tgtEl>
                                      </p:cBhvr>
                                    </p:animEffect>
                                  </p:childTnLst>
                                </p:cTn>
                              </p:par>
                              <p:par>
                                <p:cTn id="121" presetID="13" presetClass="entr" presetSubtype="16" fill="hold" grpId="0" nodeType="withEffect">
                                  <p:stCondLst>
                                    <p:cond delay="0"/>
                                  </p:stCondLst>
                                  <p:childTnLst>
                                    <p:set>
                                      <p:cBhvr>
                                        <p:cTn id="122" dur="1" fill="hold">
                                          <p:stCondLst>
                                            <p:cond delay="0"/>
                                          </p:stCondLst>
                                        </p:cTn>
                                        <p:tgtEl>
                                          <p:spTgt spid="48"/>
                                        </p:tgtEl>
                                        <p:attrNameLst>
                                          <p:attrName>style.visibility</p:attrName>
                                        </p:attrNameLst>
                                      </p:cBhvr>
                                      <p:to>
                                        <p:strVal val="visible"/>
                                      </p:to>
                                    </p:set>
                                    <p:animEffect transition="in" filter="plus(in)">
                                      <p:cBhvr>
                                        <p:cTn id="123" dur="3000"/>
                                        <p:tgtEl>
                                          <p:spTgt spid="48"/>
                                        </p:tgtEl>
                                      </p:cBhvr>
                                    </p:animEffect>
                                  </p:childTnLst>
                                </p:cTn>
                              </p:par>
                              <p:par>
                                <p:cTn id="124" presetID="13" presetClass="entr" presetSubtype="16" fill="hold" grpId="0" nodeType="withEffect">
                                  <p:stCondLst>
                                    <p:cond delay="0"/>
                                  </p:stCondLst>
                                  <p:childTnLst>
                                    <p:set>
                                      <p:cBhvr>
                                        <p:cTn id="125" dur="1" fill="hold">
                                          <p:stCondLst>
                                            <p:cond delay="0"/>
                                          </p:stCondLst>
                                        </p:cTn>
                                        <p:tgtEl>
                                          <p:spTgt spid="49"/>
                                        </p:tgtEl>
                                        <p:attrNameLst>
                                          <p:attrName>style.visibility</p:attrName>
                                        </p:attrNameLst>
                                      </p:cBhvr>
                                      <p:to>
                                        <p:strVal val="visible"/>
                                      </p:to>
                                    </p:set>
                                    <p:animEffect transition="in" filter="plus(in)">
                                      <p:cBhvr>
                                        <p:cTn id="126" dur="3000"/>
                                        <p:tgtEl>
                                          <p:spTgt spid="49"/>
                                        </p:tgtEl>
                                      </p:cBhvr>
                                    </p:animEffect>
                                  </p:childTnLst>
                                </p:cTn>
                              </p:par>
                              <p:par>
                                <p:cTn id="127" presetID="13" presetClass="entr" presetSubtype="16" fill="hold" grpId="0" nodeType="withEffect">
                                  <p:stCondLst>
                                    <p:cond delay="0"/>
                                  </p:stCondLst>
                                  <p:childTnLst>
                                    <p:set>
                                      <p:cBhvr>
                                        <p:cTn id="128" dur="1" fill="hold">
                                          <p:stCondLst>
                                            <p:cond delay="0"/>
                                          </p:stCondLst>
                                        </p:cTn>
                                        <p:tgtEl>
                                          <p:spTgt spid="50"/>
                                        </p:tgtEl>
                                        <p:attrNameLst>
                                          <p:attrName>style.visibility</p:attrName>
                                        </p:attrNameLst>
                                      </p:cBhvr>
                                      <p:to>
                                        <p:strVal val="visible"/>
                                      </p:to>
                                    </p:set>
                                    <p:animEffect transition="in" filter="plus(in)">
                                      <p:cBhvr>
                                        <p:cTn id="129" dur="3000"/>
                                        <p:tgtEl>
                                          <p:spTgt spid="50"/>
                                        </p:tgtEl>
                                      </p:cBhvr>
                                    </p:animEffect>
                                  </p:childTnLst>
                                </p:cTn>
                              </p:par>
                              <p:par>
                                <p:cTn id="130" presetID="13" presetClass="entr" presetSubtype="16" fill="hold" grpId="0" nodeType="withEffect">
                                  <p:stCondLst>
                                    <p:cond delay="0"/>
                                  </p:stCondLst>
                                  <p:childTnLst>
                                    <p:set>
                                      <p:cBhvr>
                                        <p:cTn id="131" dur="1" fill="hold">
                                          <p:stCondLst>
                                            <p:cond delay="0"/>
                                          </p:stCondLst>
                                        </p:cTn>
                                        <p:tgtEl>
                                          <p:spTgt spid="51"/>
                                        </p:tgtEl>
                                        <p:attrNameLst>
                                          <p:attrName>style.visibility</p:attrName>
                                        </p:attrNameLst>
                                      </p:cBhvr>
                                      <p:to>
                                        <p:strVal val="visible"/>
                                      </p:to>
                                    </p:set>
                                    <p:animEffect transition="in" filter="plus(in)">
                                      <p:cBhvr>
                                        <p:cTn id="132" dur="3000"/>
                                        <p:tgtEl>
                                          <p:spTgt spid="51"/>
                                        </p:tgtEl>
                                      </p:cBhvr>
                                    </p:animEffect>
                                  </p:childTnLst>
                                </p:cTn>
                              </p:par>
                              <p:par>
                                <p:cTn id="133" presetID="13" presetClass="entr" presetSubtype="16" fill="hold" grpId="0" nodeType="withEffect">
                                  <p:stCondLst>
                                    <p:cond delay="0"/>
                                  </p:stCondLst>
                                  <p:childTnLst>
                                    <p:set>
                                      <p:cBhvr>
                                        <p:cTn id="134" dur="1" fill="hold">
                                          <p:stCondLst>
                                            <p:cond delay="0"/>
                                          </p:stCondLst>
                                        </p:cTn>
                                        <p:tgtEl>
                                          <p:spTgt spid="52"/>
                                        </p:tgtEl>
                                        <p:attrNameLst>
                                          <p:attrName>style.visibility</p:attrName>
                                        </p:attrNameLst>
                                      </p:cBhvr>
                                      <p:to>
                                        <p:strVal val="visible"/>
                                      </p:to>
                                    </p:set>
                                    <p:animEffect transition="in" filter="plus(in)">
                                      <p:cBhvr>
                                        <p:cTn id="135" dur="3000"/>
                                        <p:tgtEl>
                                          <p:spTgt spid="52"/>
                                        </p:tgtEl>
                                      </p:cBhvr>
                                    </p:animEffect>
                                  </p:childTnLst>
                                </p:cTn>
                              </p:par>
                              <p:par>
                                <p:cTn id="136" presetID="13" presetClass="entr" presetSubtype="16" fill="hold" grpId="0" nodeType="withEffect">
                                  <p:stCondLst>
                                    <p:cond delay="0"/>
                                  </p:stCondLst>
                                  <p:childTnLst>
                                    <p:set>
                                      <p:cBhvr>
                                        <p:cTn id="137" dur="1" fill="hold">
                                          <p:stCondLst>
                                            <p:cond delay="0"/>
                                          </p:stCondLst>
                                        </p:cTn>
                                        <p:tgtEl>
                                          <p:spTgt spid="53"/>
                                        </p:tgtEl>
                                        <p:attrNameLst>
                                          <p:attrName>style.visibility</p:attrName>
                                        </p:attrNameLst>
                                      </p:cBhvr>
                                      <p:to>
                                        <p:strVal val="visible"/>
                                      </p:to>
                                    </p:set>
                                    <p:animEffect transition="in" filter="plus(in)">
                                      <p:cBhvr>
                                        <p:cTn id="138" dur="3000"/>
                                        <p:tgtEl>
                                          <p:spTgt spid="53"/>
                                        </p:tgtEl>
                                      </p:cBhvr>
                                    </p:animEffect>
                                  </p:childTnLst>
                                </p:cTn>
                              </p:par>
                              <p:par>
                                <p:cTn id="139" presetID="13" presetClass="entr" presetSubtype="16" fill="hold" grpId="0" nodeType="withEffect">
                                  <p:stCondLst>
                                    <p:cond delay="0"/>
                                  </p:stCondLst>
                                  <p:childTnLst>
                                    <p:set>
                                      <p:cBhvr>
                                        <p:cTn id="140" dur="1" fill="hold">
                                          <p:stCondLst>
                                            <p:cond delay="0"/>
                                          </p:stCondLst>
                                        </p:cTn>
                                        <p:tgtEl>
                                          <p:spTgt spid="54"/>
                                        </p:tgtEl>
                                        <p:attrNameLst>
                                          <p:attrName>style.visibility</p:attrName>
                                        </p:attrNameLst>
                                      </p:cBhvr>
                                      <p:to>
                                        <p:strVal val="visible"/>
                                      </p:to>
                                    </p:set>
                                    <p:animEffect transition="in" filter="plus(in)">
                                      <p:cBhvr>
                                        <p:cTn id="141" dur="3000"/>
                                        <p:tgtEl>
                                          <p:spTgt spid="54"/>
                                        </p:tgtEl>
                                      </p:cBhvr>
                                    </p:animEffect>
                                  </p:childTnLst>
                                </p:cTn>
                              </p:par>
                              <p:par>
                                <p:cTn id="142" presetID="13" presetClass="entr" presetSubtype="16" fill="hold" grpId="0" nodeType="withEffect">
                                  <p:stCondLst>
                                    <p:cond delay="0"/>
                                  </p:stCondLst>
                                  <p:childTnLst>
                                    <p:set>
                                      <p:cBhvr>
                                        <p:cTn id="143" dur="1" fill="hold">
                                          <p:stCondLst>
                                            <p:cond delay="0"/>
                                          </p:stCondLst>
                                        </p:cTn>
                                        <p:tgtEl>
                                          <p:spTgt spid="55"/>
                                        </p:tgtEl>
                                        <p:attrNameLst>
                                          <p:attrName>style.visibility</p:attrName>
                                        </p:attrNameLst>
                                      </p:cBhvr>
                                      <p:to>
                                        <p:strVal val="visible"/>
                                      </p:to>
                                    </p:set>
                                    <p:animEffect transition="in" filter="plus(in)">
                                      <p:cBhvr>
                                        <p:cTn id="144" dur="3000"/>
                                        <p:tgtEl>
                                          <p:spTgt spid="55"/>
                                        </p:tgtEl>
                                      </p:cBhvr>
                                    </p:animEffect>
                                  </p:childTnLst>
                                </p:cTn>
                              </p:par>
                              <p:par>
                                <p:cTn id="145" presetID="13" presetClass="entr" presetSubtype="16" fill="hold" grpId="0" nodeType="withEffect">
                                  <p:stCondLst>
                                    <p:cond delay="0"/>
                                  </p:stCondLst>
                                  <p:childTnLst>
                                    <p:set>
                                      <p:cBhvr>
                                        <p:cTn id="146" dur="1" fill="hold">
                                          <p:stCondLst>
                                            <p:cond delay="0"/>
                                          </p:stCondLst>
                                        </p:cTn>
                                        <p:tgtEl>
                                          <p:spTgt spid="56"/>
                                        </p:tgtEl>
                                        <p:attrNameLst>
                                          <p:attrName>style.visibility</p:attrName>
                                        </p:attrNameLst>
                                      </p:cBhvr>
                                      <p:to>
                                        <p:strVal val="visible"/>
                                      </p:to>
                                    </p:set>
                                    <p:animEffect transition="in" filter="plus(in)">
                                      <p:cBhvr>
                                        <p:cTn id="147" dur="3000"/>
                                        <p:tgtEl>
                                          <p:spTgt spid="56"/>
                                        </p:tgtEl>
                                      </p:cBhvr>
                                    </p:animEffect>
                                  </p:childTnLst>
                                </p:cTn>
                              </p:par>
                              <p:par>
                                <p:cTn id="148" presetID="13" presetClass="entr" presetSubtype="16" fill="hold" grpId="0" nodeType="withEffect">
                                  <p:stCondLst>
                                    <p:cond delay="0"/>
                                  </p:stCondLst>
                                  <p:childTnLst>
                                    <p:set>
                                      <p:cBhvr>
                                        <p:cTn id="149" dur="1" fill="hold">
                                          <p:stCondLst>
                                            <p:cond delay="0"/>
                                          </p:stCondLst>
                                        </p:cTn>
                                        <p:tgtEl>
                                          <p:spTgt spid="57"/>
                                        </p:tgtEl>
                                        <p:attrNameLst>
                                          <p:attrName>style.visibility</p:attrName>
                                        </p:attrNameLst>
                                      </p:cBhvr>
                                      <p:to>
                                        <p:strVal val="visible"/>
                                      </p:to>
                                    </p:set>
                                    <p:animEffect transition="in" filter="plus(in)">
                                      <p:cBhvr>
                                        <p:cTn id="150" dur="3000"/>
                                        <p:tgtEl>
                                          <p:spTgt spid="57"/>
                                        </p:tgtEl>
                                      </p:cBhvr>
                                    </p:animEffect>
                                  </p:childTnLst>
                                </p:cTn>
                              </p:par>
                              <p:par>
                                <p:cTn id="151" presetID="13" presetClass="entr" presetSubtype="16" fill="hold" grpId="0" nodeType="withEffect">
                                  <p:stCondLst>
                                    <p:cond delay="0"/>
                                  </p:stCondLst>
                                  <p:childTnLst>
                                    <p:set>
                                      <p:cBhvr>
                                        <p:cTn id="152" dur="1" fill="hold">
                                          <p:stCondLst>
                                            <p:cond delay="0"/>
                                          </p:stCondLst>
                                        </p:cTn>
                                        <p:tgtEl>
                                          <p:spTgt spid="58"/>
                                        </p:tgtEl>
                                        <p:attrNameLst>
                                          <p:attrName>style.visibility</p:attrName>
                                        </p:attrNameLst>
                                      </p:cBhvr>
                                      <p:to>
                                        <p:strVal val="visible"/>
                                      </p:to>
                                    </p:set>
                                    <p:animEffect transition="in" filter="plus(in)">
                                      <p:cBhvr>
                                        <p:cTn id="153" dur="3000"/>
                                        <p:tgtEl>
                                          <p:spTgt spid="58"/>
                                        </p:tgtEl>
                                      </p:cBhvr>
                                    </p:animEffect>
                                  </p:childTnLst>
                                </p:cTn>
                              </p:par>
                              <p:par>
                                <p:cTn id="154" presetID="13" presetClass="entr" presetSubtype="16" fill="hold" grpId="0" nodeType="withEffect">
                                  <p:stCondLst>
                                    <p:cond delay="0"/>
                                  </p:stCondLst>
                                  <p:childTnLst>
                                    <p:set>
                                      <p:cBhvr>
                                        <p:cTn id="155" dur="1" fill="hold">
                                          <p:stCondLst>
                                            <p:cond delay="0"/>
                                          </p:stCondLst>
                                        </p:cTn>
                                        <p:tgtEl>
                                          <p:spTgt spid="59"/>
                                        </p:tgtEl>
                                        <p:attrNameLst>
                                          <p:attrName>style.visibility</p:attrName>
                                        </p:attrNameLst>
                                      </p:cBhvr>
                                      <p:to>
                                        <p:strVal val="visible"/>
                                      </p:to>
                                    </p:set>
                                    <p:animEffect transition="in" filter="plus(in)">
                                      <p:cBhvr>
                                        <p:cTn id="156" dur="3000"/>
                                        <p:tgtEl>
                                          <p:spTgt spid="59"/>
                                        </p:tgtEl>
                                      </p:cBhvr>
                                    </p:animEffect>
                                  </p:childTnLst>
                                </p:cTn>
                              </p:par>
                              <p:par>
                                <p:cTn id="157" presetID="13" presetClass="entr" presetSubtype="16" fill="hold" grpId="0" nodeType="withEffect">
                                  <p:stCondLst>
                                    <p:cond delay="0"/>
                                  </p:stCondLst>
                                  <p:childTnLst>
                                    <p:set>
                                      <p:cBhvr>
                                        <p:cTn id="158" dur="1" fill="hold">
                                          <p:stCondLst>
                                            <p:cond delay="0"/>
                                          </p:stCondLst>
                                        </p:cTn>
                                        <p:tgtEl>
                                          <p:spTgt spid="60"/>
                                        </p:tgtEl>
                                        <p:attrNameLst>
                                          <p:attrName>style.visibility</p:attrName>
                                        </p:attrNameLst>
                                      </p:cBhvr>
                                      <p:to>
                                        <p:strVal val="visible"/>
                                      </p:to>
                                    </p:set>
                                    <p:animEffect transition="in" filter="plus(in)">
                                      <p:cBhvr>
                                        <p:cTn id="159" dur="3000"/>
                                        <p:tgtEl>
                                          <p:spTgt spid="60"/>
                                        </p:tgtEl>
                                      </p:cBhvr>
                                    </p:animEffect>
                                  </p:childTnLst>
                                </p:cTn>
                              </p:par>
                              <p:par>
                                <p:cTn id="160" presetID="13" presetClass="entr" presetSubtype="16" fill="hold" grpId="0" nodeType="withEffect">
                                  <p:stCondLst>
                                    <p:cond delay="0"/>
                                  </p:stCondLst>
                                  <p:childTnLst>
                                    <p:set>
                                      <p:cBhvr>
                                        <p:cTn id="161" dur="1" fill="hold">
                                          <p:stCondLst>
                                            <p:cond delay="0"/>
                                          </p:stCondLst>
                                        </p:cTn>
                                        <p:tgtEl>
                                          <p:spTgt spid="61"/>
                                        </p:tgtEl>
                                        <p:attrNameLst>
                                          <p:attrName>style.visibility</p:attrName>
                                        </p:attrNameLst>
                                      </p:cBhvr>
                                      <p:to>
                                        <p:strVal val="visible"/>
                                      </p:to>
                                    </p:set>
                                    <p:animEffect transition="in" filter="plus(in)">
                                      <p:cBhvr>
                                        <p:cTn id="162" dur="3000"/>
                                        <p:tgtEl>
                                          <p:spTgt spid="61"/>
                                        </p:tgtEl>
                                      </p:cBhvr>
                                    </p:animEffect>
                                  </p:childTnLst>
                                </p:cTn>
                              </p:par>
                              <p:par>
                                <p:cTn id="163" presetID="13" presetClass="entr" presetSubtype="16" fill="hold" grpId="0" nodeType="withEffect">
                                  <p:stCondLst>
                                    <p:cond delay="0"/>
                                  </p:stCondLst>
                                  <p:childTnLst>
                                    <p:set>
                                      <p:cBhvr>
                                        <p:cTn id="164" dur="1" fill="hold">
                                          <p:stCondLst>
                                            <p:cond delay="0"/>
                                          </p:stCondLst>
                                        </p:cTn>
                                        <p:tgtEl>
                                          <p:spTgt spid="62"/>
                                        </p:tgtEl>
                                        <p:attrNameLst>
                                          <p:attrName>style.visibility</p:attrName>
                                        </p:attrNameLst>
                                      </p:cBhvr>
                                      <p:to>
                                        <p:strVal val="visible"/>
                                      </p:to>
                                    </p:set>
                                    <p:animEffect transition="in" filter="plus(in)">
                                      <p:cBhvr>
                                        <p:cTn id="165" dur="3000"/>
                                        <p:tgtEl>
                                          <p:spTgt spid="62"/>
                                        </p:tgtEl>
                                      </p:cBhvr>
                                    </p:animEffect>
                                  </p:childTnLst>
                                </p:cTn>
                              </p:par>
                              <p:par>
                                <p:cTn id="166" presetID="13" presetClass="entr" presetSubtype="16" fill="hold" grpId="0" nodeType="withEffect">
                                  <p:stCondLst>
                                    <p:cond delay="0"/>
                                  </p:stCondLst>
                                  <p:childTnLst>
                                    <p:set>
                                      <p:cBhvr>
                                        <p:cTn id="167" dur="1" fill="hold">
                                          <p:stCondLst>
                                            <p:cond delay="0"/>
                                          </p:stCondLst>
                                        </p:cTn>
                                        <p:tgtEl>
                                          <p:spTgt spid="63"/>
                                        </p:tgtEl>
                                        <p:attrNameLst>
                                          <p:attrName>style.visibility</p:attrName>
                                        </p:attrNameLst>
                                      </p:cBhvr>
                                      <p:to>
                                        <p:strVal val="visible"/>
                                      </p:to>
                                    </p:set>
                                    <p:animEffect transition="in" filter="plus(in)">
                                      <p:cBhvr>
                                        <p:cTn id="168" dur="3000"/>
                                        <p:tgtEl>
                                          <p:spTgt spid="63"/>
                                        </p:tgtEl>
                                      </p:cBhvr>
                                    </p:animEffect>
                                  </p:childTnLst>
                                </p:cTn>
                              </p:par>
                              <p:par>
                                <p:cTn id="169" presetID="13" presetClass="entr" presetSubtype="16" fill="hold" grpId="0" nodeType="withEffect">
                                  <p:stCondLst>
                                    <p:cond delay="0"/>
                                  </p:stCondLst>
                                  <p:childTnLst>
                                    <p:set>
                                      <p:cBhvr>
                                        <p:cTn id="170" dur="1" fill="hold">
                                          <p:stCondLst>
                                            <p:cond delay="0"/>
                                          </p:stCondLst>
                                        </p:cTn>
                                        <p:tgtEl>
                                          <p:spTgt spid="64"/>
                                        </p:tgtEl>
                                        <p:attrNameLst>
                                          <p:attrName>style.visibility</p:attrName>
                                        </p:attrNameLst>
                                      </p:cBhvr>
                                      <p:to>
                                        <p:strVal val="visible"/>
                                      </p:to>
                                    </p:set>
                                    <p:animEffect transition="in" filter="plus(in)">
                                      <p:cBhvr>
                                        <p:cTn id="171" dur="3000"/>
                                        <p:tgtEl>
                                          <p:spTgt spid="64"/>
                                        </p:tgtEl>
                                      </p:cBhvr>
                                    </p:animEffect>
                                  </p:childTnLst>
                                </p:cTn>
                              </p:par>
                              <p:par>
                                <p:cTn id="172" presetID="13" presetClass="entr" presetSubtype="16" fill="hold" grpId="0" nodeType="withEffect">
                                  <p:stCondLst>
                                    <p:cond delay="0"/>
                                  </p:stCondLst>
                                  <p:childTnLst>
                                    <p:set>
                                      <p:cBhvr>
                                        <p:cTn id="173" dur="1" fill="hold">
                                          <p:stCondLst>
                                            <p:cond delay="0"/>
                                          </p:stCondLst>
                                        </p:cTn>
                                        <p:tgtEl>
                                          <p:spTgt spid="65"/>
                                        </p:tgtEl>
                                        <p:attrNameLst>
                                          <p:attrName>style.visibility</p:attrName>
                                        </p:attrNameLst>
                                      </p:cBhvr>
                                      <p:to>
                                        <p:strVal val="visible"/>
                                      </p:to>
                                    </p:set>
                                    <p:animEffect transition="in" filter="plus(in)">
                                      <p:cBhvr>
                                        <p:cTn id="174" dur="3000"/>
                                        <p:tgtEl>
                                          <p:spTgt spid="65"/>
                                        </p:tgtEl>
                                      </p:cBhvr>
                                    </p:animEffect>
                                  </p:childTnLst>
                                </p:cTn>
                              </p:par>
                              <p:par>
                                <p:cTn id="175" presetID="13" presetClass="entr" presetSubtype="16" fill="hold" grpId="0" nodeType="withEffect">
                                  <p:stCondLst>
                                    <p:cond delay="0"/>
                                  </p:stCondLst>
                                  <p:childTnLst>
                                    <p:set>
                                      <p:cBhvr>
                                        <p:cTn id="176" dur="1" fill="hold">
                                          <p:stCondLst>
                                            <p:cond delay="0"/>
                                          </p:stCondLst>
                                        </p:cTn>
                                        <p:tgtEl>
                                          <p:spTgt spid="66"/>
                                        </p:tgtEl>
                                        <p:attrNameLst>
                                          <p:attrName>style.visibility</p:attrName>
                                        </p:attrNameLst>
                                      </p:cBhvr>
                                      <p:to>
                                        <p:strVal val="visible"/>
                                      </p:to>
                                    </p:set>
                                    <p:animEffect transition="in" filter="plus(in)">
                                      <p:cBhvr>
                                        <p:cTn id="177" dur="3000"/>
                                        <p:tgtEl>
                                          <p:spTgt spid="66"/>
                                        </p:tgtEl>
                                      </p:cBhvr>
                                    </p:animEffect>
                                  </p:childTnLst>
                                </p:cTn>
                              </p:par>
                              <p:par>
                                <p:cTn id="178" presetID="13" presetClass="entr" presetSubtype="16" fill="hold" grpId="0" nodeType="withEffect">
                                  <p:stCondLst>
                                    <p:cond delay="0"/>
                                  </p:stCondLst>
                                  <p:childTnLst>
                                    <p:set>
                                      <p:cBhvr>
                                        <p:cTn id="179" dur="1" fill="hold">
                                          <p:stCondLst>
                                            <p:cond delay="0"/>
                                          </p:stCondLst>
                                        </p:cTn>
                                        <p:tgtEl>
                                          <p:spTgt spid="67"/>
                                        </p:tgtEl>
                                        <p:attrNameLst>
                                          <p:attrName>style.visibility</p:attrName>
                                        </p:attrNameLst>
                                      </p:cBhvr>
                                      <p:to>
                                        <p:strVal val="visible"/>
                                      </p:to>
                                    </p:set>
                                    <p:animEffect transition="in" filter="plus(in)">
                                      <p:cBhvr>
                                        <p:cTn id="180" dur="3000"/>
                                        <p:tgtEl>
                                          <p:spTgt spid="67"/>
                                        </p:tgtEl>
                                      </p:cBhvr>
                                    </p:animEffect>
                                  </p:childTnLst>
                                </p:cTn>
                              </p:par>
                              <p:par>
                                <p:cTn id="181" presetID="8" presetClass="emph" presetSubtype="0" fill="hold" grpId="1" nodeType="withEffect">
                                  <p:stCondLst>
                                    <p:cond delay="0"/>
                                  </p:stCondLst>
                                  <p:childTnLst>
                                    <p:animRot by="21600000">
                                      <p:cBhvr>
                                        <p:cTn id="182" dur="3000" fill="hold"/>
                                        <p:tgtEl>
                                          <p:spTgt spid="46"/>
                                        </p:tgtEl>
                                        <p:attrNameLst>
                                          <p:attrName>r</p:attrName>
                                        </p:attrNameLst>
                                      </p:cBhvr>
                                    </p:animRot>
                                  </p:childTnLst>
                                </p:cTn>
                              </p:par>
                              <p:par>
                                <p:cTn id="183" presetID="8" presetClass="emph" presetSubtype="0" fill="hold" grpId="1" nodeType="withEffect">
                                  <p:stCondLst>
                                    <p:cond delay="0"/>
                                  </p:stCondLst>
                                  <p:childTnLst>
                                    <p:animRot by="-21600000">
                                      <p:cBhvr>
                                        <p:cTn id="184" dur="3000" fill="hold"/>
                                        <p:tgtEl>
                                          <p:spTgt spid="47"/>
                                        </p:tgtEl>
                                        <p:attrNameLst>
                                          <p:attrName>r</p:attrName>
                                        </p:attrNameLst>
                                      </p:cBhvr>
                                    </p:animRot>
                                  </p:childTnLst>
                                </p:cTn>
                              </p:par>
                              <p:par>
                                <p:cTn id="185" presetID="8" presetClass="emph" presetSubtype="0" fill="hold" grpId="1" nodeType="withEffect">
                                  <p:stCondLst>
                                    <p:cond delay="0"/>
                                  </p:stCondLst>
                                  <p:childTnLst>
                                    <p:animRot by="21600000">
                                      <p:cBhvr>
                                        <p:cTn id="186" dur="3000" fill="hold"/>
                                        <p:tgtEl>
                                          <p:spTgt spid="48"/>
                                        </p:tgtEl>
                                        <p:attrNameLst>
                                          <p:attrName>r</p:attrName>
                                        </p:attrNameLst>
                                      </p:cBhvr>
                                    </p:animRot>
                                  </p:childTnLst>
                                </p:cTn>
                              </p:par>
                              <p:par>
                                <p:cTn id="187" presetID="8" presetClass="emph" presetSubtype="0" fill="hold" grpId="1" nodeType="withEffect">
                                  <p:stCondLst>
                                    <p:cond delay="0"/>
                                  </p:stCondLst>
                                  <p:childTnLst>
                                    <p:animRot by="-21600000">
                                      <p:cBhvr>
                                        <p:cTn id="188" dur="3000" fill="hold"/>
                                        <p:tgtEl>
                                          <p:spTgt spid="49"/>
                                        </p:tgtEl>
                                        <p:attrNameLst>
                                          <p:attrName>r</p:attrName>
                                        </p:attrNameLst>
                                      </p:cBhvr>
                                    </p:animRot>
                                  </p:childTnLst>
                                </p:cTn>
                              </p:par>
                              <p:par>
                                <p:cTn id="189" presetID="8" presetClass="emph" presetSubtype="0" fill="hold" grpId="1" nodeType="withEffect">
                                  <p:stCondLst>
                                    <p:cond delay="0"/>
                                  </p:stCondLst>
                                  <p:childTnLst>
                                    <p:animRot by="21600000">
                                      <p:cBhvr>
                                        <p:cTn id="190" dur="3000" fill="hold"/>
                                        <p:tgtEl>
                                          <p:spTgt spid="50"/>
                                        </p:tgtEl>
                                        <p:attrNameLst>
                                          <p:attrName>r</p:attrName>
                                        </p:attrNameLst>
                                      </p:cBhvr>
                                    </p:animRot>
                                  </p:childTnLst>
                                </p:cTn>
                              </p:par>
                              <p:par>
                                <p:cTn id="191" presetID="8" presetClass="emph" presetSubtype="0" fill="hold" grpId="1" nodeType="withEffect">
                                  <p:stCondLst>
                                    <p:cond delay="0"/>
                                  </p:stCondLst>
                                  <p:childTnLst>
                                    <p:animRot by="-21600000">
                                      <p:cBhvr>
                                        <p:cTn id="192" dur="3000" fill="hold"/>
                                        <p:tgtEl>
                                          <p:spTgt spid="51"/>
                                        </p:tgtEl>
                                        <p:attrNameLst>
                                          <p:attrName>r</p:attrName>
                                        </p:attrNameLst>
                                      </p:cBhvr>
                                    </p:animRot>
                                  </p:childTnLst>
                                </p:cTn>
                              </p:par>
                              <p:par>
                                <p:cTn id="193" presetID="8" presetClass="emph" presetSubtype="0" fill="hold" grpId="1" nodeType="withEffect">
                                  <p:stCondLst>
                                    <p:cond delay="0"/>
                                  </p:stCondLst>
                                  <p:childTnLst>
                                    <p:animRot by="21600000">
                                      <p:cBhvr>
                                        <p:cTn id="194" dur="3000" fill="hold"/>
                                        <p:tgtEl>
                                          <p:spTgt spid="52"/>
                                        </p:tgtEl>
                                        <p:attrNameLst>
                                          <p:attrName>r</p:attrName>
                                        </p:attrNameLst>
                                      </p:cBhvr>
                                    </p:animRot>
                                  </p:childTnLst>
                                </p:cTn>
                              </p:par>
                              <p:par>
                                <p:cTn id="195" presetID="8" presetClass="emph" presetSubtype="0" fill="hold" grpId="1" nodeType="withEffect">
                                  <p:stCondLst>
                                    <p:cond delay="0"/>
                                  </p:stCondLst>
                                  <p:childTnLst>
                                    <p:animRot by="-21600000">
                                      <p:cBhvr>
                                        <p:cTn id="196" dur="3000" fill="hold"/>
                                        <p:tgtEl>
                                          <p:spTgt spid="53"/>
                                        </p:tgtEl>
                                        <p:attrNameLst>
                                          <p:attrName>r</p:attrName>
                                        </p:attrNameLst>
                                      </p:cBhvr>
                                    </p:animRot>
                                  </p:childTnLst>
                                </p:cTn>
                              </p:par>
                              <p:par>
                                <p:cTn id="197" presetID="8" presetClass="emph" presetSubtype="0" fill="hold" grpId="1" nodeType="withEffect">
                                  <p:stCondLst>
                                    <p:cond delay="0"/>
                                  </p:stCondLst>
                                  <p:childTnLst>
                                    <p:animRot by="21600000">
                                      <p:cBhvr>
                                        <p:cTn id="198" dur="3000" fill="hold"/>
                                        <p:tgtEl>
                                          <p:spTgt spid="54"/>
                                        </p:tgtEl>
                                        <p:attrNameLst>
                                          <p:attrName>r</p:attrName>
                                        </p:attrNameLst>
                                      </p:cBhvr>
                                    </p:animRot>
                                  </p:childTnLst>
                                </p:cTn>
                              </p:par>
                              <p:par>
                                <p:cTn id="199" presetID="8" presetClass="emph" presetSubtype="0" fill="hold" grpId="1" nodeType="withEffect">
                                  <p:stCondLst>
                                    <p:cond delay="0"/>
                                  </p:stCondLst>
                                  <p:childTnLst>
                                    <p:animRot by="-21600000">
                                      <p:cBhvr>
                                        <p:cTn id="200" dur="3000" fill="hold"/>
                                        <p:tgtEl>
                                          <p:spTgt spid="55"/>
                                        </p:tgtEl>
                                        <p:attrNameLst>
                                          <p:attrName>r</p:attrName>
                                        </p:attrNameLst>
                                      </p:cBhvr>
                                    </p:animRot>
                                  </p:childTnLst>
                                </p:cTn>
                              </p:par>
                              <p:par>
                                <p:cTn id="201" presetID="8" presetClass="emph" presetSubtype="0" fill="hold" grpId="1" nodeType="withEffect">
                                  <p:stCondLst>
                                    <p:cond delay="0"/>
                                  </p:stCondLst>
                                  <p:childTnLst>
                                    <p:animRot by="21600000">
                                      <p:cBhvr>
                                        <p:cTn id="202" dur="3000" fill="hold"/>
                                        <p:tgtEl>
                                          <p:spTgt spid="56"/>
                                        </p:tgtEl>
                                        <p:attrNameLst>
                                          <p:attrName>r</p:attrName>
                                        </p:attrNameLst>
                                      </p:cBhvr>
                                    </p:animRot>
                                  </p:childTnLst>
                                </p:cTn>
                              </p:par>
                              <p:par>
                                <p:cTn id="203" presetID="8" presetClass="emph" presetSubtype="0" fill="hold" grpId="1" nodeType="withEffect">
                                  <p:stCondLst>
                                    <p:cond delay="0"/>
                                  </p:stCondLst>
                                  <p:childTnLst>
                                    <p:animRot by="-21600000">
                                      <p:cBhvr>
                                        <p:cTn id="204" dur="3000" fill="hold"/>
                                        <p:tgtEl>
                                          <p:spTgt spid="57"/>
                                        </p:tgtEl>
                                        <p:attrNameLst>
                                          <p:attrName>r</p:attrName>
                                        </p:attrNameLst>
                                      </p:cBhvr>
                                    </p:animRot>
                                  </p:childTnLst>
                                </p:cTn>
                              </p:par>
                              <p:par>
                                <p:cTn id="205" presetID="8" presetClass="emph" presetSubtype="0" fill="hold" grpId="1" nodeType="withEffect">
                                  <p:stCondLst>
                                    <p:cond delay="0"/>
                                  </p:stCondLst>
                                  <p:childTnLst>
                                    <p:animRot by="21600000">
                                      <p:cBhvr>
                                        <p:cTn id="206" dur="3000" fill="hold"/>
                                        <p:tgtEl>
                                          <p:spTgt spid="58"/>
                                        </p:tgtEl>
                                        <p:attrNameLst>
                                          <p:attrName>r</p:attrName>
                                        </p:attrNameLst>
                                      </p:cBhvr>
                                    </p:animRot>
                                  </p:childTnLst>
                                </p:cTn>
                              </p:par>
                              <p:par>
                                <p:cTn id="207" presetID="8" presetClass="emph" presetSubtype="0" fill="hold" grpId="1" nodeType="withEffect">
                                  <p:stCondLst>
                                    <p:cond delay="0"/>
                                  </p:stCondLst>
                                  <p:childTnLst>
                                    <p:animRot by="-21600000">
                                      <p:cBhvr>
                                        <p:cTn id="208" dur="3000" fill="hold"/>
                                        <p:tgtEl>
                                          <p:spTgt spid="59"/>
                                        </p:tgtEl>
                                        <p:attrNameLst>
                                          <p:attrName>r</p:attrName>
                                        </p:attrNameLst>
                                      </p:cBhvr>
                                    </p:animRot>
                                  </p:childTnLst>
                                </p:cTn>
                              </p:par>
                              <p:par>
                                <p:cTn id="209" presetID="8" presetClass="emph" presetSubtype="0" fill="hold" grpId="1" nodeType="withEffect">
                                  <p:stCondLst>
                                    <p:cond delay="0"/>
                                  </p:stCondLst>
                                  <p:childTnLst>
                                    <p:animRot by="21600000">
                                      <p:cBhvr>
                                        <p:cTn id="210" dur="3000" fill="hold"/>
                                        <p:tgtEl>
                                          <p:spTgt spid="60"/>
                                        </p:tgtEl>
                                        <p:attrNameLst>
                                          <p:attrName>r</p:attrName>
                                        </p:attrNameLst>
                                      </p:cBhvr>
                                    </p:animRot>
                                  </p:childTnLst>
                                </p:cTn>
                              </p:par>
                              <p:par>
                                <p:cTn id="211" presetID="8" presetClass="emph" presetSubtype="0" fill="hold" grpId="1" nodeType="withEffect">
                                  <p:stCondLst>
                                    <p:cond delay="0"/>
                                  </p:stCondLst>
                                  <p:childTnLst>
                                    <p:animRot by="-21600000">
                                      <p:cBhvr>
                                        <p:cTn id="212" dur="3000" fill="hold"/>
                                        <p:tgtEl>
                                          <p:spTgt spid="61"/>
                                        </p:tgtEl>
                                        <p:attrNameLst>
                                          <p:attrName>r</p:attrName>
                                        </p:attrNameLst>
                                      </p:cBhvr>
                                    </p:animRot>
                                  </p:childTnLst>
                                </p:cTn>
                              </p:par>
                              <p:par>
                                <p:cTn id="213" presetID="8" presetClass="emph" presetSubtype="0" fill="hold" grpId="1" nodeType="withEffect">
                                  <p:stCondLst>
                                    <p:cond delay="0"/>
                                  </p:stCondLst>
                                  <p:childTnLst>
                                    <p:animRot by="21600000">
                                      <p:cBhvr>
                                        <p:cTn id="214" dur="3000" fill="hold"/>
                                        <p:tgtEl>
                                          <p:spTgt spid="62"/>
                                        </p:tgtEl>
                                        <p:attrNameLst>
                                          <p:attrName>r</p:attrName>
                                        </p:attrNameLst>
                                      </p:cBhvr>
                                    </p:animRot>
                                  </p:childTnLst>
                                </p:cTn>
                              </p:par>
                              <p:par>
                                <p:cTn id="215" presetID="8" presetClass="emph" presetSubtype="0" fill="hold" grpId="1" nodeType="withEffect">
                                  <p:stCondLst>
                                    <p:cond delay="0"/>
                                  </p:stCondLst>
                                  <p:childTnLst>
                                    <p:animRot by="-21600000">
                                      <p:cBhvr>
                                        <p:cTn id="216" dur="3000" fill="hold"/>
                                        <p:tgtEl>
                                          <p:spTgt spid="63"/>
                                        </p:tgtEl>
                                        <p:attrNameLst>
                                          <p:attrName>r</p:attrName>
                                        </p:attrNameLst>
                                      </p:cBhvr>
                                    </p:animRot>
                                  </p:childTnLst>
                                </p:cTn>
                              </p:par>
                              <p:par>
                                <p:cTn id="217" presetID="8" presetClass="emph" presetSubtype="0" fill="hold" grpId="1" nodeType="withEffect">
                                  <p:stCondLst>
                                    <p:cond delay="0"/>
                                  </p:stCondLst>
                                  <p:childTnLst>
                                    <p:animRot by="21600000">
                                      <p:cBhvr>
                                        <p:cTn id="218" dur="3000" fill="hold"/>
                                        <p:tgtEl>
                                          <p:spTgt spid="64"/>
                                        </p:tgtEl>
                                        <p:attrNameLst>
                                          <p:attrName>r</p:attrName>
                                        </p:attrNameLst>
                                      </p:cBhvr>
                                    </p:animRot>
                                  </p:childTnLst>
                                </p:cTn>
                              </p:par>
                              <p:par>
                                <p:cTn id="219" presetID="8" presetClass="emph" presetSubtype="0" fill="hold" grpId="1" nodeType="withEffect">
                                  <p:stCondLst>
                                    <p:cond delay="0"/>
                                  </p:stCondLst>
                                  <p:childTnLst>
                                    <p:animRot by="-21600000">
                                      <p:cBhvr>
                                        <p:cTn id="220" dur="3000" fill="hold"/>
                                        <p:tgtEl>
                                          <p:spTgt spid="65"/>
                                        </p:tgtEl>
                                        <p:attrNameLst>
                                          <p:attrName>r</p:attrName>
                                        </p:attrNameLst>
                                      </p:cBhvr>
                                    </p:animRot>
                                  </p:childTnLst>
                                </p:cTn>
                              </p:par>
                              <p:par>
                                <p:cTn id="221" presetID="8" presetClass="emph" presetSubtype="0" fill="hold" grpId="1" nodeType="withEffect">
                                  <p:stCondLst>
                                    <p:cond delay="0"/>
                                  </p:stCondLst>
                                  <p:childTnLst>
                                    <p:animRot by="21600000">
                                      <p:cBhvr>
                                        <p:cTn id="222" dur="3000" fill="hold"/>
                                        <p:tgtEl>
                                          <p:spTgt spid="66"/>
                                        </p:tgtEl>
                                        <p:attrNameLst>
                                          <p:attrName>r</p:attrName>
                                        </p:attrNameLst>
                                      </p:cBhvr>
                                    </p:animRot>
                                  </p:childTnLst>
                                </p:cTn>
                              </p:par>
                              <p:par>
                                <p:cTn id="223" presetID="8" presetClass="emph" presetSubtype="0" fill="hold" grpId="1" nodeType="withEffect">
                                  <p:stCondLst>
                                    <p:cond delay="0"/>
                                  </p:stCondLst>
                                  <p:childTnLst>
                                    <p:animRot by="-21600000">
                                      <p:cBhvr>
                                        <p:cTn id="224" dur="3000" fill="hold"/>
                                        <p:tgtEl>
                                          <p:spTgt spid="67"/>
                                        </p:tgtEl>
                                        <p:attrNameLst>
                                          <p:attrName>r</p:attrName>
                                        </p:attrNameLst>
                                      </p:cBhvr>
                                    </p:animRot>
                                  </p:childTnLst>
                                </p:cTn>
                              </p:par>
                            </p:childTnLst>
                          </p:cTn>
                        </p:par>
                        <p:par>
                          <p:cTn id="225" fill="hold">
                            <p:stCondLst>
                              <p:cond delay="3000"/>
                            </p:stCondLst>
                            <p:childTnLst>
                              <p:par>
                                <p:cTn id="226" presetID="2" presetClass="exit" presetSubtype="8" fill="hold" grpId="2" nodeType="afterEffect">
                                  <p:stCondLst>
                                    <p:cond delay="0"/>
                                  </p:stCondLst>
                                  <p:childTnLst>
                                    <p:anim calcmode="lin" valueType="num">
                                      <p:cBhvr additive="base">
                                        <p:cTn id="227" dur="3000"/>
                                        <p:tgtEl>
                                          <p:spTgt spid="24"/>
                                        </p:tgtEl>
                                        <p:attrNameLst>
                                          <p:attrName>ppt_x</p:attrName>
                                        </p:attrNameLst>
                                      </p:cBhvr>
                                      <p:tavLst>
                                        <p:tav tm="0">
                                          <p:val>
                                            <p:strVal val="ppt_x"/>
                                          </p:val>
                                        </p:tav>
                                        <p:tav tm="100000">
                                          <p:val>
                                            <p:strVal val="0-ppt_w/2"/>
                                          </p:val>
                                        </p:tav>
                                      </p:tavLst>
                                    </p:anim>
                                    <p:anim calcmode="lin" valueType="num">
                                      <p:cBhvr additive="base">
                                        <p:cTn id="228" dur="3000"/>
                                        <p:tgtEl>
                                          <p:spTgt spid="24"/>
                                        </p:tgtEl>
                                        <p:attrNameLst>
                                          <p:attrName>ppt_y</p:attrName>
                                        </p:attrNameLst>
                                      </p:cBhvr>
                                      <p:tavLst>
                                        <p:tav tm="0">
                                          <p:val>
                                            <p:strVal val="ppt_y"/>
                                          </p:val>
                                        </p:tav>
                                        <p:tav tm="100000">
                                          <p:val>
                                            <p:strVal val="ppt_y"/>
                                          </p:val>
                                        </p:tav>
                                      </p:tavLst>
                                    </p:anim>
                                    <p:set>
                                      <p:cBhvr>
                                        <p:cTn id="229" dur="1" fill="hold">
                                          <p:stCondLst>
                                            <p:cond delay="2999"/>
                                          </p:stCondLst>
                                        </p:cTn>
                                        <p:tgtEl>
                                          <p:spTgt spid="24"/>
                                        </p:tgtEl>
                                        <p:attrNameLst>
                                          <p:attrName>style.visibility</p:attrName>
                                        </p:attrNameLst>
                                      </p:cBhvr>
                                      <p:to>
                                        <p:strVal val="hidden"/>
                                      </p:to>
                                    </p:set>
                                  </p:childTnLst>
                                </p:cTn>
                              </p:par>
                              <p:par>
                                <p:cTn id="230" presetID="2" presetClass="exit" presetSubtype="8" fill="hold" grpId="2" nodeType="withEffect">
                                  <p:stCondLst>
                                    <p:cond delay="0"/>
                                  </p:stCondLst>
                                  <p:childTnLst>
                                    <p:anim calcmode="lin" valueType="num">
                                      <p:cBhvr additive="base">
                                        <p:cTn id="231" dur="3000"/>
                                        <p:tgtEl>
                                          <p:spTgt spid="25"/>
                                        </p:tgtEl>
                                        <p:attrNameLst>
                                          <p:attrName>ppt_x</p:attrName>
                                        </p:attrNameLst>
                                      </p:cBhvr>
                                      <p:tavLst>
                                        <p:tav tm="0">
                                          <p:val>
                                            <p:strVal val="ppt_x"/>
                                          </p:val>
                                        </p:tav>
                                        <p:tav tm="100000">
                                          <p:val>
                                            <p:strVal val="0-ppt_w/2"/>
                                          </p:val>
                                        </p:tav>
                                      </p:tavLst>
                                    </p:anim>
                                    <p:anim calcmode="lin" valueType="num">
                                      <p:cBhvr additive="base">
                                        <p:cTn id="232" dur="3000"/>
                                        <p:tgtEl>
                                          <p:spTgt spid="25"/>
                                        </p:tgtEl>
                                        <p:attrNameLst>
                                          <p:attrName>ppt_y</p:attrName>
                                        </p:attrNameLst>
                                      </p:cBhvr>
                                      <p:tavLst>
                                        <p:tav tm="0">
                                          <p:val>
                                            <p:strVal val="ppt_y"/>
                                          </p:val>
                                        </p:tav>
                                        <p:tav tm="100000">
                                          <p:val>
                                            <p:strVal val="ppt_y"/>
                                          </p:val>
                                        </p:tav>
                                      </p:tavLst>
                                    </p:anim>
                                    <p:set>
                                      <p:cBhvr>
                                        <p:cTn id="233" dur="1" fill="hold">
                                          <p:stCondLst>
                                            <p:cond delay="2999"/>
                                          </p:stCondLst>
                                        </p:cTn>
                                        <p:tgtEl>
                                          <p:spTgt spid="25"/>
                                        </p:tgtEl>
                                        <p:attrNameLst>
                                          <p:attrName>style.visibility</p:attrName>
                                        </p:attrNameLst>
                                      </p:cBhvr>
                                      <p:to>
                                        <p:strVal val="hidden"/>
                                      </p:to>
                                    </p:set>
                                  </p:childTnLst>
                                </p:cTn>
                              </p:par>
                              <p:par>
                                <p:cTn id="234" presetID="2" presetClass="exit" presetSubtype="8" fill="hold" grpId="2" nodeType="withEffect">
                                  <p:stCondLst>
                                    <p:cond delay="0"/>
                                  </p:stCondLst>
                                  <p:childTnLst>
                                    <p:anim calcmode="lin" valueType="num">
                                      <p:cBhvr additive="base">
                                        <p:cTn id="235" dur="3000"/>
                                        <p:tgtEl>
                                          <p:spTgt spid="26"/>
                                        </p:tgtEl>
                                        <p:attrNameLst>
                                          <p:attrName>ppt_x</p:attrName>
                                        </p:attrNameLst>
                                      </p:cBhvr>
                                      <p:tavLst>
                                        <p:tav tm="0">
                                          <p:val>
                                            <p:strVal val="ppt_x"/>
                                          </p:val>
                                        </p:tav>
                                        <p:tav tm="100000">
                                          <p:val>
                                            <p:strVal val="0-ppt_w/2"/>
                                          </p:val>
                                        </p:tav>
                                      </p:tavLst>
                                    </p:anim>
                                    <p:anim calcmode="lin" valueType="num">
                                      <p:cBhvr additive="base">
                                        <p:cTn id="236" dur="3000"/>
                                        <p:tgtEl>
                                          <p:spTgt spid="26"/>
                                        </p:tgtEl>
                                        <p:attrNameLst>
                                          <p:attrName>ppt_y</p:attrName>
                                        </p:attrNameLst>
                                      </p:cBhvr>
                                      <p:tavLst>
                                        <p:tav tm="0">
                                          <p:val>
                                            <p:strVal val="ppt_y"/>
                                          </p:val>
                                        </p:tav>
                                        <p:tav tm="100000">
                                          <p:val>
                                            <p:strVal val="ppt_y"/>
                                          </p:val>
                                        </p:tav>
                                      </p:tavLst>
                                    </p:anim>
                                    <p:set>
                                      <p:cBhvr>
                                        <p:cTn id="237" dur="1" fill="hold">
                                          <p:stCondLst>
                                            <p:cond delay="2999"/>
                                          </p:stCondLst>
                                        </p:cTn>
                                        <p:tgtEl>
                                          <p:spTgt spid="26"/>
                                        </p:tgtEl>
                                        <p:attrNameLst>
                                          <p:attrName>style.visibility</p:attrName>
                                        </p:attrNameLst>
                                      </p:cBhvr>
                                      <p:to>
                                        <p:strVal val="hidden"/>
                                      </p:to>
                                    </p:set>
                                  </p:childTnLst>
                                </p:cTn>
                              </p:par>
                              <p:par>
                                <p:cTn id="238" presetID="2" presetClass="exit" presetSubtype="8" fill="hold" grpId="2" nodeType="withEffect">
                                  <p:stCondLst>
                                    <p:cond delay="0"/>
                                  </p:stCondLst>
                                  <p:childTnLst>
                                    <p:anim calcmode="lin" valueType="num">
                                      <p:cBhvr additive="base">
                                        <p:cTn id="239" dur="3000"/>
                                        <p:tgtEl>
                                          <p:spTgt spid="27"/>
                                        </p:tgtEl>
                                        <p:attrNameLst>
                                          <p:attrName>ppt_x</p:attrName>
                                        </p:attrNameLst>
                                      </p:cBhvr>
                                      <p:tavLst>
                                        <p:tav tm="0">
                                          <p:val>
                                            <p:strVal val="ppt_x"/>
                                          </p:val>
                                        </p:tav>
                                        <p:tav tm="100000">
                                          <p:val>
                                            <p:strVal val="0-ppt_w/2"/>
                                          </p:val>
                                        </p:tav>
                                      </p:tavLst>
                                    </p:anim>
                                    <p:anim calcmode="lin" valueType="num">
                                      <p:cBhvr additive="base">
                                        <p:cTn id="240" dur="3000"/>
                                        <p:tgtEl>
                                          <p:spTgt spid="27"/>
                                        </p:tgtEl>
                                        <p:attrNameLst>
                                          <p:attrName>ppt_y</p:attrName>
                                        </p:attrNameLst>
                                      </p:cBhvr>
                                      <p:tavLst>
                                        <p:tav tm="0">
                                          <p:val>
                                            <p:strVal val="ppt_y"/>
                                          </p:val>
                                        </p:tav>
                                        <p:tav tm="100000">
                                          <p:val>
                                            <p:strVal val="ppt_y"/>
                                          </p:val>
                                        </p:tav>
                                      </p:tavLst>
                                    </p:anim>
                                    <p:set>
                                      <p:cBhvr>
                                        <p:cTn id="241" dur="1" fill="hold">
                                          <p:stCondLst>
                                            <p:cond delay="2999"/>
                                          </p:stCondLst>
                                        </p:cTn>
                                        <p:tgtEl>
                                          <p:spTgt spid="27"/>
                                        </p:tgtEl>
                                        <p:attrNameLst>
                                          <p:attrName>style.visibility</p:attrName>
                                        </p:attrNameLst>
                                      </p:cBhvr>
                                      <p:to>
                                        <p:strVal val="hidden"/>
                                      </p:to>
                                    </p:set>
                                  </p:childTnLst>
                                </p:cTn>
                              </p:par>
                              <p:par>
                                <p:cTn id="242" presetID="2" presetClass="exit" presetSubtype="8" fill="hold" grpId="2" nodeType="withEffect">
                                  <p:stCondLst>
                                    <p:cond delay="0"/>
                                  </p:stCondLst>
                                  <p:childTnLst>
                                    <p:anim calcmode="lin" valueType="num">
                                      <p:cBhvr additive="base">
                                        <p:cTn id="243" dur="3000"/>
                                        <p:tgtEl>
                                          <p:spTgt spid="28"/>
                                        </p:tgtEl>
                                        <p:attrNameLst>
                                          <p:attrName>ppt_x</p:attrName>
                                        </p:attrNameLst>
                                      </p:cBhvr>
                                      <p:tavLst>
                                        <p:tav tm="0">
                                          <p:val>
                                            <p:strVal val="ppt_x"/>
                                          </p:val>
                                        </p:tav>
                                        <p:tav tm="100000">
                                          <p:val>
                                            <p:strVal val="0-ppt_w/2"/>
                                          </p:val>
                                        </p:tav>
                                      </p:tavLst>
                                    </p:anim>
                                    <p:anim calcmode="lin" valueType="num">
                                      <p:cBhvr additive="base">
                                        <p:cTn id="244" dur="3000"/>
                                        <p:tgtEl>
                                          <p:spTgt spid="28"/>
                                        </p:tgtEl>
                                        <p:attrNameLst>
                                          <p:attrName>ppt_y</p:attrName>
                                        </p:attrNameLst>
                                      </p:cBhvr>
                                      <p:tavLst>
                                        <p:tav tm="0">
                                          <p:val>
                                            <p:strVal val="ppt_y"/>
                                          </p:val>
                                        </p:tav>
                                        <p:tav tm="100000">
                                          <p:val>
                                            <p:strVal val="ppt_y"/>
                                          </p:val>
                                        </p:tav>
                                      </p:tavLst>
                                    </p:anim>
                                    <p:set>
                                      <p:cBhvr>
                                        <p:cTn id="245" dur="1" fill="hold">
                                          <p:stCondLst>
                                            <p:cond delay="2999"/>
                                          </p:stCondLst>
                                        </p:cTn>
                                        <p:tgtEl>
                                          <p:spTgt spid="28"/>
                                        </p:tgtEl>
                                        <p:attrNameLst>
                                          <p:attrName>style.visibility</p:attrName>
                                        </p:attrNameLst>
                                      </p:cBhvr>
                                      <p:to>
                                        <p:strVal val="hidden"/>
                                      </p:to>
                                    </p:set>
                                  </p:childTnLst>
                                </p:cTn>
                              </p:par>
                              <p:par>
                                <p:cTn id="246" presetID="2" presetClass="exit" presetSubtype="8" fill="hold" grpId="2" nodeType="withEffect">
                                  <p:stCondLst>
                                    <p:cond delay="0"/>
                                  </p:stCondLst>
                                  <p:childTnLst>
                                    <p:anim calcmode="lin" valueType="num">
                                      <p:cBhvr additive="base">
                                        <p:cTn id="247" dur="3000"/>
                                        <p:tgtEl>
                                          <p:spTgt spid="29"/>
                                        </p:tgtEl>
                                        <p:attrNameLst>
                                          <p:attrName>ppt_x</p:attrName>
                                        </p:attrNameLst>
                                      </p:cBhvr>
                                      <p:tavLst>
                                        <p:tav tm="0">
                                          <p:val>
                                            <p:strVal val="ppt_x"/>
                                          </p:val>
                                        </p:tav>
                                        <p:tav tm="100000">
                                          <p:val>
                                            <p:strVal val="0-ppt_w/2"/>
                                          </p:val>
                                        </p:tav>
                                      </p:tavLst>
                                    </p:anim>
                                    <p:anim calcmode="lin" valueType="num">
                                      <p:cBhvr additive="base">
                                        <p:cTn id="248" dur="3000"/>
                                        <p:tgtEl>
                                          <p:spTgt spid="29"/>
                                        </p:tgtEl>
                                        <p:attrNameLst>
                                          <p:attrName>ppt_y</p:attrName>
                                        </p:attrNameLst>
                                      </p:cBhvr>
                                      <p:tavLst>
                                        <p:tav tm="0">
                                          <p:val>
                                            <p:strVal val="ppt_y"/>
                                          </p:val>
                                        </p:tav>
                                        <p:tav tm="100000">
                                          <p:val>
                                            <p:strVal val="ppt_y"/>
                                          </p:val>
                                        </p:tav>
                                      </p:tavLst>
                                    </p:anim>
                                    <p:set>
                                      <p:cBhvr>
                                        <p:cTn id="249" dur="1" fill="hold">
                                          <p:stCondLst>
                                            <p:cond delay="2999"/>
                                          </p:stCondLst>
                                        </p:cTn>
                                        <p:tgtEl>
                                          <p:spTgt spid="29"/>
                                        </p:tgtEl>
                                        <p:attrNameLst>
                                          <p:attrName>style.visibility</p:attrName>
                                        </p:attrNameLst>
                                      </p:cBhvr>
                                      <p:to>
                                        <p:strVal val="hidden"/>
                                      </p:to>
                                    </p:set>
                                  </p:childTnLst>
                                </p:cTn>
                              </p:par>
                              <p:par>
                                <p:cTn id="250" presetID="2" presetClass="exit" presetSubtype="8" fill="hold" grpId="2" nodeType="withEffect">
                                  <p:stCondLst>
                                    <p:cond delay="0"/>
                                  </p:stCondLst>
                                  <p:childTnLst>
                                    <p:anim calcmode="lin" valueType="num">
                                      <p:cBhvr additive="base">
                                        <p:cTn id="251" dur="3000"/>
                                        <p:tgtEl>
                                          <p:spTgt spid="30"/>
                                        </p:tgtEl>
                                        <p:attrNameLst>
                                          <p:attrName>ppt_x</p:attrName>
                                        </p:attrNameLst>
                                      </p:cBhvr>
                                      <p:tavLst>
                                        <p:tav tm="0">
                                          <p:val>
                                            <p:strVal val="ppt_x"/>
                                          </p:val>
                                        </p:tav>
                                        <p:tav tm="100000">
                                          <p:val>
                                            <p:strVal val="0-ppt_w/2"/>
                                          </p:val>
                                        </p:tav>
                                      </p:tavLst>
                                    </p:anim>
                                    <p:anim calcmode="lin" valueType="num">
                                      <p:cBhvr additive="base">
                                        <p:cTn id="252" dur="3000"/>
                                        <p:tgtEl>
                                          <p:spTgt spid="30"/>
                                        </p:tgtEl>
                                        <p:attrNameLst>
                                          <p:attrName>ppt_y</p:attrName>
                                        </p:attrNameLst>
                                      </p:cBhvr>
                                      <p:tavLst>
                                        <p:tav tm="0">
                                          <p:val>
                                            <p:strVal val="ppt_y"/>
                                          </p:val>
                                        </p:tav>
                                        <p:tav tm="100000">
                                          <p:val>
                                            <p:strVal val="ppt_y"/>
                                          </p:val>
                                        </p:tav>
                                      </p:tavLst>
                                    </p:anim>
                                    <p:set>
                                      <p:cBhvr>
                                        <p:cTn id="253" dur="1" fill="hold">
                                          <p:stCondLst>
                                            <p:cond delay="2999"/>
                                          </p:stCondLst>
                                        </p:cTn>
                                        <p:tgtEl>
                                          <p:spTgt spid="30"/>
                                        </p:tgtEl>
                                        <p:attrNameLst>
                                          <p:attrName>style.visibility</p:attrName>
                                        </p:attrNameLst>
                                      </p:cBhvr>
                                      <p:to>
                                        <p:strVal val="hidden"/>
                                      </p:to>
                                    </p:set>
                                  </p:childTnLst>
                                </p:cTn>
                              </p:par>
                              <p:par>
                                <p:cTn id="254" presetID="2" presetClass="exit" presetSubtype="8" fill="hold" grpId="2" nodeType="withEffect">
                                  <p:stCondLst>
                                    <p:cond delay="0"/>
                                  </p:stCondLst>
                                  <p:childTnLst>
                                    <p:anim calcmode="lin" valueType="num">
                                      <p:cBhvr additive="base">
                                        <p:cTn id="255" dur="3000"/>
                                        <p:tgtEl>
                                          <p:spTgt spid="31"/>
                                        </p:tgtEl>
                                        <p:attrNameLst>
                                          <p:attrName>ppt_x</p:attrName>
                                        </p:attrNameLst>
                                      </p:cBhvr>
                                      <p:tavLst>
                                        <p:tav tm="0">
                                          <p:val>
                                            <p:strVal val="ppt_x"/>
                                          </p:val>
                                        </p:tav>
                                        <p:tav tm="100000">
                                          <p:val>
                                            <p:strVal val="0-ppt_w/2"/>
                                          </p:val>
                                        </p:tav>
                                      </p:tavLst>
                                    </p:anim>
                                    <p:anim calcmode="lin" valueType="num">
                                      <p:cBhvr additive="base">
                                        <p:cTn id="256" dur="3000"/>
                                        <p:tgtEl>
                                          <p:spTgt spid="31"/>
                                        </p:tgtEl>
                                        <p:attrNameLst>
                                          <p:attrName>ppt_y</p:attrName>
                                        </p:attrNameLst>
                                      </p:cBhvr>
                                      <p:tavLst>
                                        <p:tav tm="0">
                                          <p:val>
                                            <p:strVal val="ppt_y"/>
                                          </p:val>
                                        </p:tav>
                                        <p:tav tm="100000">
                                          <p:val>
                                            <p:strVal val="ppt_y"/>
                                          </p:val>
                                        </p:tav>
                                      </p:tavLst>
                                    </p:anim>
                                    <p:set>
                                      <p:cBhvr>
                                        <p:cTn id="257" dur="1" fill="hold">
                                          <p:stCondLst>
                                            <p:cond delay="2999"/>
                                          </p:stCondLst>
                                        </p:cTn>
                                        <p:tgtEl>
                                          <p:spTgt spid="31"/>
                                        </p:tgtEl>
                                        <p:attrNameLst>
                                          <p:attrName>style.visibility</p:attrName>
                                        </p:attrNameLst>
                                      </p:cBhvr>
                                      <p:to>
                                        <p:strVal val="hidden"/>
                                      </p:to>
                                    </p:set>
                                  </p:childTnLst>
                                </p:cTn>
                              </p:par>
                              <p:par>
                                <p:cTn id="258" presetID="2" presetClass="exit" presetSubtype="8" fill="hold" grpId="2" nodeType="withEffect">
                                  <p:stCondLst>
                                    <p:cond delay="0"/>
                                  </p:stCondLst>
                                  <p:childTnLst>
                                    <p:anim calcmode="lin" valueType="num">
                                      <p:cBhvr additive="base">
                                        <p:cTn id="259" dur="3000"/>
                                        <p:tgtEl>
                                          <p:spTgt spid="32"/>
                                        </p:tgtEl>
                                        <p:attrNameLst>
                                          <p:attrName>ppt_x</p:attrName>
                                        </p:attrNameLst>
                                      </p:cBhvr>
                                      <p:tavLst>
                                        <p:tav tm="0">
                                          <p:val>
                                            <p:strVal val="ppt_x"/>
                                          </p:val>
                                        </p:tav>
                                        <p:tav tm="100000">
                                          <p:val>
                                            <p:strVal val="0-ppt_w/2"/>
                                          </p:val>
                                        </p:tav>
                                      </p:tavLst>
                                    </p:anim>
                                    <p:anim calcmode="lin" valueType="num">
                                      <p:cBhvr additive="base">
                                        <p:cTn id="260" dur="3000"/>
                                        <p:tgtEl>
                                          <p:spTgt spid="32"/>
                                        </p:tgtEl>
                                        <p:attrNameLst>
                                          <p:attrName>ppt_y</p:attrName>
                                        </p:attrNameLst>
                                      </p:cBhvr>
                                      <p:tavLst>
                                        <p:tav tm="0">
                                          <p:val>
                                            <p:strVal val="ppt_y"/>
                                          </p:val>
                                        </p:tav>
                                        <p:tav tm="100000">
                                          <p:val>
                                            <p:strVal val="ppt_y"/>
                                          </p:val>
                                        </p:tav>
                                      </p:tavLst>
                                    </p:anim>
                                    <p:set>
                                      <p:cBhvr>
                                        <p:cTn id="261" dur="1" fill="hold">
                                          <p:stCondLst>
                                            <p:cond delay="2999"/>
                                          </p:stCondLst>
                                        </p:cTn>
                                        <p:tgtEl>
                                          <p:spTgt spid="32"/>
                                        </p:tgtEl>
                                        <p:attrNameLst>
                                          <p:attrName>style.visibility</p:attrName>
                                        </p:attrNameLst>
                                      </p:cBhvr>
                                      <p:to>
                                        <p:strVal val="hidden"/>
                                      </p:to>
                                    </p:set>
                                  </p:childTnLst>
                                </p:cTn>
                              </p:par>
                              <p:par>
                                <p:cTn id="262" presetID="2" presetClass="exit" presetSubtype="8" fill="hold" grpId="2" nodeType="withEffect">
                                  <p:stCondLst>
                                    <p:cond delay="0"/>
                                  </p:stCondLst>
                                  <p:childTnLst>
                                    <p:anim calcmode="lin" valueType="num">
                                      <p:cBhvr additive="base">
                                        <p:cTn id="263" dur="3000"/>
                                        <p:tgtEl>
                                          <p:spTgt spid="33"/>
                                        </p:tgtEl>
                                        <p:attrNameLst>
                                          <p:attrName>ppt_x</p:attrName>
                                        </p:attrNameLst>
                                      </p:cBhvr>
                                      <p:tavLst>
                                        <p:tav tm="0">
                                          <p:val>
                                            <p:strVal val="ppt_x"/>
                                          </p:val>
                                        </p:tav>
                                        <p:tav tm="100000">
                                          <p:val>
                                            <p:strVal val="0-ppt_w/2"/>
                                          </p:val>
                                        </p:tav>
                                      </p:tavLst>
                                    </p:anim>
                                    <p:anim calcmode="lin" valueType="num">
                                      <p:cBhvr additive="base">
                                        <p:cTn id="264" dur="3000"/>
                                        <p:tgtEl>
                                          <p:spTgt spid="33"/>
                                        </p:tgtEl>
                                        <p:attrNameLst>
                                          <p:attrName>ppt_y</p:attrName>
                                        </p:attrNameLst>
                                      </p:cBhvr>
                                      <p:tavLst>
                                        <p:tav tm="0">
                                          <p:val>
                                            <p:strVal val="ppt_y"/>
                                          </p:val>
                                        </p:tav>
                                        <p:tav tm="100000">
                                          <p:val>
                                            <p:strVal val="ppt_y"/>
                                          </p:val>
                                        </p:tav>
                                      </p:tavLst>
                                    </p:anim>
                                    <p:set>
                                      <p:cBhvr>
                                        <p:cTn id="265" dur="1" fill="hold">
                                          <p:stCondLst>
                                            <p:cond delay="2999"/>
                                          </p:stCondLst>
                                        </p:cTn>
                                        <p:tgtEl>
                                          <p:spTgt spid="33"/>
                                        </p:tgtEl>
                                        <p:attrNameLst>
                                          <p:attrName>style.visibility</p:attrName>
                                        </p:attrNameLst>
                                      </p:cBhvr>
                                      <p:to>
                                        <p:strVal val="hidden"/>
                                      </p:to>
                                    </p:set>
                                  </p:childTnLst>
                                </p:cTn>
                              </p:par>
                              <p:par>
                                <p:cTn id="266" presetID="2" presetClass="exit" presetSubtype="8" fill="hold" grpId="2" nodeType="withEffect">
                                  <p:stCondLst>
                                    <p:cond delay="0"/>
                                  </p:stCondLst>
                                  <p:childTnLst>
                                    <p:anim calcmode="lin" valueType="num">
                                      <p:cBhvr additive="base">
                                        <p:cTn id="267" dur="3000"/>
                                        <p:tgtEl>
                                          <p:spTgt spid="34"/>
                                        </p:tgtEl>
                                        <p:attrNameLst>
                                          <p:attrName>ppt_x</p:attrName>
                                        </p:attrNameLst>
                                      </p:cBhvr>
                                      <p:tavLst>
                                        <p:tav tm="0">
                                          <p:val>
                                            <p:strVal val="ppt_x"/>
                                          </p:val>
                                        </p:tav>
                                        <p:tav tm="100000">
                                          <p:val>
                                            <p:strVal val="0-ppt_w/2"/>
                                          </p:val>
                                        </p:tav>
                                      </p:tavLst>
                                    </p:anim>
                                    <p:anim calcmode="lin" valueType="num">
                                      <p:cBhvr additive="base">
                                        <p:cTn id="268" dur="3000"/>
                                        <p:tgtEl>
                                          <p:spTgt spid="34"/>
                                        </p:tgtEl>
                                        <p:attrNameLst>
                                          <p:attrName>ppt_y</p:attrName>
                                        </p:attrNameLst>
                                      </p:cBhvr>
                                      <p:tavLst>
                                        <p:tav tm="0">
                                          <p:val>
                                            <p:strVal val="ppt_y"/>
                                          </p:val>
                                        </p:tav>
                                        <p:tav tm="100000">
                                          <p:val>
                                            <p:strVal val="ppt_y"/>
                                          </p:val>
                                        </p:tav>
                                      </p:tavLst>
                                    </p:anim>
                                    <p:set>
                                      <p:cBhvr>
                                        <p:cTn id="269" dur="1" fill="hold">
                                          <p:stCondLst>
                                            <p:cond delay="2999"/>
                                          </p:stCondLst>
                                        </p:cTn>
                                        <p:tgtEl>
                                          <p:spTgt spid="34"/>
                                        </p:tgtEl>
                                        <p:attrNameLst>
                                          <p:attrName>style.visibility</p:attrName>
                                        </p:attrNameLst>
                                      </p:cBhvr>
                                      <p:to>
                                        <p:strVal val="hidden"/>
                                      </p:to>
                                    </p:set>
                                  </p:childTnLst>
                                </p:cTn>
                              </p:par>
                              <p:par>
                                <p:cTn id="270" presetID="2" presetClass="exit" presetSubtype="8" fill="hold" grpId="2" nodeType="withEffect">
                                  <p:stCondLst>
                                    <p:cond delay="0"/>
                                  </p:stCondLst>
                                  <p:childTnLst>
                                    <p:anim calcmode="lin" valueType="num">
                                      <p:cBhvr additive="base">
                                        <p:cTn id="271" dur="3000"/>
                                        <p:tgtEl>
                                          <p:spTgt spid="35"/>
                                        </p:tgtEl>
                                        <p:attrNameLst>
                                          <p:attrName>ppt_x</p:attrName>
                                        </p:attrNameLst>
                                      </p:cBhvr>
                                      <p:tavLst>
                                        <p:tav tm="0">
                                          <p:val>
                                            <p:strVal val="ppt_x"/>
                                          </p:val>
                                        </p:tav>
                                        <p:tav tm="100000">
                                          <p:val>
                                            <p:strVal val="0-ppt_w/2"/>
                                          </p:val>
                                        </p:tav>
                                      </p:tavLst>
                                    </p:anim>
                                    <p:anim calcmode="lin" valueType="num">
                                      <p:cBhvr additive="base">
                                        <p:cTn id="272" dur="3000"/>
                                        <p:tgtEl>
                                          <p:spTgt spid="35"/>
                                        </p:tgtEl>
                                        <p:attrNameLst>
                                          <p:attrName>ppt_y</p:attrName>
                                        </p:attrNameLst>
                                      </p:cBhvr>
                                      <p:tavLst>
                                        <p:tav tm="0">
                                          <p:val>
                                            <p:strVal val="ppt_y"/>
                                          </p:val>
                                        </p:tav>
                                        <p:tav tm="100000">
                                          <p:val>
                                            <p:strVal val="ppt_y"/>
                                          </p:val>
                                        </p:tav>
                                      </p:tavLst>
                                    </p:anim>
                                    <p:set>
                                      <p:cBhvr>
                                        <p:cTn id="273" dur="1" fill="hold">
                                          <p:stCondLst>
                                            <p:cond delay="2999"/>
                                          </p:stCondLst>
                                        </p:cTn>
                                        <p:tgtEl>
                                          <p:spTgt spid="35"/>
                                        </p:tgtEl>
                                        <p:attrNameLst>
                                          <p:attrName>style.visibility</p:attrName>
                                        </p:attrNameLst>
                                      </p:cBhvr>
                                      <p:to>
                                        <p:strVal val="hidden"/>
                                      </p:to>
                                    </p:set>
                                  </p:childTnLst>
                                </p:cTn>
                              </p:par>
                              <p:par>
                                <p:cTn id="274" presetID="2" presetClass="exit" presetSubtype="8" fill="hold" grpId="2" nodeType="withEffect">
                                  <p:stCondLst>
                                    <p:cond delay="0"/>
                                  </p:stCondLst>
                                  <p:childTnLst>
                                    <p:anim calcmode="lin" valueType="num">
                                      <p:cBhvr additive="base">
                                        <p:cTn id="275" dur="3000"/>
                                        <p:tgtEl>
                                          <p:spTgt spid="36"/>
                                        </p:tgtEl>
                                        <p:attrNameLst>
                                          <p:attrName>ppt_x</p:attrName>
                                        </p:attrNameLst>
                                      </p:cBhvr>
                                      <p:tavLst>
                                        <p:tav tm="0">
                                          <p:val>
                                            <p:strVal val="ppt_x"/>
                                          </p:val>
                                        </p:tav>
                                        <p:tav tm="100000">
                                          <p:val>
                                            <p:strVal val="0-ppt_w/2"/>
                                          </p:val>
                                        </p:tav>
                                      </p:tavLst>
                                    </p:anim>
                                    <p:anim calcmode="lin" valueType="num">
                                      <p:cBhvr additive="base">
                                        <p:cTn id="276" dur="3000"/>
                                        <p:tgtEl>
                                          <p:spTgt spid="36"/>
                                        </p:tgtEl>
                                        <p:attrNameLst>
                                          <p:attrName>ppt_y</p:attrName>
                                        </p:attrNameLst>
                                      </p:cBhvr>
                                      <p:tavLst>
                                        <p:tav tm="0">
                                          <p:val>
                                            <p:strVal val="ppt_y"/>
                                          </p:val>
                                        </p:tav>
                                        <p:tav tm="100000">
                                          <p:val>
                                            <p:strVal val="ppt_y"/>
                                          </p:val>
                                        </p:tav>
                                      </p:tavLst>
                                    </p:anim>
                                    <p:set>
                                      <p:cBhvr>
                                        <p:cTn id="277" dur="1" fill="hold">
                                          <p:stCondLst>
                                            <p:cond delay="2999"/>
                                          </p:stCondLst>
                                        </p:cTn>
                                        <p:tgtEl>
                                          <p:spTgt spid="36"/>
                                        </p:tgtEl>
                                        <p:attrNameLst>
                                          <p:attrName>style.visibility</p:attrName>
                                        </p:attrNameLst>
                                      </p:cBhvr>
                                      <p:to>
                                        <p:strVal val="hidden"/>
                                      </p:to>
                                    </p:set>
                                  </p:childTnLst>
                                </p:cTn>
                              </p:par>
                              <p:par>
                                <p:cTn id="278" presetID="2" presetClass="exit" presetSubtype="8" fill="hold" grpId="2" nodeType="withEffect">
                                  <p:stCondLst>
                                    <p:cond delay="0"/>
                                  </p:stCondLst>
                                  <p:childTnLst>
                                    <p:anim calcmode="lin" valueType="num">
                                      <p:cBhvr additive="base">
                                        <p:cTn id="279" dur="3000"/>
                                        <p:tgtEl>
                                          <p:spTgt spid="37"/>
                                        </p:tgtEl>
                                        <p:attrNameLst>
                                          <p:attrName>ppt_x</p:attrName>
                                        </p:attrNameLst>
                                      </p:cBhvr>
                                      <p:tavLst>
                                        <p:tav tm="0">
                                          <p:val>
                                            <p:strVal val="ppt_x"/>
                                          </p:val>
                                        </p:tav>
                                        <p:tav tm="100000">
                                          <p:val>
                                            <p:strVal val="0-ppt_w/2"/>
                                          </p:val>
                                        </p:tav>
                                      </p:tavLst>
                                    </p:anim>
                                    <p:anim calcmode="lin" valueType="num">
                                      <p:cBhvr additive="base">
                                        <p:cTn id="280" dur="3000"/>
                                        <p:tgtEl>
                                          <p:spTgt spid="37"/>
                                        </p:tgtEl>
                                        <p:attrNameLst>
                                          <p:attrName>ppt_y</p:attrName>
                                        </p:attrNameLst>
                                      </p:cBhvr>
                                      <p:tavLst>
                                        <p:tav tm="0">
                                          <p:val>
                                            <p:strVal val="ppt_y"/>
                                          </p:val>
                                        </p:tav>
                                        <p:tav tm="100000">
                                          <p:val>
                                            <p:strVal val="ppt_y"/>
                                          </p:val>
                                        </p:tav>
                                      </p:tavLst>
                                    </p:anim>
                                    <p:set>
                                      <p:cBhvr>
                                        <p:cTn id="281" dur="1" fill="hold">
                                          <p:stCondLst>
                                            <p:cond delay="2999"/>
                                          </p:stCondLst>
                                        </p:cTn>
                                        <p:tgtEl>
                                          <p:spTgt spid="37"/>
                                        </p:tgtEl>
                                        <p:attrNameLst>
                                          <p:attrName>style.visibility</p:attrName>
                                        </p:attrNameLst>
                                      </p:cBhvr>
                                      <p:to>
                                        <p:strVal val="hidden"/>
                                      </p:to>
                                    </p:set>
                                  </p:childTnLst>
                                </p:cTn>
                              </p:par>
                              <p:par>
                                <p:cTn id="282" presetID="2" presetClass="exit" presetSubtype="8" fill="hold" grpId="2" nodeType="withEffect">
                                  <p:stCondLst>
                                    <p:cond delay="0"/>
                                  </p:stCondLst>
                                  <p:childTnLst>
                                    <p:anim calcmode="lin" valueType="num">
                                      <p:cBhvr additive="base">
                                        <p:cTn id="283" dur="3000"/>
                                        <p:tgtEl>
                                          <p:spTgt spid="38"/>
                                        </p:tgtEl>
                                        <p:attrNameLst>
                                          <p:attrName>ppt_x</p:attrName>
                                        </p:attrNameLst>
                                      </p:cBhvr>
                                      <p:tavLst>
                                        <p:tav tm="0">
                                          <p:val>
                                            <p:strVal val="ppt_x"/>
                                          </p:val>
                                        </p:tav>
                                        <p:tav tm="100000">
                                          <p:val>
                                            <p:strVal val="0-ppt_w/2"/>
                                          </p:val>
                                        </p:tav>
                                      </p:tavLst>
                                    </p:anim>
                                    <p:anim calcmode="lin" valueType="num">
                                      <p:cBhvr additive="base">
                                        <p:cTn id="284" dur="3000"/>
                                        <p:tgtEl>
                                          <p:spTgt spid="38"/>
                                        </p:tgtEl>
                                        <p:attrNameLst>
                                          <p:attrName>ppt_y</p:attrName>
                                        </p:attrNameLst>
                                      </p:cBhvr>
                                      <p:tavLst>
                                        <p:tav tm="0">
                                          <p:val>
                                            <p:strVal val="ppt_y"/>
                                          </p:val>
                                        </p:tav>
                                        <p:tav tm="100000">
                                          <p:val>
                                            <p:strVal val="ppt_y"/>
                                          </p:val>
                                        </p:tav>
                                      </p:tavLst>
                                    </p:anim>
                                    <p:set>
                                      <p:cBhvr>
                                        <p:cTn id="285" dur="1" fill="hold">
                                          <p:stCondLst>
                                            <p:cond delay="2999"/>
                                          </p:stCondLst>
                                        </p:cTn>
                                        <p:tgtEl>
                                          <p:spTgt spid="38"/>
                                        </p:tgtEl>
                                        <p:attrNameLst>
                                          <p:attrName>style.visibility</p:attrName>
                                        </p:attrNameLst>
                                      </p:cBhvr>
                                      <p:to>
                                        <p:strVal val="hidden"/>
                                      </p:to>
                                    </p:set>
                                  </p:childTnLst>
                                </p:cTn>
                              </p:par>
                              <p:par>
                                <p:cTn id="286" presetID="2" presetClass="exit" presetSubtype="8" fill="hold" grpId="2" nodeType="withEffect">
                                  <p:stCondLst>
                                    <p:cond delay="0"/>
                                  </p:stCondLst>
                                  <p:childTnLst>
                                    <p:anim calcmode="lin" valueType="num">
                                      <p:cBhvr additive="base">
                                        <p:cTn id="287" dur="3000"/>
                                        <p:tgtEl>
                                          <p:spTgt spid="39"/>
                                        </p:tgtEl>
                                        <p:attrNameLst>
                                          <p:attrName>ppt_x</p:attrName>
                                        </p:attrNameLst>
                                      </p:cBhvr>
                                      <p:tavLst>
                                        <p:tav tm="0">
                                          <p:val>
                                            <p:strVal val="ppt_x"/>
                                          </p:val>
                                        </p:tav>
                                        <p:tav tm="100000">
                                          <p:val>
                                            <p:strVal val="0-ppt_w/2"/>
                                          </p:val>
                                        </p:tav>
                                      </p:tavLst>
                                    </p:anim>
                                    <p:anim calcmode="lin" valueType="num">
                                      <p:cBhvr additive="base">
                                        <p:cTn id="288" dur="3000"/>
                                        <p:tgtEl>
                                          <p:spTgt spid="39"/>
                                        </p:tgtEl>
                                        <p:attrNameLst>
                                          <p:attrName>ppt_y</p:attrName>
                                        </p:attrNameLst>
                                      </p:cBhvr>
                                      <p:tavLst>
                                        <p:tav tm="0">
                                          <p:val>
                                            <p:strVal val="ppt_y"/>
                                          </p:val>
                                        </p:tav>
                                        <p:tav tm="100000">
                                          <p:val>
                                            <p:strVal val="ppt_y"/>
                                          </p:val>
                                        </p:tav>
                                      </p:tavLst>
                                    </p:anim>
                                    <p:set>
                                      <p:cBhvr>
                                        <p:cTn id="289" dur="1" fill="hold">
                                          <p:stCondLst>
                                            <p:cond delay="2999"/>
                                          </p:stCondLst>
                                        </p:cTn>
                                        <p:tgtEl>
                                          <p:spTgt spid="39"/>
                                        </p:tgtEl>
                                        <p:attrNameLst>
                                          <p:attrName>style.visibility</p:attrName>
                                        </p:attrNameLst>
                                      </p:cBhvr>
                                      <p:to>
                                        <p:strVal val="hidden"/>
                                      </p:to>
                                    </p:set>
                                  </p:childTnLst>
                                </p:cTn>
                              </p:par>
                              <p:par>
                                <p:cTn id="290" presetID="2" presetClass="exit" presetSubtype="8" fill="hold" grpId="2" nodeType="withEffect">
                                  <p:stCondLst>
                                    <p:cond delay="0"/>
                                  </p:stCondLst>
                                  <p:childTnLst>
                                    <p:anim calcmode="lin" valueType="num">
                                      <p:cBhvr additive="base">
                                        <p:cTn id="291" dur="3000"/>
                                        <p:tgtEl>
                                          <p:spTgt spid="40"/>
                                        </p:tgtEl>
                                        <p:attrNameLst>
                                          <p:attrName>ppt_x</p:attrName>
                                        </p:attrNameLst>
                                      </p:cBhvr>
                                      <p:tavLst>
                                        <p:tav tm="0">
                                          <p:val>
                                            <p:strVal val="ppt_x"/>
                                          </p:val>
                                        </p:tav>
                                        <p:tav tm="100000">
                                          <p:val>
                                            <p:strVal val="0-ppt_w/2"/>
                                          </p:val>
                                        </p:tav>
                                      </p:tavLst>
                                    </p:anim>
                                    <p:anim calcmode="lin" valueType="num">
                                      <p:cBhvr additive="base">
                                        <p:cTn id="292" dur="3000"/>
                                        <p:tgtEl>
                                          <p:spTgt spid="40"/>
                                        </p:tgtEl>
                                        <p:attrNameLst>
                                          <p:attrName>ppt_y</p:attrName>
                                        </p:attrNameLst>
                                      </p:cBhvr>
                                      <p:tavLst>
                                        <p:tav tm="0">
                                          <p:val>
                                            <p:strVal val="ppt_y"/>
                                          </p:val>
                                        </p:tav>
                                        <p:tav tm="100000">
                                          <p:val>
                                            <p:strVal val="ppt_y"/>
                                          </p:val>
                                        </p:tav>
                                      </p:tavLst>
                                    </p:anim>
                                    <p:set>
                                      <p:cBhvr>
                                        <p:cTn id="293" dur="1" fill="hold">
                                          <p:stCondLst>
                                            <p:cond delay="2999"/>
                                          </p:stCondLst>
                                        </p:cTn>
                                        <p:tgtEl>
                                          <p:spTgt spid="40"/>
                                        </p:tgtEl>
                                        <p:attrNameLst>
                                          <p:attrName>style.visibility</p:attrName>
                                        </p:attrNameLst>
                                      </p:cBhvr>
                                      <p:to>
                                        <p:strVal val="hidden"/>
                                      </p:to>
                                    </p:set>
                                  </p:childTnLst>
                                </p:cTn>
                              </p:par>
                              <p:par>
                                <p:cTn id="294" presetID="2" presetClass="exit" presetSubtype="8" fill="hold" grpId="2" nodeType="withEffect">
                                  <p:stCondLst>
                                    <p:cond delay="0"/>
                                  </p:stCondLst>
                                  <p:childTnLst>
                                    <p:anim calcmode="lin" valueType="num">
                                      <p:cBhvr additive="base">
                                        <p:cTn id="295" dur="3000"/>
                                        <p:tgtEl>
                                          <p:spTgt spid="41"/>
                                        </p:tgtEl>
                                        <p:attrNameLst>
                                          <p:attrName>ppt_x</p:attrName>
                                        </p:attrNameLst>
                                      </p:cBhvr>
                                      <p:tavLst>
                                        <p:tav tm="0">
                                          <p:val>
                                            <p:strVal val="ppt_x"/>
                                          </p:val>
                                        </p:tav>
                                        <p:tav tm="100000">
                                          <p:val>
                                            <p:strVal val="0-ppt_w/2"/>
                                          </p:val>
                                        </p:tav>
                                      </p:tavLst>
                                    </p:anim>
                                    <p:anim calcmode="lin" valueType="num">
                                      <p:cBhvr additive="base">
                                        <p:cTn id="296" dur="3000"/>
                                        <p:tgtEl>
                                          <p:spTgt spid="41"/>
                                        </p:tgtEl>
                                        <p:attrNameLst>
                                          <p:attrName>ppt_y</p:attrName>
                                        </p:attrNameLst>
                                      </p:cBhvr>
                                      <p:tavLst>
                                        <p:tav tm="0">
                                          <p:val>
                                            <p:strVal val="ppt_y"/>
                                          </p:val>
                                        </p:tav>
                                        <p:tav tm="100000">
                                          <p:val>
                                            <p:strVal val="ppt_y"/>
                                          </p:val>
                                        </p:tav>
                                      </p:tavLst>
                                    </p:anim>
                                    <p:set>
                                      <p:cBhvr>
                                        <p:cTn id="297" dur="1" fill="hold">
                                          <p:stCondLst>
                                            <p:cond delay="2999"/>
                                          </p:stCondLst>
                                        </p:cTn>
                                        <p:tgtEl>
                                          <p:spTgt spid="41"/>
                                        </p:tgtEl>
                                        <p:attrNameLst>
                                          <p:attrName>style.visibility</p:attrName>
                                        </p:attrNameLst>
                                      </p:cBhvr>
                                      <p:to>
                                        <p:strVal val="hidden"/>
                                      </p:to>
                                    </p:set>
                                  </p:childTnLst>
                                </p:cTn>
                              </p:par>
                              <p:par>
                                <p:cTn id="298" presetID="2" presetClass="exit" presetSubtype="8" fill="hold" grpId="2" nodeType="withEffect">
                                  <p:stCondLst>
                                    <p:cond delay="0"/>
                                  </p:stCondLst>
                                  <p:childTnLst>
                                    <p:anim calcmode="lin" valueType="num">
                                      <p:cBhvr additive="base">
                                        <p:cTn id="299" dur="3000"/>
                                        <p:tgtEl>
                                          <p:spTgt spid="42"/>
                                        </p:tgtEl>
                                        <p:attrNameLst>
                                          <p:attrName>ppt_x</p:attrName>
                                        </p:attrNameLst>
                                      </p:cBhvr>
                                      <p:tavLst>
                                        <p:tav tm="0">
                                          <p:val>
                                            <p:strVal val="ppt_x"/>
                                          </p:val>
                                        </p:tav>
                                        <p:tav tm="100000">
                                          <p:val>
                                            <p:strVal val="0-ppt_w/2"/>
                                          </p:val>
                                        </p:tav>
                                      </p:tavLst>
                                    </p:anim>
                                    <p:anim calcmode="lin" valueType="num">
                                      <p:cBhvr additive="base">
                                        <p:cTn id="300" dur="3000"/>
                                        <p:tgtEl>
                                          <p:spTgt spid="42"/>
                                        </p:tgtEl>
                                        <p:attrNameLst>
                                          <p:attrName>ppt_y</p:attrName>
                                        </p:attrNameLst>
                                      </p:cBhvr>
                                      <p:tavLst>
                                        <p:tav tm="0">
                                          <p:val>
                                            <p:strVal val="ppt_y"/>
                                          </p:val>
                                        </p:tav>
                                        <p:tav tm="100000">
                                          <p:val>
                                            <p:strVal val="ppt_y"/>
                                          </p:val>
                                        </p:tav>
                                      </p:tavLst>
                                    </p:anim>
                                    <p:set>
                                      <p:cBhvr>
                                        <p:cTn id="301" dur="1" fill="hold">
                                          <p:stCondLst>
                                            <p:cond delay="2999"/>
                                          </p:stCondLst>
                                        </p:cTn>
                                        <p:tgtEl>
                                          <p:spTgt spid="42"/>
                                        </p:tgtEl>
                                        <p:attrNameLst>
                                          <p:attrName>style.visibility</p:attrName>
                                        </p:attrNameLst>
                                      </p:cBhvr>
                                      <p:to>
                                        <p:strVal val="hidden"/>
                                      </p:to>
                                    </p:set>
                                  </p:childTnLst>
                                </p:cTn>
                              </p:par>
                              <p:par>
                                <p:cTn id="302" presetID="2" presetClass="exit" presetSubtype="8" fill="hold" grpId="2" nodeType="withEffect">
                                  <p:stCondLst>
                                    <p:cond delay="0"/>
                                  </p:stCondLst>
                                  <p:childTnLst>
                                    <p:anim calcmode="lin" valueType="num">
                                      <p:cBhvr additive="base">
                                        <p:cTn id="303" dur="3000"/>
                                        <p:tgtEl>
                                          <p:spTgt spid="43"/>
                                        </p:tgtEl>
                                        <p:attrNameLst>
                                          <p:attrName>ppt_x</p:attrName>
                                        </p:attrNameLst>
                                      </p:cBhvr>
                                      <p:tavLst>
                                        <p:tav tm="0">
                                          <p:val>
                                            <p:strVal val="ppt_x"/>
                                          </p:val>
                                        </p:tav>
                                        <p:tav tm="100000">
                                          <p:val>
                                            <p:strVal val="0-ppt_w/2"/>
                                          </p:val>
                                        </p:tav>
                                      </p:tavLst>
                                    </p:anim>
                                    <p:anim calcmode="lin" valueType="num">
                                      <p:cBhvr additive="base">
                                        <p:cTn id="304" dur="3000"/>
                                        <p:tgtEl>
                                          <p:spTgt spid="43"/>
                                        </p:tgtEl>
                                        <p:attrNameLst>
                                          <p:attrName>ppt_y</p:attrName>
                                        </p:attrNameLst>
                                      </p:cBhvr>
                                      <p:tavLst>
                                        <p:tav tm="0">
                                          <p:val>
                                            <p:strVal val="ppt_y"/>
                                          </p:val>
                                        </p:tav>
                                        <p:tav tm="100000">
                                          <p:val>
                                            <p:strVal val="ppt_y"/>
                                          </p:val>
                                        </p:tav>
                                      </p:tavLst>
                                    </p:anim>
                                    <p:set>
                                      <p:cBhvr>
                                        <p:cTn id="305" dur="1" fill="hold">
                                          <p:stCondLst>
                                            <p:cond delay="2999"/>
                                          </p:stCondLst>
                                        </p:cTn>
                                        <p:tgtEl>
                                          <p:spTgt spid="43"/>
                                        </p:tgtEl>
                                        <p:attrNameLst>
                                          <p:attrName>style.visibility</p:attrName>
                                        </p:attrNameLst>
                                      </p:cBhvr>
                                      <p:to>
                                        <p:strVal val="hidden"/>
                                      </p:to>
                                    </p:set>
                                  </p:childTnLst>
                                </p:cTn>
                              </p:par>
                              <p:par>
                                <p:cTn id="306" presetID="2" presetClass="exit" presetSubtype="8" fill="hold" grpId="2" nodeType="withEffect">
                                  <p:stCondLst>
                                    <p:cond delay="0"/>
                                  </p:stCondLst>
                                  <p:childTnLst>
                                    <p:anim calcmode="lin" valueType="num">
                                      <p:cBhvr additive="base">
                                        <p:cTn id="307" dur="3000"/>
                                        <p:tgtEl>
                                          <p:spTgt spid="44"/>
                                        </p:tgtEl>
                                        <p:attrNameLst>
                                          <p:attrName>ppt_x</p:attrName>
                                        </p:attrNameLst>
                                      </p:cBhvr>
                                      <p:tavLst>
                                        <p:tav tm="0">
                                          <p:val>
                                            <p:strVal val="ppt_x"/>
                                          </p:val>
                                        </p:tav>
                                        <p:tav tm="100000">
                                          <p:val>
                                            <p:strVal val="0-ppt_w/2"/>
                                          </p:val>
                                        </p:tav>
                                      </p:tavLst>
                                    </p:anim>
                                    <p:anim calcmode="lin" valueType="num">
                                      <p:cBhvr additive="base">
                                        <p:cTn id="308" dur="3000"/>
                                        <p:tgtEl>
                                          <p:spTgt spid="44"/>
                                        </p:tgtEl>
                                        <p:attrNameLst>
                                          <p:attrName>ppt_y</p:attrName>
                                        </p:attrNameLst>
                                      </p:cBhvr>
                                      <p:tavLst>
                                        <p:tav tm="0">
                                          <p:val>
                                            <p:strVal val="ppt_y"/>
                                          </p:val>
                                        </p:tav>
                                        <p:tav tm="100000">
                                          <p:val>
                                            <p:strVal val="ppt_y"/>
                                          </p:val>
                                        </p:tav>
                                      </p:tavLst>
                                    </p:anim>
                                    <p:set>
                                      <p:cBhvr>
                                        <p:cTn id="309" dur="1" fill="hold">
                                          <p:stCondLst>
                                            <p:cond delay="2999"/>
                                          </p:stCondLst>
                                        </p:cTn>
                                        <p:tgtEl>
                                          <p:spTgt spid="44"/>
                                        </p:tgtEl>
                                        <p:attrNameLst>
                                          <p:attrName>style.visibility</p:attrName>
                                        </p:attrNameLst>
                                      </p:cBhvr>
                                      <p:to>
                                        <p:strVal val="hidden"/>
                                      </p:to>
                                    </p:set>
                                  </p:childTnLst>
                                </p:cTn>
                              </p:par>
                              <p:par>
                                <p:cTn id="310" presetID="2" presetClass="exit" presetSubtype="8" fill="hold" grpId="2" nodeType="withEffect">
                                  <p:stCondLst>
                                    <p:cond delay="0"/>
                                  </p:stCondLst>
                                  <p:childTnLst>
                                    <p:anim calcmode="lin" valueType="num">
                                      <p:cBhvr additive="base">
                                        <p:cTn id="311" dur="3000"/>
                                        <p:tgtEl>
                                          <p:spTgt spid="45"/>
                                        </p:tgtEl>
                                        <p:attrNameLst>
                                          <p:attrName>ppt_x</p:attrName>
                                        </p:attrNameLst>
                                      </p:cBhvr>
                                      <p:tavLst>
                                        <p:tav tm="0">
                                          <p:val>
                                            <p:strVal val="ppt_x"/>
                                          </p:val>
                                        </p:tav>
                                        <p:tav tm="100000">
                                          <p:val>
                                            <p:strVal val="0-ppt_w/2"/>
                                          </p:val>
                                        </p:tav>
                                      </p:tavLst>
                                    </p:anim>
                                    <p:anim calcmode="lin" valueType="num">
                                      <p:cBhvr additive="base">
                                        <p:cTn id="312" dur="3000"/>
                                        <p:tgtEl>
                                          <p:spTgt spid="45"/>
                                        </p:tgtEl>
                                        <p:attrNameLst>
                                          <p:attrName>ppt_y</p:attrName>
                                        </p:attrNameLst>
                                      </p:cBhvr>
                                      <p:tavLst>
                                        <p:tav tm="0">
                                          <p:val>
                                            <p:strVal val="ppt_y"/>
                                          </p:val>
                                        </p:tav>
                                        <p:tav tm="100000">
                                          <p:val>
                                            <p:strVal val="ppt_y"/>
                                          </p:val>
                                        </p:tav>
                                      </p:tavLst>
                                    </p:anim>
                                    <p:set>
                                      <p:cBhvr>
                                        <p:cTn id="313" dur="1" fill="hold">
                                          <p:stCondLst>
                                            <p:cond delay="2999"/>
                                          </p:stCondLst>
                                        </p:cTn>
                                        <p:tgtEl>
                                          <p:spTgt spid="45"/>
                                        </p:tgtEl>
                                        <p:attrNameLst>
                                          <p:attrName>style.visibility</p:attrName>
                                        </p:attrNameLst>
                                      </p:cBhvr>
                                      <p:to>
                                        <p:strVal val="hidden"/>
                                      </p:to>
                                    </p:set>
                                  </p:childTnLst>
                                </p:cTn>
                              </p:par>
                              <p:par>
                                <p:cTn id="314" presetID="2" presetClass="exit" presetSubtype="2" fill="hold" grpId="2" nodeType="withEffect">
                                  <p:stCondLst>
                                    <p:cond delay="0"/>
                                  </p:stCondLst>
                                  <p:childTnLst>
                                    <p:anim calcmode="lin" valueType="num">
                                      <p:cBhvr additive="base">
                                        <p:cTn id="315" dur="3000"/>
                                        <p:tgtEl>
                                          <p:spTgt spid="46"/>
                                        </p:tgtEl>
                                        <p:attrNameLst>
                                          <p:attrName>ppt_x</p:attrName>
                                        </p:attrNameLst>
                                      </p:cBhvr>
                                      <p:tavLst>
                                        <p:tav tm="0">
                                          <p:val>
                                            <p:strVal val="ppt_x"/>
                                          </p:val>
                                        </p:tav>
                                        <p:tav tm="100000">
                                          <p:val>
                                            <p:strVal val="1+ppt_w/2"/>
                                          </p:val>
                                        </p:tav>
                                      </p:tavLst>
                                    </p:anim>
                                    <p:anim calcmode="lin" valueType="num">
                                      <p:cBhvr additive="base">
                                        <p:cTn id="316" dur="3000"/>
                                        <p:tgtEl>
                                          <p:spTgt spid="46"/>
                                        </p:tgtEl>
                                        <p:attrNameLst>
                                          <p:attrName>ppt_y</p:attrName>
                                        </p:attrNameLst>
                                      </p:cBhvr>
                                      <p:tavLst>
                                        <p:tav tm="0">
                                          <p:val>
                                            <p:strVal val="ppt_y"/>
                                          </p:val>
                                        </p:tav>
                                        <p:tav tm="100000">
                                          <p:val>
                                            <p:strVal val="ppt_y"/>
                                          </p:val>
                                        </p:tav>
                                      </p:tavLst>
                                    </p:anim>
                                    <p:set>
                                      <p:cBhvr>
                                        <p:cTn id="317" dur="1" fill="hold">
                                          <p:stCondLst>
                                            <p:cond delay="2999"/>
                                          </p:stCondLst>
                                        </p:cTn>
                                        <p:tgtEl>
                                          <p:spTgt spid="46"/>
                                        </p:tgtEl>
                                        <p:attrNameLst>
                                          <p:attrName>style.visibility</p:attrName>
                                        </p:attrNameLst>
                                      </p:cBhvr>
                                      <p:to>
                                        <p:strVal val="hidden"/>
                                      </p:to>
                                    </p:set>
                                  </p:childTnLst>
                                </p:cTn>
                              </p:par>
                              <p:par>
                                <p:cTn id="318" presetID="2" presetClass="exit" presetSubtype="2" fill="hold" grpId="2" nodeType="withEffect">
                                  <p:stCondLst>
                                    <p:cond delay="0"/>
                                  </p:stCondLst>
                                  <p:childTnLst>
                                    <p:anim calcmode="lin" valueType="num">
                                      <p:cBhvr additive="base">
                                        <p:cTn id="319" dur="3000"/>
                                        <p:tgtEl>
                                          <p:spTgt spid="47"/>
                                        </p:tgtEl>
                                        <p:attrNameLst>
                                          <p:attrName>ppt_x</p:attrName>
                                        </p:attrNameLst>
                                      </p:cBhvr>
                                      <p:tavLst>
                                        <p:tav tm="0">
                                          <p:val>
                                            <p:strVal val="ppt_x"/>
                                          </p:val>
                                        </p:tav>
                                        <p:tav tm="100000">
                                          <p:val>
                                            <p:strVal val="1+ppt_w/2"/>
                                          </p:val>
                                        </p:tav>
                                      </p:tavLst>
                                    </p:anim>
                                    <p:anim calcmode="lin" valueType="num">
                                      <p:cBhvr additive="base">
                                        <p:cTn id="320" dur="3000"/>
                                        <p:tgtEl>
                                          <p:spTgt spid="47"/>
                                        </p:tgtEl>
                                        <p:attrNameLst>
                                          <p:attrName>ppt_y</p:attrName>
                                        </p:attrNameLst>
                                      </p:cBhvr>
                                      <p:tavLst>
                                        <p:tav tm="0">
                                          <p:val>
                                            <p:strVal val="ppt_y"/>
                                          </p:val>
                                        </p:tav>
                                        <p:tav tm="100000">
                                          <p:val>
                                            <p:strVal val="ppt_y"/>
                                          </p:val>
                                        </p:tav>
                                      </p:tavLst>
                                    </p:anim>
                                    <p:set>
                                      <p:cBhvr>
                                        <p:cTn id="321" dur="1" fill="hold">
                                          <p:stCondLst>
                                            <p:cond delay="2999"/>
                                          </p:stCondLst>
                                        </p:cTn>
                                        <p:tgtEl>
                                          <p:spTgt spid="47"/>
                                        </p:tgtEl>
                                        <p:attrNameLst>
                                          <p:attrName>style.visibility</p:attrName>
                                        </p:attrNameLst>
                                      </p:cBhvr>
                                      <p:to>
                                        <p:strVal val="hidden"/>
                                      </p:to>
                                    </p:set>
                                  </p:childTnLst>
                                </p:cTn>
                              </p:par>
                              <p:par>
                                <p:cTn id="322" presetID="2" presetClass="exit" presetSubtype="2" fill="hold" grpId="2" nodeType="withEffect">
                                  <p:stCondLst>
                                    <p:cond delay="0"/>
                                  </p:stCondLst>
                                  <p:childTnLst>
                                    <p:anim calcmode="lin" valueType="num">
                                      <p:cBhvr additive="base">
                                        <p:cTn id="323" dur="3000"/>
                                        <p:tgtEl>
                                          <p:spTgt spid="48"/>
                                        </p:tgtEl>
                                        <p:attrNameLst>
                                          <p:attrName>ppt_x</p:attrName>
                                        </p:attrNameLst>
                                      </p:cBhvr>
                                      <p:tavLst>
                                        <p:tav tm="0">
                                          <p:val>
                                            <p:strVal val="ppt_x"/>
                                          </p:val>
                                        </p:tav>
                                        <p:tav tm="100000">
                                          <p:val>
                                            <p:strVal val="1+ppt_w/2"/>
                                          </p:val>
                                        </p:tav>
                                      </p:tavLst>
                                    </p:anim>
                                    <p:anim calcmode="lin" valueType="num">
                                      <p:cBhvr additive="base">
                                        <p:cTn id="324" dur="3000"/>
                                        <p:tgtEl>
                                          <p:spTgt spid="48"/>
                                        </p:tgtEl>
                                        <p:attrNameLst>
                                          <p:attrName>ppt_y</p:attrName>
                                        </p:attrNameLst>
                                      </p:cBhvr>
                                      <p:tavLst>
                                        <p:tav tm="0">
                                          <p:val>
                                            <p:strVal val="ppt_y"/>
                                          </p:val>
                                        </p:tav>
                                        <p:tav tm="100000">
                                          <p:val>
                                            <p:strVal val="ppt_y"/>
                                          </p:val>
                                        </p:tav>
                                      </p:tavLst>
                                    </p:anim>
                                    <p:set>
                                      <p:cBhvr>
                                        <p:cTn id="325" dur="1" fill="hold">
                                          <p:stCondLst>
                                            <p:cond delay="2999"/>
                                          </p:stCondLst>
                                        </p:cTn>
                                        <p:tgtEl>
                                          <p:spTgt spid="48"/>
                                        </p:tgtEl>
                                        <p:attrNameLst>
                                          <p:attrName>style.visibility</p:attrName>
                                        </p:attrNameLst>
                                      </p:cBhvr>
                                      <p:to>
                                        <p:strVal val="hidden"/>
                                      </p:to>
                                    </p:set>
                                  </p:childTnLst>
                                </p:cTn>
                              </p:par>
                              <p:par>
                                <p:cTn id="326" presetID="2" presetClass="exit" presetSubtype="2" fill="hold" grpId="2" nodeType="withEffect">
                                  <p:stCondLst>
                                    <p:cond delay="0"/>
                                  </p:stCondLst>
                                  <p:childTnLst>
                                    <p:anim calcmode="lin" valueType="num">
                                      <p:cBhvr additive="base">
                                        <p:cTn id="327" dur="3000"/>
                                        <p:tgtEl>
                                          <p:spTgt spid="49"/>
                                        </p:tgtEl>
                                        <p:attrNameLst>
                                          <p:attrName>ppt_x</p:attrName>
                                        </p:attrNameLst>
                                      </p:cBhvr>
                                      <p:tavLst>
                                        <p:tav tm="0">
                                          <p:val>
                                            <p:strVal val="ppt_x"/>
                                          </p:val>
                                        </p:tav>
                                        <p:tav tm="100000">
                                          <p:val>
                                            <p:strVal val="1+ppt_w/2"/>
                                          </p:val>
                                        </p:tav>
                                      </p:tavLst>
                                    </p:anim>
                                    <p:anim calcmode="lin" valueType="num">
                                      <p:cBhvr additive="base">
                                        <p:cTn id="328" dur="3000"/>
                                        <p:tgtEl>
                                          <p:spTgt spid="49"/>
                                        </p:tgtEl>
                                        <p:attrNameLst>
                                          <p:attrName>ppt_y</p:attrName>
                                        </p:attrNameLst>
                                      </p:cBhvr>
                                      <p:tavLst>
                                        <p:tav tm="0">
                                          <p:val>
                                            <p:strVal val="ppt_y"/>
                                          </p:val>
                                        </p:tav>
                                        <p:tav tm="100000">
                                          <p:val>
                                            <p:strVal val="ppt_y"/>
                                          </p:val>
                                        </p:tav>
                                      </p:tavLst>
                                    </p:anim>
                                    <p:set>
                                      <p:cBhvr>
                                        <p:cTn id="329" dur="1" fill="hold">
                                          <p:stCondLst>
                                            <p:cond delay="2999"/>
                                          </p:stCondLst>
                                        </p:cTn>
                                        <p:tgtEl>
                                          <p:spTgt spid="49"/>
                                        </p:tgtEl>
                                        <p:attrNameLst>
                                          <p:attrName>style.visibility</p:attrName>
                                        </p:attrNameLst>
                                      </p:cBhvr>
                                      <p:to>
                                        <p:strVal val="hidden"/>
                                      </p:to>
                                    </p:set>
                                  </p:childTnLst>
                                </p:cTn>
                              </p:par>
                              <p:par>
                                <p:cTn id="330" presetID="2" presetClass="exit" presetSubtype="2" fill="hold" grpId="2" nodeType="withEffect">
                                  <p:stCondLst>
                                    <p:cond delay="0"/>
                                  </p:stCondLst>
                                  <p:childTnLst>
                                    <p:anim calcmode="lin" valueType="num">
                                      <p:cBhvr additive="base">
                                        <p:cTn id="331" dur="3000"/>
                                        <p:tgtEl>
                                          <p:spTgt spid="50"/>
                                        </p:tgtEl>
                                        <p:attrNameLst>
                                          <p:attrName>ppt_x</p:attrName>
                                        </p:attrNameLst>
                                      </p:cBhvr>
                                      <p:tavLst>
                                        <p:tav tm="0">
                                          <p:val>
                                            <p:strVal val="ppt_x"/>
                                          </p:val>
                                        </p:tav>
                                        <p:tav tm="100000">
                                          <p:val>
                                            <p:strVal val="1+ppt_w/2"/>
                                          </p:val>
                                        </p:tav>
                                      </p:tavLst>
                                    </p:anim>
                                    <p:anim calcmode="lin" valueType="num">
                                      <p:cBhvr additive="base">
                                        <p:cTn id="332" dur="3000"/>
                                        <p:tgtEl>
                                          <p:spTgt spid="50"/>
                                        </p:tgtEl>
                                        <p:attrNameLst>
                                          <p:attrName>ppt_y</p:attrName>
                                        </p:attrNameLst>
                                      </p:cBhvr>
                                      <p:tavLst>
                                        <p:tav tm="0">
                                          <p:val>
                                            <p:strVal val="ppt_y"/>
                                          </p:val>
                                        </p:tav>
                                        <p:tav tm="100000">
                                          <p:val>
                                            <p:strVal val="ppt_y"/>
                                          </p:val>
                                        </p:tav>
                                      </p:tavLst>
                                    </p:anim>
                                    <p:set>
                                      <p:cBhvr>
                                        <p:cTn id="333" dur="1" fill="hold">
                                          <p:stCondLst>
                                            <p:cond delay="2999"/>
                                          </p:stCondLst>
                                        </p:cTn>
                                        <p:tgtEl>
                                          <p:spTgt spid="50"/>
                                        </p:tgtEl>
                                        <p:attrNameLst>
                                          <p:attrName>style.visibility</p:attrName>
                                        </p:attrNameLst>
                                      </p:cBhvr>
                                      <p:to>
                                        <p:strVal val="hidden"/>
                                      </p:to>
                                    </p:set>
                                  </p:childTnLst>
                                </p:cTn>
                              </p:par>
                              <p:par>
                                <p:cTn id="334" presetID="2" presetClass="exit" presetSubtype="2" fill="hold" grpId="2" nodeType="withEffect">
                                  <p:stCondLst>
                                    <p:cond delay="0"/>
                                  </p:stCondLst>
                                  <p:childTnLst>
                                    <p:anim calcmode="lin" valueType="num">
                                      <p:cBhvr additive="base">
                                        <p:cTn id="335" dur="3000"/>
                                        <p:tgtEl>
                                          <p:spTgt spid="51"/>
                                        </p:tgtEl>
                                        <p:attrNameLst>
                                          <p:attrName>ppt_x</p:attrName>
                                        </p:attrNameLst>
                                      </p:cBhvr>
                                      <p:tavLst>
                                        <p:tav tm="0">
                                          <p:val>
                                            <p:strVal val="ppt_x"/>
                                          </p:val>
                                        </p:tav>
                                        <p:tav tm="100000">
                                          <p:val>
                                            <p:strVal val="1+ppt_w/2"/>
                                          </p:val>
                                        </p:tav>
                                      </p:tavLst>
                                    </p:anim>
                                    <p:anim calcmode="lin" valueType="num">
                                      <p:cBhvr additive="base">
                                        <p:cTn id="336" dur="3000"/>
                                        <p:tgtEl>
                                          <p:spTgt spid="51"/>
                                        </p:tgtEl>
                                        <p:attrNameLst>
                                          <p:attrName>ppt_y</p:attrName>
                                        </p:attrNameLst>
                                      </p:cBhvr>
                                      <p:tavLst>
                                        <p:tav tm="0">
                                          <p:val>
                                            <p:strVal val="ppt_y"/>
                                          </p:val>
                                        </p:tav>
                                        <p:tav tm="100000">
                                          <p:val>
                                            <p:strVal val="ppt_y"/>
                                          </p:val>
                                        </p:tav>
                                      </p:tavLst>
                                    </p:anim>
                                    <p:set>
                                      <p:cBhvr>
                                        <p:cTn id="337" dur="1" fill="hold">
                                          <p:stCondLst>
                                            <p:cond delay="2999"/>
                                          </p:stCondLst>
                                        </p:cTn>
                                        <p:tgtEl>
                                          <p:spTgt spid="51"/>
                                        </p:tgtEl>
                                        <p:attrNameLst>
                                          <p:attrName>style.visibility</p:attrName>
                                        </p:attrNameLst>
                                      </p:cBhvr>
                                      <p:to>
                                        <p:strVal val="hidden"/>
                                      </p:to>
                                    </p:set>
                                  </p:childTnLst>
                                </p:cTn>
                              </p:par>
                              <p:par>
                                <p:cTn id="338" presetID="2" presetClass="exit" presetSubtype="2" fill="hold" grpId="2" nodeType="withEffect">
                                  <p:stCondLst>
                                    <p:cond delay="0"/>
                                  </p:stCondLst>
                                  <p:childTnLst>
                                    <p:anim calcmode="lin" valueType="num">
                                      <p:cBhvr additive="base">
                                        <p:cTn id="339" dur="3000"/>
                                        <p:tgtEl>
                                          <p:spTgt spid="52"/>
                                        </p:tgtEl>
                                        <p:attrNameLst>
                                          <p:attrName>ppt_x</p:attrName>
                                        </p:attrNameLst>
                                      </p:cBhvr>
                                      <p:tavLst>
                                        <p:tav tm="0">
                                          <p:val>
                                            <p:strVal val="ppt_x"/>
                                          </p:val>
                                        </p:tav>
                                        <p:tav tm="100000">
                                          <p:val>
                                            <p:strVal val="1+ppt_w/2"/>
                                          </p:val>
                                        </p:tav>
                                      </p:tavLst>
                                    </p:anim>
                                    <p:anim calcmode="lin" valueType="num">
                                      <p:cBhvr additive="base">
                                        <p:cTn id="340" dur="3000"/>
                                        <p:tgtEl>
                                          <p:spTgt spid="52"/>
                                        </p:tgtEl>
                                        <p:attrNameLst>
                                          <p:attrName>ppt_y</p:attrName>
                                        </p:attrNameLst>
                                      </p:cBhvr>
                                      <p:tavLst>
                                        <p:tav tm="0">
                                          <p:val>
                                            <p:strVal val="ppt_y"/>
                                          </p:val>
                                        </p:tav>
                                        <p:tav tm="100000">
                                          <p:val>
                                            <p:strVal val="ppt_y"/>
                                          </p:val>
                                        </p:tav>
                                      </p:tavLst>
                                    </p:anim>
                                    <p:set>
                                      <p:cBhvr>
                                        <p:cTn id="341" dur="1" fill="hold">
                                          <p:stCondLst>
                                            <p:cond delay="2999"/>
                                          </p:stCondLst>
                                        </p:cTn>
                                        <p:tgtEl>
                                          <p:spTgt spid="52"/>
                                        </p:tgtEl>
                                        <p:attrNameLst>
                                          <p:attrName>style.visibility</p:attrName>
                                        </p:attrNameLst>
                                      </p:cBhvr>
                                      <p:to>
                                        <p:strVal val="hidden"/>
                                      </p:to>
                                    </p:set>
                                  </p:childTnLst>
                                </p:cTn>
                              </p:par>
                              <p:par>
                                <p:cTn id="342" presetID="2" presetClass="exit" presetSubtype="2" fill="hold" grpId="2" nodeType="withEffect">
                                  <p:stCondLst>
                                    <p:cond delay="0"/>
                                  </p:stCondLst>
                                  <p:childTnLst>
                                    <p:anim calcmode="lin" valueType="num">
                                      <p:cBhvr additive="base">
                                        <p:cTn id="343" dur="3000"/>
                                        <p:tgtEl>
                                          <p:spTgt spid="53"/>
                                        </p:tgtEl>
                                        <p:attrNameLst>
                                          <p:attrName>ppt_x</p:attrName>
                                        </p:attrNameLst>
                                      </p:cBhvr>
                                      <p:tavLst>
                                        <p:tav tm="0">
                                          <p:val>
                                            <p:strVal val="ppt_x"/>
                                          </p:val>
                                        </p:tav>
                                        <p:tav tm="100000">
                                          <p:val>
                                            <p:strVal val="1+ppt_w/2"/>
                                          </p:val>
                                        </p:tav>
                                      </p:tavLst>
                                    </p:anim>
                                    <p:anim calcmode="lin" valueType="num">
                                      <p:cBhvr additive="base">
                                        <p:cTn id="344" dur="3000"/>
                                        <p:tgtEl>
                                          <p:spTgt spid="53"/>
                                        </p:tgtEl>
                                        <p:attrNameLst>
                                          <p:attrName>ppt_y</p:attrName>
                                        </p:attrNameLst>
                                      </p:cBhvr>
                                      <p:tavLst>
                                        <p:tav tm="0">
                                          <p:val>
                                            <p:strVal val="ppt_y"/>
                                          </p:val>
                                        </p:tav>
                                        <p:tav tm="100000">
                                          <p:val>
                                            <p:strVal val="ppt_y"/>
                                          </p:val>
                                        </p:tav>
                                      </p:tavLst>
                                    </p:anim>
                                    <p:set>
                                      <p:cBhvr>
                                        <p:cTn id="345" dur="1" fill="hold">
                                          <p:stCondLst>
                                            <p:cond delay="2999"/>
                                          </p:stCondLst>
                                        </p:cTn>
                                        <p:tgtEl>
                                          <p:spTgt spid="53"/>
                                        </p:tgtEl>
                                        <p:attrNameLst>
                                          <p:attrName>style.visibility</p:attrName>
                                        </p:attrNameLst>
                                      </p:cBhvr>
                                      <p:to>
                                        <p:strVal val="hidden"/>
                                      </p:to>
                                    </p:set>
                                  </p:childTnLst>
                                </p:cTn>
                              </p:par>
                              <p:par>
                                <p:cTn id="346" presetID="2" presetClass="exit" presetSubtype="2" fill="hold" grpId="2" nodeType="withEffect">
                                  <p:stCondLst>
                                    <p:cond delay="0"/>
                                  </p:stCondLst>
                                  <p:childTnLst>
                                    <p:anim calcmode="lin" valueType="num">
                                      <p:cBhvr additive="base">
                                        <p:cTn id="347" dur="3000"/>
                                        <p:tgtEl>
                                          <p:spTgt spid="54"/>
                                        </p:tgtEl>
                                        <p:attrNameLst>
                                          <p:attrName>ppt_x</p:attrName>
                                        </p:attrNameLst>
                                      </p:cBhvr>
                                      <p:tavLst>
                                        <p:tav tm="0">
                                          <p:val>
                                            <p:strVal val="ppt_x"/>
                                          </p:val>
                                        </p:tav>
                                        <p:tav tm="100000">
                                          <p:val>
                                            <p:strVal val="1+ppt_w/2"/>
                                          </p:val>
                                        </p:tav>
                                      </p:tavLst>
                                    </p:anim>
                                    <p:anim calcmode="lin" valueType="num">
                                      <p:cBhvr additive="base">
                                        <p:cTn id="348" dur="3000"/>
                                        <p:tgtEl>
                                          <p:spTgt spid="54"/>
                                        </p:tgtEl>
                                        <p:attrNameLst>
                                          <p:attrName>ppt_y</p:attrName>
                                        </p:attrNameLst>
                                      </p:cBhvr>
                                      <p:tavLst>
                                        <p:tav tm="0">
                                          <p:val>
                                            <p:strVal val="ppt_y"/>
                                          </p:val>
                                        </p:tav>
                                        <p:tav tm="100000">
                                          <p:val>
                                            <p:strVal val="ppt_y"/>
                                          </p:val>
                                        </p:tav>
                                      </p:tavLst>
                                    </p:anim>
                                    <p:set>
                                      <p:cBhvr>
                                        <p:cTn id="349" dur="1" fill="hold">
                                          <p:stCondLst>
                                            <p:cond delay="2999"/>
                                          </p:stCondLst>
                                        </p:cTn>
                                        <p:tgtEl>
                                          <p:spTgt spid="54"/>
                                        </p:tgtEl>
                                        <p:attrNameLst>
                                          <p:attrName>style.visibility</p:attrName>
                                        </p:attrNameLst>
                                      </p:cBhvr>
                                      <p:to>
                                        <p:strVal val="hidden"/>
                                      </p:to>
                                    </p:set>
                                  </p:childTnLst>
                                </p:cTn>
                              </p:par>
                              <p:par>
                                <p:cTn id="350" presetID="2" presetClass="exit" presetSubtype="2" fill="hold" grpId="2" nodeType="withEffect">
                                  <p:stCondLst>
                                    <p:cond delay="0"/>
                                  </p:stCondLst>
                                  <p:childTnLst>
                                    <p:anim calcmode="lin" valueType="num">
                                      <p:cBhvr additive="base">
                                        <p:cTn id="351" dur="3000"/>
                                        <p:tgtEl>
                                          <p:spTgt spid="55"/>
                                        </p:tgtEl>
                                        <p:attrNameLst>
                                          <p:attrName>ppt_x</p:attrName>
                                        </p:attrNameLst>
                                      </p:cBhvr>
                                      <p:tavLst>
                                        <p:tav tm="0">
                                          <p:val>
                                            <p:strVal val="ppt_x"/>
                                          </p:val>
                                        </p:tav>
                                        <p:tav tm="100000">
                                          <p:val>
                                            <p:strVal val="1+ppt_w/2"/>
                                          </p:val>
                                        </p:tav>
                                      </p:tavLst>
                                    </p:anim>
                                    <p:anim calcmode="lin" valueType="num">
                                      <p:cBhvr additive="base">
                                        <p:cTn id="352" dur="3000"/>
                                        <p:tgtEl>
                                          <p:spTgt spid="55"/>
                                        </p:tgtEl>
                                        <p:attrNameLst>
                                          <p:attrName>ppt_y</p:attrName>
                                        </p:attrNameLst>
                                      </p:cBhvr>
                                      <p:tavLst>
                                        <p:tav tm="0">
                                          <p:val>
                                            <p:strVal val="ppt_y"/>
                                          </p:val>
                                        </p:tav>
                                        <p:tav tm="100000">
                                          <p:val>
                                            <p:strVal val="ppt_y"/>
                                          </p:val>
                                        </p:tav>
                                      </p:tavLst>
                                    </p:anim>
                                    <p:set>
                                      <p:cBhvr>
                                        <p:cTn id="353" dur="1" fill="hold">
                                          <p:stCondLst>
                                            <p:cond delay="2999"/>
                                          </p:stCondLst>
                                        </p:cTn>
                                        <p:tgtEl>
                                          <p:spTgt spid="55"/>
                                        </p:tgtEl>
                                        <p:attrNameLst>
                                          <p:attrName>style.visibility</p:attrName>
                                        </p:attrNameLst>
                                      </p:cBhvr>
                                      <p:to>
                                        <p:strVal val="hidden"/>
                                      </p:to>
                                    </p:set>
                                  </p:childTnLst>
                                </p:cTn>
                              </p:par>
                              <p:par>
                                <p:cTn id="354" presetID="2" presetClass="exit" presetSubtype="2" fill="hold" grpId="2" nodeType="withEffect">
                                  <p:stCondLst>
                                    <p:cond delay="0"/>
                                  </p:stCondLst>
                                  <p:childTnLst>
                                    <p:anim calcmode="lin" valueType="num">
                                      <p:cBhvr additive="base">
                                        <p:cTn id="355" dur="3000"/>
                                        <p:tgtEl>
                                          <p:spTgt spid="56"/>
                                        </p:tgtEl>
                                        <p:attrNameLst>
                                          <p:attrName>ppt_x</p:attrName>
                                        </p:attrNameLst>
                                      </p:cBhvr>
                                      <p:tavLst>
                                        <p:tav tm="0">
                                          <p:val>
                                            <p:strVal val="ppt_x"/>
                                          </p:val>
                                        </p:tav>
                                        <p:tav tm="100000">
                                          <p:val>
                                            <p:strVal val="1+ppt_w/2"/>
                                          </p:val>
                                        </p:tav>
                                      </p:tavLst>
                                    </p:anim>
                                    <p:anim calcmode="lin" valueType="num">
                                      <p:cBhvr additive="base">
                                        <p:cTn id="356" dur="3000"/>
                                        <p:tgtEl>
                                          <p:spTgt spid="56"/>
                                        </p:tgtEl>
                                        <p:attrNameLst>
                                          <p:attrName>ppt_y</p:attrName>
                                        </p:attrNameLst>
                                      </p:cBhvr>
                                      <p:tavLst>
                                        <p:tav tm="0">
                                          <p:val>
                                            <p:strVal val="ppt_y"/>
                                          </p:val>
                                        </p:tav>
                                        <p:tav tm="100000">
                                          <p:val>
                                            <p:strVal val="ppt_y"/>
                                          </p:val>
                                        </p:tav>
                                      </p:tavLst>
                                    </p:anim>
                                    <p:set>
                                      <p:cBhvr>
                                        <p:cTn id="357" dur="1" fill="hold">
                                          <p:stCondLst>
                                            <p:cond delay="2999"/>
                                          </p:stCondLst>
                                        </p:cTn>
                                        <p:tgtEl>
                                          <p:spTgt spid="56"/>
                                        </p:tgtEl>
                                        <p:attrNameLst>
                                          <p:attrName>style.visibility</p:attrName>
                                        </p:attrNameLst>
                                      </p:cBhvr>
                                      <p:to>
                                        <p:strVal val="hidden"/>
                                      </p:to>
                                    </p:set>
                                  </p:childTnLst>
                                </p:cTn>
                              </p:par>
                              <p:par>
                                <p:cTn id="358" presetID="2" presetClass="exit" presetSubtype="2" fill="hold" grpId="2" nodeType="withEffect">
                                  <p:stCondLst>
                                    <p:cond delay="0"/>
                                  </p:stCondLst>
                                  <p:childTnLst>
                                    <p:anim calcmode="lin" valueType="num">
                                      <p:cBhvr additive="base">
                                        <p:cTn id="359" dur="3000"/>
                                        <p:tgtEl>
                                          <p:spTgt spid="57"/>
                                        </p:tgtEl>
                                        <p:attrNameLst>
                                          <p:attrName>ppt_x</p:attrName>
                                        </p:attrNameLst>
                                      </p:cBhvr>
                                      <p:tavLst>
                                        <p:tav tm="0">
                                          <p:val>
                                            <p:strVal val="ppt_x"/>
                                          </p:val>
                                        </p:tav>
                                        <p:tav tm="100000">
                                          <p:val>
                                            <p:strVal val="1+ppt_w/2"/>
                                          </p:val>
                                        </p:tav>
                                      </p:tavLst>
                                    </p:anim>
                                    <p:anim calcmode="lin" valueType="num">
                                      <p:cBhvr additive="base">
                                        <p:cTn id="360" dur="3000"/>
                                        <p:tgtEl>
                                          <p:spTgt spid="57"/>
                                        </p:tgtEl>
                                        <p:attrNameLst>
                                          <p:attrName>ppt_y</p:attrName>
                                        </p:attrNameLst>
                                      </p:cBhvr>
                                      <p:tavLst>
                                        <p:tav tm="0">
                                          <p:val>
                                            <p:strVal val="ppt_y"/>
                                          </p:val>
                                        </p:tav>
                                        <p:tav tm="100000">
                                          <p:val>
                                            <p:strVal val="ppt_y"/>
                                          </p:val>
                                        </p:tav>
                                      </p:tavLst>
                                    </p:anim>
                                    <p:set>
                                      <p:cBhvr>
                                        <p:cTn id="361" dur="1" fill="hold">
                                          <p:stCondLst>
                                            <p:cond delay="2999"/>
                                          </p:stCondLst>
                                        </p:cTn>
                                        <p:tgtEl>
                                          <p:spTgt spid="57"/>
                                        </p:tgtEl>
                                        <p:attrNameLst>
                                          <p:attrName>style.visibility</p:attrName>
                                        </p:attrNameLst>
                                      </p:cBhvr>
                                      <p:to>
                                        <p:strVal val="hidden"/>
                                      </p:to>
                                    </p:set>
                                  </p:childTnLst>
                                </p:cTn>
                              </p:par>
                              <p:par>
                                <p:cTn id="362" presetID="2" presetClass="exit" presetSubtype="2" fill="hold" grpId="2" nodeType="withEffect">
                                  <p:stCondLst>
                                    <p:cond delay="0"/>
                                  </p:stCondLst>
                                  <p:childTnLst>
                                    <p:anim calcmode="lin" valueType="num">
                                      <p:cBhvr additive="base">
                                        <p:cTn id="363" dur="3000"/>
                                        <p:tgtEl>
                                          <p:spTgt spid="58"/>
                                        </p:tgtEl>
                                        <p:attrNameLst>
                                          <p:attrName>ppt_x</p:attrName>
                                        </p:attrNameLst>
                                      </p:cBhvr>
                                      <p:tavLst>
                                        <p:tav tm="0">
                                          <p:val>
                                            <p:strVal val="ppt_x"/>
                                          </p:val>
                                        </p:tav>
                                        <p:tav tm="100000">
                                          <p:val>
                                            <p:strVal val="1+ppt_w/2"/>
                                          </p:val>
                                        </p:tav>
                                      </p:tavLst>
                                    </p:anim>
                                    <p:anim calcmode="lin" valueType="num">
                                      <p:cBhvr additive="base">
                                        <p:cTn id="364" dur="3000"/>
                                        <p:tgtEl>
                                          <p:spTgt spid="58"/>
                                        </p:tgtEl>
                                        <p:attrNameLst>
                                          <p:attrName>ppt_y</p:attrName>
                                        </p:attrNameLst>
                                      </p:cBhvr>
                                      <p:tavLst>
                                        <p:tav tm="0">
                                          <p:val>
                                            <p:strVal val="ppt_y"/>
                                          </p:val>
                                        </p:tav>
                                        <p:tav tm="100000">
                                          <p:val>
                                            <p:strVal val="ppt_y"/>
                                          </p:val>
                                        </p:tav>
                                      </p:tavLst>
                                    </p:anim>
                                    <p:set>
                                      <p:cBhvr>
                                        <p:cTn id="365" dur="1" fill="hold">
                                          <p:stCondLst>
                                            <p:cond delay="2999"/>
                                          </p:stCondLst>
                                        </p:cTn>
                                        <p:tgtEl>
                                          <p:spTgt spid="58"/>
                                        </p:tgtEl>
                                        <p:attrNameLst>
                                          <p:attrName>style.visibility</p:attrName>
                                        </p:attrNameLst>
                                      </p:cBhvr>
                                      <p:to>
                                        <p:strVal val="hidden"/>
                                      </p:to>
                                    </p:set>
                                  </p:childTnLst>
                                </p:cTn>
                              </p:par>
                              <p:par>
                                <p:cTn id="366" presetID="2" presetClass="exit" presetSubtype="2" fill="hold" grpId="2" nodeType="withEffect">
                                  <p:stCondLst>
                                    <p:cond delay="0"/>
                                  </p:stCondLst>
                                  <p:childTnLst>
                                    <p:anim calcmode="lin" valueType="num">
                                      <p:cBhvr additive="base">
                                        <p:cTn id="367" dur="3000"/>
                                        <p:tgtEl>
                                          <p:spTgt spid="59"/>
                                        </p:tgtEl>
                                        <p:attrNameLst>
                                          <p:attrName>ppt_x</p:attrName>
                                        </p:attrNameLst>
                                      </p:cBhvr>
                                      <p:tavLst>
                                        <p:tav tm="0">
                                          <p:val>
                                            <p:strVal val="ppt_x"/>
                                          </p:val>
                                        </p:tav>
                                        <p:tav tm="100000">
                                          <p:val>
                                            <p:strVal val="1+ppt_w/2"/>
                                          </p:val>
                                        </p:tav>
                                      </p:tavLst>
                                    </p:anim>
                                    <p:anim calcmode="lin" valueType="num">
                                      <p:cBhvr additive="base">
                                        <p:cTn id="368" dur="3000"/>
                                        <p:tgtEl>
                                          <p:spTgt spid="59"/>
                                        </p:tgtEl>
                                        <p:attrNameLst>
                                          <p:attrName>ppt_y</p:attrName>
                                        </p:attrNameLst>
                                      </p:cBhvr>
                                      <p:tavLst>
                                        <p:tav tm="0">
                                          <p:val>
                                            <p:strVal val="ppt_y"/>
                                          </p:val>
                                        </p:tav>
                                        <p:tav tm="100000">
                                          <p:val>
                                            <p:strVal val="ppt_y"/>
                                          </p:val>
                                        </p:tav>
                                      </p:tavLst>
                                    </p:anim>
                                    <p:set>
                                      <p:cBhvr>
                                        <p:cTn id="369" dur="1" fill="hold">
                                          <p:stCondLst>
                                            <p:cond delay="2999"/>
                                          </p:stCondLst>
                                        </p:cTn>
                                        <p:tgtEl>
                                          <p:spTgt spid="59"/>
                                        </p:tgtEl>
                                        <p:attrNameLst>
                                          <p:attrName>style.visibility</p:attrName>
                                        </p:attrNameLst>
                                      </p:cBhvr>
                                      <p:to>
                                        <p:strVal val="hidden"/>
                                      </p:to>
                                    </p:set>
                                  </p:childTnLst>
                                </p:cTn>
                              </p:par>
                              <p:par>
                                <p:cTn id="370" presetID="2" presetClass="exit" presetSubtype="2" fill="hold" grpId="2" nodeType="withEffect">
                                  <p:stCondLst>
                                    <p:cond delay="0"/>
                                  </p:stCondLst>
                                  <p:childTnLst>
                                    <p:anim calcmode="lin" valueType="num">
                                      <p:cBhvr additive="base">
                                        <p:cTn id="371" dur="3000"/>
                                        <p:tgtEl>
                                          <p:spTgt spid="60"/>
                                        </p:tgtEl>
                                        <p:attrNameLst>
                                          <p:attrName>ppt_x</p:attrName>
                                        </p:attrNameLst>
                                      </p:cBhvr>
                                      <p:tavLst>
                                        <p:tav tm="0">
                                          <p:val>
                                            <p:strVal val="ppt_x"/>
                                          </p:val>
                                        </p:tav>
                                        <p:tav tm="100000">
                                          <p:val>
                                            <p:strVal val="1+ppt_w/2"/>
                                          </p:val>
                                        </p:tav>
                                      </p:tavLst>
                                    </p:anim>
                                    <p:anim calcmode="lin" valueType="num">
                                      <p:cBhvr additive="base">
                                        <p:cTn id="372" dur="3000"/>
                                        <p:tgtEl>
                                          <p:spTgt spid="60"/>
                                        </p:tgtEl>
                                        <p:attrNameLst>
                                          <p:attrName>ppt_y</p:attrName>
                                        </p:attrNameLst>
                                      </p:cBhvr>
                                      <p:tavLst>
                                        <p:tav tm="0">
                                          <p:val>
                                            <p:strVal val="ppt_y"/>
                                          </p:val>
                                        </p:tav>
                                        <p:tav tm="100000">
                                          <p:val>
                                            <p:strVal val="ppt_y"/>
                                          </p:val>
                                        </p:tav>
                                      </p:tavLst>
                                    </p:anim>
                                    <p:set>
                                      <p:cBhvr>
                                        <p:cTn id="373" dur="1" fill="hold">
                                          <p:stCondLst>
                                            <p:cond delay="2999"/>
                                          </p:stCondLst>
                                        </p:cTn>
                                        <p:tgtEl>
                                          <p:spTgt spid="60"/>
                                        </p:tgtEl>
                                        <p:attrNameLst>
                                          <p:attrName>style.visibility</p:attrName>
                                        </p:attrNameLst>
                                      </p:cBhvr>
                                      <p:to>
                                        <p:strVal val="hidden"/>
                                      </p:to>
                                    </p:set>
                                  </p:childTnLst>
                                </p:cTn>
                              </p:par>
                              <p:par>
                                <p:cTn id="374" presetID="2" presetClass="exit" presetSubtype="2" fill="hold" grpId="2" nodeType="withEffect">
                                  <p:stCondLst>
                                    <p:cond delay="0"/>
                                  </p:stCondLst>
                                  <p:childTnLst>
                                    <p:anim calcmode="lin" valueType="num">
                                      <p:cBhvr additive="base">
                                        <p:cTn id="375" dur="3000"/>
                                        <p:tgtEl>
                                          <p:spTgt spid="61"/>
                                        </p:tgtEl>
                                        <p:attrNameLst>
                                          <p:attrName>ppt_x</p:attrName>
                                        </p:attrNameLst>
                                      </p:cBhvr>
                                      <p:tavLst>
                                        <p:tav tm="0">
                                          <p:val>
                                            <p:strVal val="ppt_x"/>
                                          </p:val>
                                        </p:tav>
                                        <p:tav tm="100000">
                                          <p:val>
                                            <p:strVal val="1+ppt_w/2"/>
                                          </p:val>
                                        </p:tav>
                                      </p:tavLst>
                                    </p:anim>
                                    <p:anim calcmode="lin" valueType="num">
                                      <p:cBhvr additive="base">
                                        <p:cTn id="376" dur="3000"/>
                                        <p:tgtEl>
                                          <p:spTgt spid="61"/>
                                        </p:tgtEl>
                                        <p:attrNameLst>
                                          <p:attrName>ppt_y</p:attrName>
                                        </p:attrNameLst>
                                      </p:cBhvr>
                                      <p:tavLst>
                                        <p:tav tm="0">
                                          <p:val>
                                            <p:strVal val="ppt_y"/>
                                          </p:val>
                                        </p:tav>
                                        <p:tav tm="100000">
                                          <p:val>
                                            <p:strVal val="ppt_y"/>
                                          </p:val>
                                        </p:tav>
                                      </p:tavLst>
                                    </p:anim>
                                    <p:set>
                                      <p:cBhvr>
                                        <p:cTn id="377" dur="1" fill="hold">
                                          <p:stCondLst>
                                            <p:cond delay="2999"/>
                                          </p:stCondLst>
                                        </p:cTn>
                                        <p:tgtEl>
                                          <p:spTgt spid="61"/>
                                        </p:tgtEl>
                                        <p:attrNameLst>
                                          <p:attrName>style.visibility</p:attrName>
                                        </p:attrNameLst>
                                      </p:cBhvr>
                                      <p:to>
                                        <p:strVal val="hidden"/>
                                      </p:to>
                                    </p:set>
                                  </p:childTnLst>
                                </p:cTn>
                              </p:par>
                              <p:par>
                                <p:cTn id="378" presetID="2" presetClass="exit" presetSubtype="2" fill="hold" grpId="2" nodeType="withEffect">
                                  <p:stCondLst>
                                    <p:cond delay="0"/>
                                  </p:stCondLst>
                                  <p:childTnLst>
                                    <p:anim calcmode="lin" valueType="num">
                                      <p:cBhvr additive="base">
                                        <p:cTn id="379" dur="3000"/>
                                        <p:tgtEl>
                                          <p:spTgt spid="62"/>
                                        </p:tgtEl>
                                        <p:attrNameLst>
                                          <p:attrName>ppt_x</p:attrName>
                                        </p:attrNameLst>
                                      </p:cBhvr>
                                      <p:tavLst>
                                        <p:tav tm="0">
                                          <p:val>
                                            <p:strVal val="ppt_x"/>
                                          </p:val>
                                        </p:tav>
                                        <p:tav tm="100000">
                                          <p:val>
                                            <p:strVal val="1+ppt_w/2"/>
                                          </p:val>
                                        </p:tav>
                                      </p:tavLst>
                                    </p:anim>
                                    <p:anim calcmode="lin" valueType="num">
                                      <p:cBhvr additive="base">
                                        <p:cTn id="380" dur="3000"/>
                                        <p:tgtEl>
                                          <p:spTgt spid="62"/>
                                        </p:tgtEl>
                                        <p:attrNameLst>
                                          <p:attrName>ppt_y</p:attrName>
                                        </p:attrNameLst>
                                      </p:cBhvr>
                                      <p:tavLst>
                                        <p:tav tm="0">
                                          <p:val>
                                            <p:strVal val="ppt_y"/>
                                          </p:val>
                                        </p:tav>
                                        <p:tav tm="100000">
                                          <p:val>
                                            <p:strVal val="ppt_y"/>
                                          </p:val>
                                        </p:tav>
                                      </p:tavLst>
                                    </p:anim>
                                    <p:set>
                                      <p:cBhvr>
                                        <p:cTn id="381" dur="1" fill="hold">
                                          <p:stCondLst>
                                            <p:cond delay="2999"/>
                                          </p:stCondLst>
                                        </p:cTn>
                                        <p:tgtEl>
                                          <p:spTgt spid="62"/>
                                        </p:tgtEl>
                                        <p:attrNameLst>
                                          <p:attrName>style.visibility</p:attrName>
                                        </p:attrNameLst>
                                      </p:cBhvr>
                                      <p:to>
                                        <p:strVal val="hidden"/>
                                      </p:to>
                                    </p:set>
                                  </p:childTnLst>
                                </p:cTn>
                              </p:par>
                              <p:par>
                                <p:cTn id="382" presetID="2" presetClass="exit" presetSubtype="2" fill="hold" grpId="2" nodeType="withEffect">
                                  <p:stCondLst>
                                    <p:cond delay="0"/>
                                  </p:stCondLst>
                                  <p:childTnLst>
                                    <p:anim calcmode="lin" valueType="num">
                                      <p:cBhvr additive="base">
                                        <p:cTn id="383" dur="3000"/>
                                        <p:tgtEl>
                                          <p:spTgt spid="63"/>
                                        </p:tgtEl>
                                        <p:attrNameLst>
                                          <p:attrName>ppt_x</p:attrName>
                                        </p:attrNameLst>
                                      </p:cBhvr>
                                      <p:tavLst>
                                        <p:tav tm="0">
                                          <p:val>
                                            <p:strVal val="ppt_x"/>
                                          </p:val>
                                        </p:tav>
                                        <p:tav tm="100000">
                                          <p:val>
                                            <p:strVal val="1+ppt_w/2"/>
                                          </p:val>
                                        </p:tav>
                                      </p:tavLst>
                                    </p:anim>
                                    <p:anim calcmode="lin" valueType="num">
                                      <p:cBhvr additive="base">
                                        <p:cTn id="384" dur="3000"/>
                                        <p:tgtEl>
                                          <p:spTgt spid="63"/>
                                        </p:tgtEl>
                                        <p:attrNameLst>
                                          <p:attrName>ppt_y</p:attrName>
                                        </p:attrNameLst>
                                      </p:cBhvr>
                                      <p:tavLst>
                                        <p:tav tm="0">
                                          <p:val>
                                            <p:strVal val="ppt_y"/>
                                          </p:val>
                                        </p:tav>
                                        <p:tav tm="100000">
                                          <p:val>
                                            <p:strVal val="ppt_y"/>
                                          </p:val>
                                        </p:tav>
                                      </p:tavLst>
                                    </p:anim>
                                    <p:set>
                                      <p:cBhvr>
                                        <p:cTn id="385" dur="1" fill="hold">
                                          <p:stCondLst>
                                            <p:cond delay="2999"/>
                                          </p:stCondLst>
                                        </p:cTn>
                                        <p:tgtEl>
                                          <p:spTgt spid="63"/>
                                        </p:tgtEl>
                                        <p:attrNameLst>
                                          <p:attrName>style.visibility</p:attrName>
                                        </p:attrNameLst>
                                      </p:cBhvr>
                                      <p:to>
                                        <p:strVal val="hidden"/>
                                      </p:to>
                                    </p:set>
                                  </p:childTnLst>
                                </p:cTn>
                              </p:par>
                              <p:par>
                                <p:cTn id="386" presetID="2" presetClass="exit" presetSubtype="2" fill="hold" grpId="2" nodeType="withEffect">
                                  <p:stCondLst>
                                    <p:cond delay="0"/>
                                  </p:stCondLst>
                                  <p:childTnLst>
                                    <p:anim calcmode="lin" valueType="num">
                                      <p:cBhvr additive="base">
                                        <p:cTn id="387" dur="3000"/>
                                        <p:tgtEl>
                                          <p:spTgt spid="64"/>
                                        </p:tgtEl>
                                        <p:attrNameLst>
                                          <p:attrName>ppt_x</p:attrName>
                                        </p:attrNameLst>
                                      </p:cBhvr>
                                      <p:tavLst>
                                        <p:tav tm="0">
                                          <p:val>
                                            <p:strVal val="ppt_x"/>
                                          </p:val>
                                        </p:tav>
                                        <p:tav tm="100000">
                                          <p:val>
                                            <p:strVal val="1+ppt_w/2"/>
                                          </p:val>
                                        </p:tav>
                                      </p:tavLst>
                                    </p:anim>
                                    <p:anim calcmode="lin" valueType="num">
                                      <p:cBhvr additive="base">
                                        <p:cTn id="388" dur="3000"/>
                                        <p:tgtEl>
                                          <p:spTgt spid="64"/>
                                        </p:tgtEl>
                                        <p:attrNameLst>
                                          <p:attrName>ppt_y</p:attrName>
                                        </p:attrNameLst>
                                      </p:cBhvr>
                                      <p:tavLst>
                                        <p:tav tm="0">
                                          <p:val>
                                            <p:strVal val="ppt_y"/>
                                          </p:val>
                                        </p:tav>
                                        <p:tav tm="100000">
                                          <p:val>
                                            <p:strVal val="ppt_y"/>
                                          </p:val>
                                        </p:tav>
                                      </p:tavLst>
                                    </p:anim>
                                    <p:set>
                                      <p:cBhvr>
                                        <p:cTn id="389" dur="1" fill="hold">
                                          <p:stCondLst>
                                            <p:cond delay="2999"/>
                                          </p:stCondLst>
                                        </p:cTn>
                                        <p:tgtEl>
                                          <p:spTgt spid="64"/>
                                        </p:tgtEl>
                                        <p:attrNameLst>
                                          <p:attrName>style.visibility</p:attrName>
                                        </p:attrNameLst>
                                      </p:cBhvr>
                                      <p:to>
                                        <p:strVal val="hidden"/>
                                      </p:to>
                                    </p:set>
                                  </p:childTnLst>
                                </p:cTn>
                              </p:par>
                              <p:par>
                                <p:cTn id="390" presetID="2" presetClass="exit" presetSubtype="2" fill="hold" grpId="2" nodeType="withEffect">
                                  <p:stCondLst>
                                    <p:cond delay="0"/>
                                  </p:stCondLst>
                                  <p:childTnLst>
                                    <p:anim calcmode="lin" valueType="num">
                                      <p:cBhvr additive="base">
                                        <p:cTn id="391" dur="3000"/>
                                        <p:tgtEl>
                                          <p:spTgt spid="65"/>
                                        </p:tgtEl>
                                        <p:attrNameLst>
                                          <p:attrName>ppt_x</p:attrName>
                                        </p:attrNameLst>
                                      </p:cBhvr>
                                      <p:tavLst>
                                        <p:tav tm="0">
                                          <p:val>
                                            <p:strVal val="ppt_x"/>
                                          </p:val>
                                        </p:tav>
                                        <p:tav tm="100000">
                                          <p:val>
                                            <p:strVal val="1+ppt_w/2"/>
                                          </p:val>
                                        </p:tav>
                                      </p:tavLst>
                                    </p:anim>
                                    <p:anim calcmode="lin" valueType="num">
                                      <p:cBhvr additive="base">
                                        <p:cTn id="392" dur="3000"/>
                                        <p:tgtEl>
                                          <p:spTgt spid="65"/>
                                        </p:tgtEl>
                                        <p:attrNameLst>
                                          <p:attrName>ppt_y</p:attrName>
                                        </p:attrNameLst>
                                      </p:cBhvr>
                                      <p:tavLst>
                                        <p:tav tm="0">
                                          <p:val>
                                            <p:strVal val="ppt_y"/>
                                          </p:val>
                                        </p:tav>
                                        <p:tav tm="100000">
                                          <p:val>
                                            <p:strVal val="ppt_y"/>
                                          </p:val>
                                        </p:tav>
                                      </p:tavLst>
                                    </p:anim>
                                    <p:set>
                                      <p:cBhvr>
                                        <p:cTn id="393" dur="1" fill="hold">
                                          <p:stCondLst>
                                            <p:cond delay="2999"/>
                                          </p:stCondLst>
                                        </p:cTn>
                                        <p:tgtEl>
                                          <p:spTgt spid="65"/>
                                        </p:tgtEl>
                                        <p:attrNameLst>
                                          <p:attrName>style.visibility</p:attrName>
                                        </p:attrNameLst>
                                      </p:cBhvr>
                                      <p:to>
                                        <p:strVal val="hidden"/>
                                      </p:to>
                                    </p:set>
                                  </p:childTnLst>
                                </p:cTn>
                              </p:par>
                              <p:par>
                                <p:cTn id="394" presetID="2" presetClass="exit" presetSubtype="2" fill="hold" grpId="2" nodeType="withEffect">
                                  <p:stCondLst>
                                    <p:cond delay="0"/>
                                  </p:stCondLst>
                                  <p:childTnLst>
                                    <p:anim calcmode="lin" valueType="num">
                                      <p:cBhvr additive="base">
                                        <p:cTn id="395" dur="3000"/>
                                        <p:tgtEl>
                                          <p:spTgt spid="66"/>
                                        </p:tgtEl>
                                        <p:attrNameLst>
                                          <p:attrName>ppt_x</p:attrName>
                                        </p:attrNameLst>
                                      </p:cBhvr>
                                      <p:tavLst>
                                        <p:tav tm="0">
                                          <p:val>
                                            <p:strVal val="ppt_x"/>
                                          </p:val>
                                        </p:tav>
                                        <p:tav tm="100000">
                                          <p:val>
                                            <p:strVal val="1+ppt_w/2"/>
                                          </p:val>
                                        </p:tav>
                                      </p:tavLst>
                                    </p:anim>
                                    <p:anim calcmode="lin" valueType="num">
                                      <p:cBhvr additive="base">
                                        <p:cTn id="396" dur="3000"/>
                                        <p:tgtEl>
                                          <p:spTgt spid="66"/>
                                        </p:tgtEl>
                                        <p:attrNameLst>
                                          <p:attrName>ppt_y</p:attrName>
                                        </p:attrNameLst>
                                      </p:cBhvr>
                                      <p:tavLst>
                                        <p:tav tm="0">
                                          <p:val>
                                            <p:strVal val="ppt_y"/>
                                          </p:val>
                                        </p:tav>
                                        <p:tav tm="100000">
                                          <p:val>
                                            <p:strVal val="ppt_y"/>
                                          </p:val>
                                        </p:tav>
                                      </p:tavLst>
                                    </p:anim>
                                    <p:set>
                                      <p:cBhvr>
                                        <p:cTn id="397" dur="1" fill="hold">
                                          <p:stCondLst>
                                            <p:cond delay="2999"/>
                                          </p:stCondLst>
                                        </p:cTn>
                                        <p:tgtEl>
                                          <p:spTgt spid="66"/>
                                        </p:tgtEl>
                                        <p:attrNameLst>
                                          <p:attrName>style.visibility</p:attrName>
                                        </p:attrNameLst>
                                      </p:cBhvr>
                                      <p:to>
                                        <p:strVal val="hidden"/>
                                      </p:to>
                                    </p:set>
                                  </p:childTnLst>
                                </p:cTn>
                              </p:par>
                              <p:par>
                                <p:cTn id="398" presetID="2" presetClass="exit" presetSubtype="2" fill="hold" grpId="2" nodeType="withEffect">
                                  <p:stCondLst>
                                    <p:cond delay="0"/>
                                  </p:stCondLst>
                                  <p:childTnLst>
                                    <p:anim calcmode="lin" valueType="num">
                                      <p:cBhvr additive="base">
                                        <p:cTn id="399" dur="3000"/>
                                        <p:tgtEl>
                                          <p:spTgt spid="67"/>
                                        </p:tgtEl>
                                        <p:attrNameLst>
                                          <p:attrName>ppt_x</p:attrName>
                                        </p:attrNameLst>
                                      </p:cBhvr>
                                      <p:tavLst>
                                        <p:tav tm="0">
                                          <p:val>
                                            <p:strVal val="ppt_x"/>
                                          </p:val>
                                        </p:tav>
                                        <p:tav tm="100000">
                                          <p:val>
                                            <p:strVal val="1+ppt_w/2"/>
                                          </p:val>
                                        </p:tav>
                                      </p:tavLst>
                                    </p:anim>
                                    <p:anim calcmode="lin" valueType="num">
                                      <p:cBhvr additive="base">
                                        <p:cTn id="400" dur="3000"/>
                                        <p:tgtEl>
                                          <p:spTgt spid="67"/>
                                        </p:tgtEl>
                                        <p:attrNameLst>
                                          <p:attrName>ppt_y</p:attrName>
                                        </p:attrNameLst>
                                      </p:cBhvr>
                                      <p:tavLst>
                                        <p:tav tm="0">
                                          <p:val>
                                            <p:strVal val="ppt_y"/>
                                          </p:val>
                                        </p:tav>
                                        <p:tav tm="100000">
                                          <p:val>
                                            <p:strVal val="ppt_y"/>
                                          </p:val>
                                        </p:tav>
                                      </p:tavLst>
                                    </p:anim>
                                    <p:set>
                                      <p:cBhvr>
                                        <p:cTn id="401" dur="1" fill="hold">
                                          <p:stCondLst>
                                            <p:cond delay="2999"/>
                                          </p:stCondLst>
                                        </p:cTn>
                                        <p:tgtEl>
                                          <p:spTgt spid="67"/>
                                        </p:tgtEl>
                                        <p:attrNameLst>
                                          <p:attrName>style.visibility</p:attrName>
                                        </p:attrNameLst>
                                      </p:cBhvr>
                                      <p:to>
                                        <p:strVal val="hidden"/>
                                      </p:to>
                                    </p:set>
                                  </p:childTnLst>
                                </p:cTn>
                              </p:par>
                              <p:par>
                                <p:cTn id="402" presetID="23" presetClass="entr" presetSubtype="272" fill="hold" nodeType="withEffect">
                                  <p:stCondLst>
                                    <p:cond delay="0"/>
                                  </p:stCondLst>
                                  <p:childTnLst>
                                    <p:set>
                                      <p:cBhvr>
                                        <p:cTn id="403" dur="1" fill="hold">
                                          <p:stCondLst>
                                            <p:cond delay="0"/>
                                          </p:stCondLst>
                                        </p:cTn>
                                        <p:tgtEl>
                                          <p:spTgt spid="1026"/>
                                        </p:tgtEl>
                                        <p:attrNameLst>
                                          <p:attrName>style.visibility</p:attrName>
                                        </p:attrNameLst>
                                      </p:cBhvr>
                                      <p:to>
                                        <p:strVal val="visible"/>
                                      </p:to>
                                    </p:set>
                                    <p:anim calcmode="lin" valueType="num">
                                      <p:cBhvr>
                                        <p:cTn id="404" dur="3000" fill="hold"/>
                                        <p:tgtEl>
                                          <p:spTgt spid="1026"/>
                                        </p:tgtEl>
                                        <p:attrNameLst>
                                          <p:attrName>ppt_w</p:attrName>
                                        </p:attrNameLst>
                                      </p:cBhvr>
                                      <p:tavLst>
                                        <p:tav tm="0">
                                          <p:val>
                                            <p:strVal val="2/3*#ppt_w"/>
                                          </p:val>
                                        </p:tav>
                                        <p:tav tm="100000">
                                          <p:val>
                                            <p:strVal val="#ppt_w"/>
                                          </p:val>
                                        </p:tav>
                                      </p:tavLst>
                                    </p:anim>
                                    <p:anim calcmode="lin" valueType="num">
                                      <p:cBhvr>
                                        <p:cTn id="405" dur="3000" fill="hold"/>
                                        <p:tgtEl>
                                          <p:spTgt spid="1026"/>
                                        </p:tgtEl>
                                        <p:attrNameLst>
                                          <p:attrName>ppt_h</p:attrName>
                                        </p:attrNameLst>
                                      </p:cBhvr>
                                      <p:tavLst>
                                        <p:tav tm="0">
                                          <p:val>
                                            <p:strVal val="2/3*#ppt_h"/>
                                          </p:val>
                                        </p:tav>
                                        <p:tav tm="100000">
                                          <p:val>
                                            <p:strVal val="#ppt_h"/>
                                          </p:val>
                                        </p:tav>
                                      </p:tavLst>
                                    </p:anim>
                                  </p:childTnLst>
                                </p:cTn>
                              </p:par>
                              <p:par>
                                <p:cTn id="406" presetID="16" presetClass="entr" presetSubtype="37" fill="hold" nodeType="withEffect">
                                  <p:stCondLst>
                                    <p:cond delay="0"/>
                                  </p:stCondLst>
                                  <p:childTnLst>
                                    <p:set>
                                      <p:cBhvr>
                                        <p:cTn id="407" dur="1" fill="hold">
                                          <p:stCondLst>
                                            <p:cond delay="0"/>
                                          </p:stCondLst>
                                        </p:cTn>
                                        <p:tgtEl>
                                          <p:spTgt spid="1026"/>
                                        </p:tgtEl>
                                        <p:attrNameLst>
                                          <p:attrName>style.visibility</p:attrName>
                                        </p:attrNameLst>
                                      </p:cBhvr>
                                      <p:to>
                                        <p:strVal val="visible"/>
                                      </p:to>
                                    </p:set>
                                    <p:animEffect transition="in" filter="barn(outVertical)">
                                      <p:cBhvr>
                                        <p:cTn id="408" dur="3000"/>
                                        <p:tgtEl>
                                          <p:spTgt spid="1026"/>
                                        </p:tgtEl>
                                      </p:cBhvr>
                                    </p:animEffect>
                                  </p:childTnLst>
                                </p:cTn>
                              </p:par>
                            </p:childTnLst>
                          </p:cTn>
                        </p:par>
                        <p:par>
                          <p:cTn id="409" fill="hold">
                            <p:stCondLst>
                              <p:cond delay="6000"/>
                            </p:stCondLst>
                            <p:childTnLst>
                              <p:par>
                                <p:cTn id="410" presetID="2" presetClass="entr" presetSubtype="9" fill="hold" nodeType="afterEffect">
                                  <p:stCondLst>
                                    <p:cond delay="0"/>
                                  </p:stCondLst>
                                  <p:childTnLst>
                                    <p:set>
                                      <p:cBhvr>
                                        <p:cTn id="411" dur="1" fill="hold">
                                          <p:stCondLst>
                                            <p:cond delay="0"/>
                                          </p:stCondLst>
                                        </p:cTn>
                                        <p:tgtEl>
                                          <p:spTgt spid="14340"/>
                                        </p:tgtEl>
                                        <p:attrNameLst>
                                          <p:attrName>style.visibility</p:attrName>
                                        </p:attrNameLst>
                                      </p:cBhvr>
                                      <p:to>
                                        <p:strVal val="visible"/>
                                      </p:to>
                                    </p:set>
                                    <p:anim calcmode="lin" valueType="num">
                                      <p:cBhvr additive="base">
                                        <p:cTn id="412" dur="3000" fill="hold"/>
                                        <p:tgtEl>
                                          <p:spTgt spid="14340"/>
                                        </p:tgtEl>
                                        <p:attrNameLst>
                                          <p:attrName>ppt_x</p:attrName>
                                        </p:attrNameLst>
                                      </p:cBhvr>
                                      <p:tavLst>
                                        <p:tav tm="0">
                                          <p:val>
                                            <p:strVal val="0-#ppt_w/2"/>
                                          </p:val>
                                        </p:tav>
                                        <p:tav tm="100000">
                                          <p:val>
                                            <p:strVal val="#ppt_x"/>
                                          </p:val>
                                        </p:tav>
                                      </p:tavLst>
                                    </p:anim>
                                    <p:anim calcmode="lin" valueType="num">
                                      <p:cBhvr additive="base">
                                        <p:cTn id="413" dur="3000" fill="hold"/>
                                        <p:tgtEl>
                                          <p:spTgt spid="14340"/>
                                        </p:tgtEl>
                                        <p:attrNameLst>
                                          <p:attrName>ppt_y</p:attrName>
                                        </p:attrNameLst>
                                      </p:cBhvr>
                                      <p:tavLst>
                                        <p:tav tm="0">
                                          <p:val>
                                            <p:strVal val="0-#ppt_h/2"/>
                                          </p:val>
                                        </p:tav>
                                        <p:tav tm="100000">
                                          <p:val>
                                            <p:strVal val="#ppt_y"/>
                                          </p:val>
                                        </p:tav>
                                      </p:tavLst>
                                    </p:anim>
                                  </p:childTnLst>
                                </p:cTn>
                              </p:par>
                              <p:par>
                                <p:cTn id="414" presetID="2" presetClass="entr" presetSubtype="9" fill="hold" nodeType="withEffect">
                                  <p:stCondLst>
                                    <p:cond delay="0"/>
                                  </p:stCondLst>
                                  <p:childTnLst>
                                    <p:set>
                                      <p:cBhvr>
                                        <p:cTn id="415" dur="1" fill="hold">
                                          <p:stCondLst>
                                            <p:cond delay="0"/>
                                          </p:stCondLst>
                                        </p:cTn>
                                        <p:tgtEl>
                                          <p:spTgt spid="14344"/>
                                        </p:tgtEl>
                                        <p:attrNameLst>
                                          <p:attrName>style.visibility</p:attrName>
                                        </p:attrNameLst>
                                      </p:cBhvr>
                                      <p:to>
                                        <p:strVal val="visible"/>
                                      </p:to>
                                    </p:set>
                                    <p:anim calcmode="lin" valueType="num">
                                      <p:cBhvr additive="base">
                                        <p:cTn id="416" dur="3000" fill="hold"/>
                                        <p:tgtEl>
                                          <p:spTgt spid="14344"/>
                                        </p:tgtEl>
                                        <p:attrNameLst>
                                          <p:attrName>ppt_x</p:attrName>
                                        </p:attrNameLst>
                                      </p:cBhvr>
                                      <p:tavLst>
                                        <p:tav tm="0">
                                          <p:val>
                                            <p:strVal val="0-#ppt_w/2"/>
                                          </p:val>
                                        </p:tav>
                                        <p:tav tm="100000">
                                          <p:val>
                                            <p:strVal val="#ppt_x"/>
                                          </p:val>
                                        </p:tav>
                                      </p:tavLst>
                                    </p:anim>
                                    <p:anim calcmode="lin" valueType="num">
                                      <p:cBhvr additive="base">
                                        <p:cTn id="417" dur="3000" fill="hold"/>
                                        <p:tgtEl>
                                          <p:spTgt spid="14344"/>
                                        </p:tgtEl>
                                        <p:attrNameLst>
                                          <p:attrName>ppt_y</p:attrName>
                                        </p:attrNameLst>
                                      </p:cBhvr>
                                      <p:tavLst>
                                        <p:tav tm="0">
                                          <p:val>
                                            <p:strVal val="0-#ppt_h/2"/>
                                          </p:val>
                                        </p:tav>
                                        <p:tav tm="100000">
                                          <p:val>
                                            <p:strVal val="#ppt_y"/>
                                          </p:val>
                                        </p:tav>
                                      </p:tavLst>
                                    </p:anim>
                                  </p:childTnLst>
                                </p:cTn>
                              </p:par>
                              <p:par>
                                <p:cTn id="418" presetID="2" presetClass="entr" presetSubtype="9" fill="hold" nodeType="withEffect">
                                  <p:stCondLst>
                                    <p:cond delay="0"/>
                                  </p:stCondLst>
                                  <p:childTnLst>
                                    <p:set>
                                      <p:cBhvr>
                                        <p:cTn id="419" dur="1" fill="hold">
                                          <p:stCondLst>
                                            <p:cond delay="0"/>
                                          </p:stCondLst>
                                        </p:cTn>
                                        <p:tgtEl>
                                          <p:spTgt spid="14346"/>
                                        </p:tgtEl>
                                        <p:attrNameLst>
                                          <p:attrName>style.visibility</p:attrName>
                                        </p:attrNameLst>
                                      </p:cBhvr>
                                      <p:to>
                                        <p:strVal val="visible"/>
                                      </p:to>
                                    </p:set>
                                    <p:anim calcmode="lin" valueType="num">
                                      <p:cBhvr additive="base">
                                        <p:cTn id="420" dur="3000" fill="hold"/>
                                        <p:tgtEl>
                                          <p:spTgt spid="14346"/>
                                        </p:tgtEl>
                                        <p:attrNameLst>
                                          <p:attrName>ppt_x</p:attrName>
                                        </p:attrNameLst>
                                      </p:cBhvr>
                                      <p:tavLst>
                                        <p:tav tm="0">
                                          <p:val>
                                            <p:strVal val="0-#ppt_w/2"/>
                                          </p:val>
                                        </p:tav>
                                        <p:tav tm="100000">
                                          <p:val>
                                            <p:strVal val="#ppt_x"/>
                                          </p:val>
                                        </p:tav>
                                      </p:tavLst>
                                    </p:anim>
                                    <p:anim calcmode="lin" valueType="num">
                                      <p:cBhvr additive="base">
                                        <p:cTn id="421" dur="3000" fill="hold"/>
                                        <p:tgtEl>
                                          <p:spTgt spid="14346"/>
                                        </p:tgtEl>
                                        <p:attrNameLst>
                                          <p:attrName>ppt_y</p:attrName>
                                        </p:attrNameLst>
                                      </p:cBhvr>
                                      <p:tavLst>
                                        <p:tav tm="0">
                                          <p:val>
                                            <p:strVal val="0-#ppt_h/2"/>
                                          </p:val>
                                        </p:tav>
                                        <p:tav tm="100000">
                                          <p:val>
                                            <p:strVal val="#ppt_y"/>
                                          </p:val>
                                        </p:tav>
                                      </p:tavLst>
                                    </p:anim>
                                  </p:childTnLst>
                                </p:cTn>
                              </p:par>
                              <p:par>
                                <p:cTn id="422" presetID="2" presetClass="entr" presetSubtype="9" fill="hold" nodeType="withEffect">
                                  <p:stCondLst>
                                    <p:cond delay="0"/>
                                  </p:stCondLst>
                                  <p:childTnLst>
                                    <p:set>
                                      <p:cBhvr>
                                        <p:cTn id="423" dur="1" fill="hold">
                                          <p:stCondLst>
                                            <p:cond delay="0"/>
                                          </p:stCondLst>
                                        </p:cTn>
                                        <p:tgtEl>
                                          <p:spTgt spid="14348"/>
                                        </p:tgtEl>
                                        <p:attrNameLst>
                                          <p:attrName>style.visibility</p:attrName>
                                        </p:attrNameLst>
                                      </p:cBhvr>
                                      <p:to>
                                        <p:strVal val="visible"/>
                                      </p:to>
                                    </p:set>
                                    <p:anim calcmode="lin" valueType="num">
                                      <p:cBhvr additive="base">
                                        <p:cTn id="424" dur="3000" fill="hold"/>
                                        <p:tgtEl>
                                          <p:spTgt spid="14348"/>
                                        </p:tgtEl>
                                        <p:attrNameLst>
                                          <p:attrName>ppt_x</p:attrName>
                                        </p:attrNameLst>
                                      </p:cBhvr>
                                      <p:tavLst>
                                        <p:tav tm="0">
                                          <p:val>
                                            <p:strVal val="0-#ppt_w/2"/>
                                          </p:val>
                                        </p:tav>
                                        <p:tav tm="100000">
                                          <p:val>
                                            <p:strVal val="#ppt_x"/>
                                          </p:val>
                                        </p:tav>
                                      </p:tavLst>
                                    </p:anim>
                                    <p:anim calcmode="lin" valueType="num">
                                      <p:cBhvr additive="base">
                                        <p:cTn id="425" dur="3000" fill="hold"/>
                                        <p:tgtEl>
                                          <p:spTgt spid="14348"/>
                                        </p:tgtEl>
                                        <p:attrNameLst>
                                          <p:attrName>ppt_y</p:attrName>
                                        </p:attrNameLst>
                                      </p:cBhvr>
                                      <p:tavLst>
                                        <p:tav tm="0">
                                          <p:val>
                                            <p:strVal val="0-#ppt_h/2"/>
                                          </p:val>
                                        </p:tav>
                                        <p:tav tm="100000">
                                          <p:val>
                                            <p:strVal val="#ppt_y"/>
                                          </p:val>
                                        </p:tav>
                                      </p:tavLst>
                                    </p:anim>
                                  </p:childTnLst>
                                </p:cTn>
                              </p:par>
                              <p:par>
                                <p:cTn id="426" presetID="2" presetClass="entr" presetSubtype="9" fill="hold" nodeType="withEffect">
                                  <p:stCondLst>
                                    <p:cond delay="0"/>
                                  </p:stCondLst>
                                  <p:childTnLst>
                                    <p:set>
                                      <p:cBhvr>
                                        <p:cTn id="427" dur="1" fill="hold">
                                          <p:stCondLst>
                                            <p:cond delay="0"/>
                                          </p:stCondLst>
                                        </p:cTn>
                                        <p:tgtEl>
                                          <p:spTgt spid="14350"/>
                                        </p:tgtEl>
                                        <p:attrNameLst>
                                          <p:attrName>style.visibility</p:attrName>
                                        </p:attrNameLst>
                                      </p:cBhvr>
                                      <p:to>
                                        <p:strVal val="visible"/>
                                      </p:to>
                                    </p:set>
                                    <p:anim calcmode="lin" valueType="num">
                                      <p:cBhvr additive="base">
                                        <p:cTn id="428" dur="3000" fill="hold"/>
                                        <p:tgtEl>
                                          <p:spTgt spid="14350"/>
                                        </p:tgtEl>
                                        <p:attrNameLst>
                                          <p:attrName>ppt_x</p:attrName>
                                        </p:attrNameLst>
                                      </p:cBhvr>
                                      <p:tavLst>
                                        <p:tav tm="0">
                                          <p:val>
                                            <p:strVal val="0-#ppt_w/2"/>
                                          </p:val>
                                        </p:tav>
                                        <p:tav tm="100000">
                                          <p:val>
                                            <p:strVal val="#ppt_x"/>
                                          </p:val>
                                        </p:tav>
                                      </p:tavLst>
                                    </p:anim>
                                    <p:anim calcmode="lin" valueType="num">
                                      <p:cBhvr additive="base">
                                        <p:cTn id="429" dur="3000" fill="hold"/>
                                        <p:tgtEl>
                                          <p:spTgt spid="14350"/>
                                        </p:tgtEl>
                                        <p:attrNameLst>
                                          <p:attrName>ppt_y</p:attrName>
                                        </p:attrNameLst>
                                      </p:cBhvr>
                                      <p:tavLst>
                                        <p:tav tm="0">
                                          <p:val>
                                            <p:strVal val="0-#ppt_h/2"/>
                                          </p:val>
                                        </p:tav>
                                        <p:tav tm="100000">
                                          <p:val>
                                            <p:strVal val="#ppt_y"/>
                                          </p:val>
                                        </p:tav>
                                      </p:tavLst>
                                    </p:anim>
                                  </p:childTnLst>
                                </p:cTn>
                              </p:par>
                              <p:par>
                                <p:cTn id="430" presetID="2" presetClass="entr" presetSubtype="9" fill="hold" nodeType="withEffect">
                                  <p:stCondLst>
                                    <p:cond delay="0"/>
                                  </p:stCondLst>
                                  <p:childTnLst>
                                    <p:set>
                                      <p:cBhvr>
                                        <p:cTn id="431" dur="1" fill="hold">
                                          <p:stCondLst>
                                            <p:cond delay="0"/>
                                          </p:stCondLst>
                                        </p:cTn>
                                        <p:tgtEl>
                                          <p:spTgt spid="68"/>
                                        </p:tgtEl>
                                        <p:attrNameLst>
                                          <p:attrName>style.visibility</p:attrName>
                                        </p:attrNameLst>
                                      </p:cBhvr>
                                      <p:to>
                                        <p:strVal val="visible"/>
                                      </p:to>
                                    </p:set>
                                    <p:anim calcmode="lin" valueType="num">
                                      <p:cBhvr additive="base">
                                        <p:cTn id="432" dur="3000" fill="hold"/>
                                        <p:tgtEl>
                                          <p:spTgt spid="68"/>
                                        </p:tgtEl>
                                        <p:attrNameLst>
                                          <p:attrName>ppt_x</p:attrName>
                                        </p:attrNameLst>
                                      </p:cBhvr>
                                      <p:tavLst>
                                        <p:tav tm="0">
                                          <p:val>
                                            <p:strVal val="0-#ppt_w/2"/>
                                          </p:val>
                                        </p:tav>
                                        <p:tav tm="100000">
                                          <p:val>
                                            <p:strVal val="#ppt_x"/>
                                          </p:val>
                                        </p:tav>
                                      </p:tavLst>
                                    </p:anim>
                                    <p:anim calcmode="lin" valueType="num">
                                      <p:cBhvr additive="base">
                                        <p:cTn id="433" dur="3000" fill="hold"/>
                                        <p:tgtEl>
                                          <p:spTgt spid="68"/>
                                        </p:tgtEl>
                                        <p:attrNameLst>
                                          <p:attrName>ppt_y</p:attrName>
                                        </p:attrNameLst>
                                      </p:cBhvr>
                                      <p:tavLst>
                                        <p:tav tm="0">
                                          <p:val>
                                            <p:strVal val="0-#ppt_h/2"/>
                                          </p:val>
                                        </p:tav>
                                        <p:tav tm="100000">
                                          <p:val>
                                            <p:strVal val="#ppt_y"/>
                                          </p:val>
                                        </p:tav>
                                      </p:tavLst>
                                    </p:anim>
                                  </p:childTnLst>
                                </p:cTn>
                              </p:par>
                              <p:par>
                                <p:cTn id="434" presetID="2" presetClass="entr" presetSubtype="9" fill="hold" nodeType="withEffect">
                                  <p:stCondLst>
                                    <p:cond delay="0"/>
                                  </p:stCondLst>
                                  <p:childTnLst>
                                    <p:set>
                                      <p:cBhvr>
                                        <p:cTn id="435" dur="1" fill="hold">
                                          <p:stCondLst>
                                            <p:cond delay="0"/>
                                          </p:stCondLst>
                                        </p:cTn>
                                        <p:tgtEl>
                                          <p:spTgt spid="14352"/>
                                        </p:tgtEl>
                                        <p:attrNameLst>
                                          <p:attrName>style.visibility</p:attrName>
                                        </p:attrNameLst>
                                      </p:cBhvr>
                                      <p:to>
                                        <p:strVal val="visible"/>
                                      </p:to>
                                    </p:set>
                                    <p:anim calcmode="lin" valueType="num">
                                      <p:cBhvr additive="base">
                                        <p:cTn id="436" dur="3000" fill="hold"/>
                                        <p:tgtEl>
                                          <p:spTgt spid="14352"/>
                                        </p:tgtEl>
                                        <p:attrNameLst>
                                          <p:attrName>ppt_x</p:attrName>
                                        </p:attrNameLst>
                                      </p:cBhvr>
                                      <p:tavLst>
                                        <p:tav tm="0">
                                          <p:val>
                                            <p:strVal val="0-#ppt_w/2"/>
                                          </p:val>
                                        </p:tav>
                                        <p:tav tm="100000">
                                          <p:val>
                                            <p:strVal val="#ppt_x"/>
                                          </p:val>
                                        </p:tav>
                                      </p:tavLst>
                                    </p:anim>
                                    <p:anim calcmode="lin" valueType="num">
                                      <p:cBhvr additive="base">
                                        <p:cTn id="437" dur="3000" fill="hold"/>
                                        <p:tgtEl>
                                          <p:spTgt spid="14352"/>
                                        </p:tgtEl>
                                        <p:attrNameLst>
                                          <p:attrName>ppt_y</p:attrName>
                                        </p:attrNameLst>
                                      </p:cBhvr>
                                      <p:tavLst>
                                        <p:tav tm="0">
                                          <p:val>
                                            <p:strVal val="0-#ppt_h/2"/>
                                          </p:val>
                                        </p:tav>
                                        <p:tav tm="100000">
                                          <p:val>
                                            <p:strVal val="#ppt_y"/>
                                          </p:val>
                                        </p:tav>
                                      </p:tavLst>
                                    </p:anim>
                                  </p:childTnLst>
                                </p:cTn>
                              </p:par>
                              <p:par>
                                <p:cTn id="438" presetID="2" presetClass="entr" presetSubtype="9" fill="hold" nodeType="withEffect">
                                  <p:stCondLst>
                                    <p:cond delay="0"/>
                                  </p:stCondLst>
                                  <p:childTnLst>
                                    <p:set>
                                      <p:cBhvr>
                                        <p:cTn id="439" dur="1" fill="hold">
                                          <p:stCondLst>
                                            <p:cond delay="0"/>
                                          </p:stCondLst>
                                        </p:cTn>
                                        <p:tgtEl>
                                          <p:spTgt spid="14354"/>
                                        </p:tgtEl>
                                        <p:attrNameLst>
                                          <p:attrName>style.visibility</p:attrName>
                                        </p:attrNameLst>
                                      </p:cBhvr>
                                      <p:to>
                                        <p:strVal val="visible"/>
                                      </p:to>
                                    </p:set>
                                    <p:anim calcmode="lin" valueType="num">
                                      <p:cBhvr additive="base">
                                        <p:cTn id="440" dur="3000" fill="hold"/>
                                        <p:tgtEl>
                                          <p:spTgt spid="14354"/>
                                        </p:tgtEl>
                                        <p:attrNameLst>
                                          <p:attrName>ppt_x</p:attrName>
                                        </p:attrNameLst>
                                      </p:cBhvr>
                                      <p:tavLst>
                                        <p:tav tm="0">
                                          <p:val>
                                            <p:strVal val="0-#ppt_w/2"/>
                                          </p:val>
                                        </p:tav>
                                        <p:tav tm="100000">
                                          <p:val>
                                            <p:strVal val="#ppt_x"/>
                                          </p:val>
                                        </p:tav>
                                      </p:tavLst>
                                    </p:anim>
                                    <p:anim calcmode="lin" valueType="num">
                                      <p:cBhvr additive="base">
                                        <p:cTn id="441" dur="3000" fill="hold"/>
                                        <p:tgtEl>
                                          <p:spTgt spid="14354"/>
                                        </p:tgtEl>
                                        <p:attrNameLst>
                                          <p:attrName>ppt_y</p:attrName>
                                        </p:attrNameLst>
                                      </p:cBhvr>
                                      <p:tavLst>
                                        <p:tav tm="0">
                                          <p:val>
                                            <p:strVal val="0-#ppt_h/2"/>
                                          </p:val>
                                        </p:tav>
                                        <p:tav tm="100000">
                                          <p:val>
                                            <p:strVal val="#ppt_y"/>
                                          </p:val>
                                        </p:tav>
                                      </p:tavLst>
                                    </p:anim>
                                  </p:childTnLst>
                                </p:cTn>
                              </p:par>
                              <p:par>
                                <p:cTn id="442" presetID="2" presetClass="entr" presetSubtype="9" fill="hold" nodeType="withEffect">
                                  <p:stCondLst>
                                    <p:cond delay="0"/>
                                  </p:stCondLst>
                                  <p:childTnLst>
                                    <p:set>
                                      <p:cBhvr>
                                        <p:cTn id="443" dur="1" fill="hold">
                                          <p:stCondLst>
                                            <p:cond delay="0"/>
                                          </p:stCondLst>
                                        </p:cTn>
                                        <p:tgtEl>
                                          <p:spTgt spid="69"/>
                                        </p:tgtEl>
                                        <p:attrNameLst>
                                          <p:attrName>style.visibility</p:attrName>
                                        </p:attrNameLst>
                                      </p:cBhvr>
                                      <p:to>
                                        <p:strVal val="visible"/>
                                      </p:to>
                                    </p:set>
                                    <p:anim calcmode="lin" valueType="num">
                                      <p:cBhvr additive="base">
                                        <p:cTn id="444" dur="3000" fill="hold"/>
                                        <p:tgtEl>
                                          <p:spTgt spid="69"/>
                                        </p:tgtEl>
                                        <p:attrNameLst>
                                          <p:attrName>ppt_x</p:attrName>
                                        </p:attrNameLst>
                                      </p:cBhvr>
                                      <p:tavLst>
                                        <p:tav tm="0">
                                          <p:val>
                                            <p:strVal val="0-#ppt_w/2"/>
                                          </p:val>
                                        </p:tav>
                                        <p:tav tm="100000">
                                          <p:val>
                                            <p:strVal val="#ppt_x"/>
                                          </p:val>
                                        </p:tav>
                                      </p:tavLst>
                                    </p:anim>
                                    <p:anim calcmode="lin" valueType="num">
                                      <p:cBhvr additive="base">
                                        <p:cTn id="445" dur="3000" fill="hold"/>
                                        <p:tgtEl>
                                          <p:spTgt spid="69"/>
                                        </p:tgtEl>
                                        <p:attrNameLst>
                                          <p:attrName>ppt_y</p:attrName>
                                        </p:attrNameLst>
                                      </p:cBhvr>
                                      <p:tavLst>
                                        <p:tav tm="0">
                                          <p:val>
                                            <p:strVal val="0-#ppt_h/2"/>
                                          </p:val>
                                        </p:tav>
                                        <p:tav tm="100000">
                                          <p:val>
                                            <p:strVal val="#ppt_y"/>
                                          </p:val>
                                        </p:tav>
                                      </p:tavLst>
                                    </p:anim>
                                  </p:childTnLst>
                                </p:cTn>
                              </p:par>
                              <p:par>
                                <p:cTn id="446" presetID="8" presetClass="emph" presetSubtype="0" fill="hold" nodeType="withEffect">
                                  <p:stCondLst>
                                    <p:cond delay="0"/>
                                  </p:stCondLst>
                                  <p:childTnLst>
                                    <p:animRot by="21600000">
                                      <p:cBhvr>
                                        <p:cTn id="447" dur="3000" fill="hold"/>
                                        <p:tgtEl>
                                          <p:spTgt spid="14340"/>
                                        </p:tgtEl>
                                        <p:attrNameLst>
                                          <p:attrName>r</p:attrName>
                                        </p:attrNameLst>
                                      </p:cBhvr>
                                    </p:animRot>
                                  </p:childTnLst>
                                </p:cTn>
                              </p:par>
                              <p:par>
                                <p:cTn id="448" presetID="8" presetClass="emph" presetSubtype="0" fill="hold" nodeType="withEffect">
                                  <p:stCondLst>
                                    <p:cond delay="0"/>
                                  </p:stCondLst>
                                  <p:childTnLst>
                                    <p:animRot by="21600000">
                                      <p:cBhvr>
                                        <p:cTn id="449" dur="3000" fill="hold"/>
                                        <p:tgtEl>
                                          <p:spTgt spid="14344"/>
                                        </p:tgtEl>
                                        <p:attrNameLst>
                                          <p:attrName>r</p:attrName>
                                        </p:attrNameLst>
                                      </p:cBhvr>
                                    </p:animRot>
                                  </p:childTnLst>
                                </p:cTn>
                              </p:par>
                              <p:par>
                                <p:cTn id="450" presetID="8" presetClass="emph" presetSubtype="0" fill="hold" nodeType="withEffect">
                                  <p:stCondLst>
                                    <p:cond delay="0"/>
                                  </p:stCondLst>
                                  <p:childTnLst>
                                    <p:animRot by="21600000">
                                      <p:cBhvr>
                                        <p:cTn id="451" dur="3000" fill="hold"/>
                                        <p:tgtEl>
                                          <p:spTgt spid="14346"/>
                                        </p:tgtEl>
                                        <p:attrNameLst>
                                          <p:attrName>r</p:attrName>
                                        </p:attrNameLst>
                                      </p:cBhvr>
                                    </p:animRot>
                                  </p:childTnLst>
                                </p:cTn>
                              </p:par>
                              <p:par>
                                <p:cTn id="452" presetID="8" presetClass="emph" presetSubtype="0" fill="hold" nodeType="withEffect">
                                  <p:stCondLst>
                                    <p:cond delay="0"/>
                                  </p:stCondLst>
                                  <p:childTnLst>
                                    <p:animRot by="21600000">
                                      <p:cBhvr>
                                        <p:cTn id="453" dur="3000" fill="hold"/>
                                        <p:tgtEl>
                                          <p:spTgt spid="14348"/>
                                        </p:tgtEl>
                                        <p:attrNameLst>
                                          <p:attrName>r</p:attrName>
                                        </p:attrNameLst>
                                      </p:cBhvr>
                                    </p:animRot>
                                  </p:childTnLst>
                                </p:cTn>
                              </p:par>
                              <p:par>
                                <p:cTn id="454" presetID="8" presetClass="emph" presetSubtype="0" fill="hold" nodeType="withEffect">
                                  <p:stCondLst>
                                    <p:cond delay="0"/>
                                  </p:stCondLst>
                                  <p:childTnLst>
                                    <p:animRot by="21600000">
                                      <p:cBhvr>
                                        <p:cTn id="455" dur="3000" fill="hold"/>
                                        <p:tgtEl>
                                          <p:spTgt spid="14350"/>
                                        </p:tgtEl>
                                        <p:attrNameLst>
                                          <p:attrName>r</p:attrName>
                                        </p:attrNameLst>
                                      </p:cBhvr>
                                    </p:animRot>
                                  </p:childTnLst>
                                </p:cTn>
                              </p:par>
                              <p:par>
                                <p:cTn id="456" presetID="8" presetClass="emph" presetSubtype="0" fill="hold" nodeType="withEffect">
                                  <p:stCondLst>
                                    <p:cond delay="0"/>
                                  </p:stCondLst>
                                  <p:childTnLst>
                                    <p:animRot by="21600000">
                                      <p:cBhvr>
                                        <p:cTn id="457" dur="3000" fill="hold"/>
                                        <p:tgtEl>
                                          <p:spTgt spid="68"/>
                                        </p:tgtEl>
                                        <p:attrNameLst>
                                          <p:attrName>r</p:attrName>
                                        </p:attrNameLst>
                                      </p:cBhvr>
                                    </p:animRot>
                                  </p:childTnLst>
                                </p:cTn>
                              </p:par>
                              <p:par>
                                <p:cTn id="458" presetID="8" presetClass="emph" presetSubtype="0" fill="hold" nodeType="withEffect">
                                  <p:stCondLst>
                                    <p:cond delay="0"/>
                                  </p:stCondLst>
                                  <p:childTnLst>
                                    <p:animRot by="21600000">
                                      <p:cBhvr>
                                        <p:cTn id="459" dur="3000" fill="hold"/>
                                        <p:tgtEl>
                                          <p:spTgt spid="14352"/>
                                        </p:tgtEl>
                                        <p:attrNameLst>
                                          <p:attrName>r</p:attrName>
                                        </p:attrNameLst>
                                      </p:cBhvr>
                                    </p:animRot>
                                  </p:childTnLst>
                                </p:cTn>
                              </p:par>
                              <p:par>
                                <p:cTn id="460" presetID="8" presetClass="emph" presetSubtype="0" fill="hold" nodeType="withEffect">
                                  <p:stCondLst>
                                    <p:cond delay="0"/>
                                  </p:stCondLst>
                                  <p:childTnLst>
                                    <p:animRot by="21600000">
                                      <p:cBhvr>
                                        <p:cTn id="461" dur="3000" fill="hold"/>
                                        <p:tgtEl>
                                          <p:spTgt spid="14354"/>
                                        </p:tgtEl>
                                        <p:attrNameLst>
                                          <p:attrName>r</p:attrName>
                                        </p:attrNameLst>
                                      </p:cBhvr>
                                    </p:animRot>
                                  </p:childTnLst>
                                </p:cTn>
                              </p:par>
                              <p:par>
                                <p:cTn id="462" presetID="8" presetClass="emph" presetSubtype="0" fill="hold" nodeType="withEffect">
                                  <p:stCondLst>
                                    <p:cond delay="0"/>
                                  </p:stCondLst>
                                  <p:childTnLst>
                                    <p:animRot by="21600000">
                                      <p:cBhvr>
                                        <p:cTn id="463" dur="3000" fill="hold"/>
                                        <p:tgtEl>
                                          <p:spTgt spid="69"/>
                                        </p:tgtEl>
                                        <p:attrNameLst>
                                          <p:attrName>r</p:attrName>
                                        </p:attrNameLst>
                                      </p:cBhvr>
                                    </p:animRot>
                                  </p:childTnLst>
                                </p:cTn>
                              </p:par>
                            </p:childTnLst>
                          </p:cTn>
                        </p:par>
                        <p:par>
                          <p:cTn id="464" fill="hold">
                            <p:stCondLst>
                              <p:cond delay="9000"/>
                            </p:stCondLst>
                            <p:childTnLst>
                              <p:par>
                                <p:cTn id="465" presetID="29" presetClass="entr" presetSubtype="0" fill="hold" nodeType="afterEffect">
                                  <p:stCondLst>
                                    <p:cond delay="0"/>
                                  </p:stCondLst>
                                  <p:childTnLst>
                                    <p:set>
                                      <p:cBhvr>
                                        <p:cTn id="466" dur="1" fill="hold">
                                          <p:stCondLst>
                                            <p:cond delay="0"/>
                                          </p:stCondLst>
                                        </p:cTn>
                                        <p:tgtEl>
                                          <p:spTgt spid="70">
                                            <p:txEl>
                                              <p:pRg st="0" end="0"/>
                                            </p:txEl>
                                          </p:spTgt>
                                        </p:tgtEl>
                                        <p:attrNameLst>
                                          <p:attrName>style.visibility</p:attrName>
                                        </p:attrNameLst>
                                      </p:cBhvr>
                                      <p:to>
                                        <p:strVal val="visible"/>
                                      </p:to>
                                    </p:set>
                                    <p:anim calcmode="lin" valueType="num">
                                      <p:cBhvr>
                                        <p:cTn id="467" dur="2000" fill="hold"/>
                                        <p:tgtEl>
                                          <p:spTgt spid="70">
                                            <p:txEl>
                                              <p:pRg st="0" end="0"/>
                                            </p:txEl>
                                          </p:spTgt>
                                        </p:tgtEl>
                                        <p:attrNameLst>
                                          <p:attrName>ppt_x</p:attrName>
                                        </p:attrNameLst>
                                      </p:cBhvr>
                                      <p:tavLst>
                                        <p:tav tm="0">
                                          <p:val>
                                            <p:strVal val="#ppt_x-.2"/>
                                          </p:val>
                                        </p:tav>
                                        <p:tav tm="100000">
                                          <p:val>
                                            <p:strVal val="#ppt_x"/>
                                          </p:val>
                                        </p:tav>
                                      </p:tavLst>
                                    </p:anim>
                                    <p:anim calcmode="lin" valueType="num">
                                      <p:cBhvr>
                                        <p:cTn id="468" dur="2000" fill="hold"/>
                                        <p:tgtEl>
                                          <p:spTgt spid="70">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469" dur="2000"/>
                                        <p:tgtEl>
                                          <p:spTgt spid="7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P spid="31" grpId="1" animBg="1"/>
      <p:bldP spid="31" grpId="2" animBg="1"/>
      <p:bldP spid="32" grpId="0" animBg="1"/>
      <p:bldP spid="32" grpId="1" animBg="1"/>
      <p:bldP spid="32" grpId="2" animBg="1"/>
      <p:bldP spid="33" grpId="0" animBg="1"/>
      <p:bldP spid="33" grpId="1" animBg="1"/>
      <p:bldP spid="33" grpId="2" animBg="1"/>
      <p:bldP spid="34" grpId="0" animBg="1"/>
      <p:bldP spid="34" grpId="1" animBg="1"/>
      <p:bldP spid="34" grpId="2" animBg="1"/>
      <p:bldP spid="35" grpId="0" animBg="1"/>
      <p:bldP spid="35" grpId="1" animBg="1"/>
      <p:bldP spid="35" grpId="2" animBg="1"/>
      <p:bldP spid="36" grpId="0" animBg="1"/>
      <p:bldP spid="36" grpId="1" animBg="1"/>
      <p:bldP spid="36" grpId="2" animBg="1"/>
      <p:bldP spid="37" grpId="0" animBg="1"/>
      <p:bldP spid="37" grpId="1" animBg="1"/>
      <p:bldP spid="37" grpId="2" animBg="1"/>
      <p:bldP spid="38" grpId="0" animBg="1"/>
      <p:bldP spid="38" grpId="1" animBg="1"/>
      <p:bldP spid="38" grpId="2" animBg="1"/>
      <p:bldP spid="39" grpId="0" animBg="1"/>
      <p:bldP spid="39" grpId="1" animBg="1"/>
      <p:bldP spid="39" grpId="2" animBg="1"/>
      <p:bldP spid="40" grpId="0" animBg="1"/>
      <p:bldP spid="40" grpId="1" animBg="1"/>
      <p:bldP spid="40" grpId="2" animBg="1"/>
      <p:bldP spid="41" grpId="0" animBg="1"/>
      <p:bldP spid="41" grpId="1" animBg="1"/>
      <p:bldP spid="41" grpId="2" animBg="1"/>
      <p:bldP spid="42" grpId="0" animBg="1"/>
      <p:bldP spid="42" grpId="1" animBg="1"/>
      <p:bldP spid="42" grpId="2" animBg="1"/>
      <p:bldP spid="43" grpId="0" animBg="1"/>
      <p:bldP spid="43" grpId="1" animBg="1"/>
      <p:bldP spid="43" grpId="2" animBg="1"/>
      <p:bldP spid="44" grpId="0" animBg="1"/>
      <p:bldP spid="44" grpId="1" animBg="1"/>
      <p:bldP spid="44" grpId="2" animBg="1"/>
      <p:bldP spid="45" grpId="0" animBg="1"/>
      <p:bldP spid="45" grpId="1" animBg="1"/>
      <p:bldP spid="45" grpId="2" animBg="1"/>
      <p:bldP spid="46" grpId="0" animBg="1"/>
      <p:bldP spid="46" grpId="1" animBg="1"/>
      <p:bldP spid="46" grpId="2" animBg="1"/>
      <p:bldP spid="47" grpId="0" animBg="1"/>
      <p:bldP spid="47" grpId="1" animBg="1"/>
      <p:bldP spid="47" grpId="2" animBg="1"/>
      <p:bldP spid="48" grpId="0" animBg="1"/>
      <p:bldP spid="48" grpId="1" animBg="1"/>
      <p:bldP spid="48" grpId="2" animBg="1"/>
      <p:bldP spid="49" grpId="0" animBg="1"/>
      <p:bldP spid="49" grpId="1" animBg="1"/>
      <p:bldP spid="49" grpId="2" animBg="1"/>
      <p:bldP spid="50" grpId="0" animBg="1"/>
      <p:bldP spid="50" grpId="1" animBg="1"/>
      <p:bldP spid="50" grpId="2" animBg="1"/>
      <p:bldP spid="51" grpId="0" animBg="1"/>
      <p:bldP spid="51" grpId="1" animBg="1"/>
      <p:bldP spid="51" grpId="2" animBg="1"/>
      <p:bldP spid="52" grpId="0" animBg="1"/>
      <p:bldP spid="52" grpId="1" animBg="1"/>
      <p:bldP spid="52" grpId="2" animBg="1"/>
      <p:bldP spid="53" grpId="0" animBg="1"/>
      <p:bldP spid="53" grpId="1" animBg="1"/>
      <p:bldP spid="53" grpId="2" animBg="1"/>
      <p:bldP spid="54" grpId="0" animBg="1"/>
      <p:bldP spid="54" grpId="1" animBg="1"/>
      <p:bldP spid="54" grpId="2" animBg="1"/>
      <p:bldP spid="55" grpId="0" animBg="1"/>
      <p:bldP spid="55" grpId="1" animBg="1"/>
      <p:bldP spid="55" grpId="2" animBg="1"/>
      <p:bldP spid="56" grpId="0" animBg="1"/>
      <p:bldP spid="56" grpId="1" animBg="1"/>
      <p:bldP spid="56" grpId="2" animBg="1"/>
      <p:bldP spid="57" grpId="0" animBg="1"/>
      <p:bldP spid="57" grpId="1" animBg="1"/>
      <p:bldP spid="57" grpId="2" animBg="1"/>
      <p:bldP spid="58" grpId="0" animBg="1"/>
      <p:bldP spid="58" grpId="1" animBg="1"/>
      <p:bldP spid="58" grpId="2" animBg="1"/>
      <p:bldP spid="59" grpId="0" animBg="1"/>
      <p:bldP spid="59" grpId="1" animBg="1"/>
      <p:bldP spid="59" grpId="2" animBg="1"/>
      <p:bldP spid="60" grpId="0" animBg="1"/>
      <p:bldP spid="60" grpId="1" animBg="1"/>
      <p:bldP spid="60" grpId="2" animBg="1"/>
      <p:bldP spid="61" grpId="0" animBg="1"/>
      <p:bldP spid="61" grpId="1" animBg="1"/>
      <p:bldP spid="61" grpId="2" animBg="1"/>
      <p:bldP spid="62" grpId="0" animBg="1"/>
      <p:bldP spid="62" grpId="1" animBg="1"/>
      <p:bldP spid="62" grpId="2" animBg="1"/>
      <p:bldP spid="63" grpId="0" animBg="1"/>
      <p:bldP spid="63" grpId="1" animBg="1"/>
      <p:bldP spid="63" grpId="2" animBg="1"/>
      <p:bldP spid="64" grpId="0" animBg="1"/>
      <p:bldP spid="64" grpId="1" animBg="1"/>
      <p:bldP spid="64" grpId="2" animBg="1"/>
      <p:bldP spid="65" grpId="0" animBg="1"/>
      <p:bldP spid="65" grpId="1" animBg="1"/>
      <p:bldP spid="65" grpId="2" animBg="1"/>
      <p:bldP spid="66" grpId="0" animBg="1"/>
      <p:bldP spid="66" grpId="1" animBg="1"/>
      <p:bldP spid="66" grpId="2" animBg="1"/>
      <p:bldP spid="67" grpId="0" animBg="1"/>
      <p:bldP spid="67" grpId="1" animBg="1"/>
      <p:bldP spid="67" grpId="2"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7" name="6 Marco"/>
          <p:cNvSpPr/>
          <p:nvPr/>
        </p:nvSpPr>
        <p:spPr>
          <a:xfrm>
            <a:off x="0" y="0"/>
            <a:ext cx="9144000" cy="6858000"/>
          </a:xfrm>
          <a:prstGeom prst="frame">
            <a:avLst>
              <a:gd name="adj1" fmla="val 5834"/>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Rectángulo"/>
          <p:cNvSpPr/>
          <p:nvPr/>
        </p:nvSpPr>
        <p:spPr>
          <a:xfrm>
            <a:off x="538134" y="581006"/>
            <a:ext cx="8034394" cy="5643602"/>
          </a:xfrm>
          <a:prstGeom prst="rect">
            <a:avLst/>
          </a:prstGeom>
          <a:solidFill>
            <a:srgbClr val="1F0E68"/>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CuadroTexto"/>
          <p:cNvSpPr txBox="1"/>
          <p:nvPr/>
        </p:nvSpPr>
        <p:spPr>
          <a:xfrm>
            <a:off x="857224" y="714356"/>
            <a:ext cx="7358114" cy="5909310"/>
          </a:xfrm>
          <a:prstGeom prst="rect">
            <a:avLst/>
          </a:prstGeom>
          <a:noFill/>
        </p:spPr>
        <p:txBody>
          <a:bodyPr wrap="square" rtlCol="0">
            <a:spAutoFit/>
          </a:bodyPr>
          <a:lstStyle/>
          <a:p>
            <a:r>
              <a:rPr lang="es-ES" dirty="0" smtClean="0">
                <a:solidFill>
                  <a:srgbClr val="FFFF00"/>
                </a:solidFill>
                <a:effectLst>
                  <a:outerShdw blurRad="38100" dist="38100" dir="2700000" algn="tl">
                    <a:srgbClr val="000000">
                      <a:alpha val="43137"/>
                    </a:srgbClr>
                  </a:outerShdw>
                </a:effectLst>
                <a:latin typeface="Arial" pitchFamily="34" charset="0"/>
                <a:cs typeface="Arial" pitchFamily="34" charset="0"/>
              </a:rPr>
              <a:t>La historia de Australia comenzó con la llegada de humanos al continente australiano desde el norte hace más de 42.000 años (e incluso 68.000, según algunos estudios). A pesar de haber sido vista desde el siglo XVI por marinos portugueses y españoles, quienes por razones estratégicas habían mantenido en secreto su descubrimiento, su historia escrita sólo empezó con los exploradores neerlandeses que la avistaron en el siglo XVII. Ellos, sin embargo, dieron a entender que la tierra austral era inhabitable e inapta para la colonización, dejando así el camino abierto para las posteriores expediciones británicas.</a:t>
            </a:r>
          </a:p>
          <a:p>
            <a:r>
              <a:rPr lang="es-ES" dirty="0" smtClean="0">
                <a:solidFill>
                  <a:srgbClr val="FFFF00"/>
                </a:solidFill>
                <a:effectLst>
                  <a:outerShdw blurRad="38100" dist="38100" dir="2700000" algn="tl">
                    <a:srgbClr val="000000">
                      <a:alpha val="43137"/>
                    </a:srgbClr>
                  </a:outerShdw>
                </a:effectLst>
                <a:latin typeface="Arial" pitchFamily="34" charset="0"/>
                <a:cs typeface="Arial" pitchFamily="34" charset="0"/>
              </a:rPr>
              <a:t>La interpretación de la historia australiana es un tema de discusión aún en la actualidad, particularmente en lo que se refiere al trato de los aborígenes australianos por parte de los colonizadores europeos. Aunque para muchos sea un continente, con más de 7 millones de kilómetros cuadrados, Australia es el sexto país más grande del mundo y su gran extensión se corresponde con la variedad de las atracciones turísticas que se pueden disfrutar en el lugar. Las ciudades australianas más importantes se encuentran en la costa oeste.</a:t>
            </a:r>
          </a:p>
          <a:p>
            <a:endParaRPr lang="es-ES" b="1" dirty="0" smtClean="0">
              <a:solidFill>
                <a:srgbClr val="FFFF00"/>
              </a:solidFill>
              <a:latin typeface="Arial" pitchFamily="34" charset="0"/>
              <a:cs typeface="Arial" pitchFamily="34" charset="0"/>
            </a:endParaRPr>
          </a:p>
          <a:p>
            <a:endParaRPr lang="es-ES" dirty="0">
              <a:solidFill>
                <a:srgbClr val="FFFF00"/>
              </a:solidFill>
              <a:latin typeface="Arial" pitchFamily="34" charset="0"/>
              <a:cs typeface="Arial" pitchFamily="34" charset="0"/>
            </a:endParaRPr>
          </a:p>
        </p:txBody>
      </p:sp>
    </p:spTree>
  </p:cSld>
  <p:clrMapOvr>
    <a:masterClrMapping/>
  </p:clrMapOvr>
  <p:transition spd="slow" advTm="45000"/>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 01 sydney.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pic>
        <p:nvPicPr>
          <p:cNvPr id="5" name="4 Imagen" descr="image 01 sydney.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1500"/>
                                  </p:stCondLst>
                                  <p:childTnLst>
                                    <p:anim calcmode="lin" valueType="num">
                                      <p:cBhvr>
                                        <p:cTn id="6" dur="5000"/>
                                        <p:tgtEl>
                                          <p:spTgt spid="5"/>
                                        </p:tgtEl>
                                        <p:attrNameLst>
                                          <p:attrName>ppt_x</p:attrName>
                                        </p:attrNameLst>
                                      </p:cBhvr>
                                      <p:tavLst>
                                        <p:tav tm="0">
                                          <p:val>
                                            <p:strVal val="ppt_x"/>
                                          </p:val>
                                        </p:tav>
                                        <p:tav tm="100000">
                                          <p:val>
                                            <p:strVal val="ppt_x-ppt_w/2"/>
                                          </p:val>
                                        </p:tav>
                                      </p:tavLst>
                                    </p:anim>
                                    <p:anim calcmode="lin" valueType="num">
                                      <p:cBhvr>
                                        <p:cTn id="7" dur="5000"/>
                                        <p:tgtEl>
                                          <p:spTgt spid="5"/>
                                        </p:tgtEl>
                                        <p:attrNameLst>
                                          <p:attrName>ppt_y</p:attrName>
                                        </p:attrNameLst>
                                      </p:cBhvr>
                                      <p:tavLst>
                                        <p:tav tm="0">
                                          <p:val>
                                            <p:strVal val="ppt_y"/>
                                          </p:val>
                                        </p:tav>
                                        <p:tav tm="100000">
                                          <p:val>
                                            <p:strVal val="ppt_y"/>
                                          </p:val>
                                        </p:tav>
                                      </p:tavLst>
                                    </p:anim>
                                    <p:anim calcmode="lin" valueType="num">
                                      <p:cBhvr>
                                        <p:cTn id="8" dur="5000"/>
                                        <p:tgtEl>
                                          <p:spTgt spid="5"/>
                                        </p:tgtEl>
                                        <p:attrNameLst>
                                          <p:attrName>ppt_w</p:attrName>
                                        </p:attrNameLst>
                                      </p:cBhvr>
                                      <p:tavLst>
                                        <p:tav tm="0">
                                          <p:val>
                                            <p:strVal val="ppt_w"/>
                                          </p:val>
                                        </p:tav>
                                        <p:tav tm="100000">
                                          <p:val>
                                            <p:fltVal val="0"/>
                                          </p:val>
                                        </p:tav>
                                      </p:tavLst>
                                    </p:anim>
                                    <p:anim calcmode="lin" valueType="num">
                                      <p:cBhvr>
                                        <p:cTn id="9" dur="5000"/>
                                        <p:tgtEl>
                                          <p:spTgt spid="5"/>
                                        </p:tgtEl>
                                        <p:attrNameLst>
                                          <p:attrName>ppt_h</p:attrName>
                                        </p:attrNameLst>
                                      </p:cBhvr>
                                      <p:tavLst>
                                        <p:tav tm="0">
                                          <p:val>
                                            <p:strVal val="ppt_h"/>
                                          </p:val>
                                        </p:tav>
                                        <p:tav tm="100000">
                                          <p:val>
                                            <p:strVal val="ppt_h"/>
                                          </p:val>
                                        </p:tav>
                                      </p:tavLst>
                                    </p:anim>
                                    <p:set>
                                      <p:cBhvr>
                                        <p:cTn id="10" dur="1" fill="hold">
                                          <p:stCondLst>
                                            <p:cond delay="4999"/>
                                          </p:stCondLst>
                                        </p:cTn>
                                        <p:tgtEl>
                                          <p:spTgt spid="5"/>
                                        </p:tgtEl>
                                        <p:attrNameLst>
                                          <p:attrName>style.visibility</p:attrName>
                                        </p:attrNameLst>
                                      </p:cBhvr>
                                      <p:to>
                                        <p:strVal val="hidden"/>
                                      </p:to>
                                    </p:set>
                                  </p:childTnLst>
                                </p:cTn>
                              </p:par>
                              <p:par>
                                <p:cTn id="11" presetID="16" presetClass="exit" presetSubtype="26" fill="hold" nodeType="withEffect">
                                  <p:stCondLst>
                                    <p:cond delay="1500"/>
                                  </p:stCondLst>
                                  <p:childTnLst>
                                    <p:animEffect transition="out" filter="barn(inHorizontal)">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17" presetClass="entr" presetSubtype="2" fill="hold" nodeType="withEffect">
                                  <p:stCondLst>
                                    <p:cond delay="150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ppt_x</p:attrName>
                                        </p:attrNameLst>
                                      </p:cBhvr>
                                      <p:tavLst>
                                        <p:tav tm="0">
                                          <p:val>
                                            <p:strVal val="#ppt_x+#ppt_w/2"/>
                                          </p:val>
                                        </p:tav>
                                        <p:tav tm="100000">
                                          <p:val>
                                            <p:strVal val="#ppt_x"/>
                                          </p:val>
                                        </p:tav>
                                      </p:tavLst>
                                    </p:anim>
                                    <p:anim calcmode="lin" valueType="num">
                                      <p:cBhvr>
                                        <p:cTn id="17" dur="5000" fill="hold"/>
                                        <p:tgtEl>
                                          <p:spTgt spid="4"/>
                                        </p:tgtEl>
                                        <p:attrNameLst>
                                          <p:attrName>ppt_y</p:attrName>
                                        </p:attrNameLst>
                                      </p:cBhvr>
                                      <p:tavLst>
                                        <p:tav tm="0">
                                          <p:val>
                                            <p:strVal val="#ppt_y"/>
                                          </p:val>
                                        </p:tav>
                                        <p:tav tm="100000">
                                          <p:val>
                                            <p:strVal val="#ppt_y"/>
                                          </p:val>
                                        </p:tav>
                                      </p:tavLst>
                                    </p:anim>
                                    <p:anim calcmode="lin" valueType="num">
                                      <p:cBhvr>
                                        <p:cTn id="18" dur="5000" fill="hold"/>
                                        <p:tgtEl>
                                          <p:spTgt spid="4"/>
                                        </p:tgtEl>
                                        <p:attrNameLst>
                                          <p:attrName>ppt_w</p:attrName>
                                        </p:attrNameLst>
                                      </p:cBhvr>
                                      <p:tavLst>
                                        <p:tav tm="0">
                                          <p:val>
                                            <p:fltVal val="0"/>
                                          </p:val>
                                        </p:tav>
                                        <p:tav tm="100000">
                                          <p:val>
                                            <p:strVal val="#ppt_w"/>
                                          </p:val>
                                        </p:tav>
                                      </p:tavLst>
                                    </p:anim>
                                    <p:anim calcmode="lin" valueType="num">
                                      <p:cBhvr>
                                        <p:cTn id="19" dur="5000" fill="hold"/>
                                        <p:tgtEl>
                                          <p:spTgt spid="4"/>
                                        </p:tgtEl>
                                        <p:attrNameLst>
                                          <p:attrName>ppt_h</p:attrName>
                                        </p:attrNameLst>
                                      </p:cBhvr>
                                      <p:tavLst>
                                        <p:tav tm="0">
                                          <p:val>
                                            <p:strVal val="#ppt_h"/>
                                          </p:val>
                                        </p:tav>
                                        <p:tav tm="100000">
                                          <p:val>
                                            <p:strVal val="#ppt_h"/>
                                          </p:val>
                                        </p:tav>
                                      </p:tavLst>
                                    </p:anim>
                                  </p:childTnLst>
                                </p:cTn>
                              </p:par>
                              <p:par>
                                <p:cTn id="20" presetID="16" presetClass="entr" presetSubtype="42" fill="hold" nodeType="withEffect">
                                  <p:stCondLst>
                                    <p:cond delay="1500"/>
                                  </p:stCondLst>
                                  <p:childTnLst>
                                    <p:set>
                                      <p:cBhvr>
                                        <p:cTn id="21" dur="1" fill="hold">
                                          <p:stCondLst>
                                            <p:cond delay="0"/>
                                          </p:stCondLst>
                                        </p:cTn>
                                        <p:tgtEl>
                                          <p:spTgt spid="4"/>
                                        </p:tgtEl>
                                        <p:attrNameLst>
                                          <p:attrName>style.visibility</p:attrName>
                                        </p:attrNameLst>
                                      </p:cBhvr>
                                      <p:to>
                                        <p:strVal val="visible"/>
                                      </p:to>
                                    </p:set>
                                    <p:animEffect transition="in" filter="barn(outHorizontal)">
                                      <p:cBhvr>
                                        <p:cTn id="22"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5-sydney.jpg"/>
          <p:cNvPicPr>
            <a:picLocks noChangeAspect="1"/>
          </p:cNvPicPr>
          <p:nvPr/>
        </p:nvPicPr>
        <p:blipFill>
          <a:blip r:embed="rId2"/>
          <a:stretch>
            <a:fillRect/>
          </a:stretch>
        </p:blipFill>
        <p:spPr>
          <a:xfrm>
            <a:off x="0" y="0"/>
            <a:ext cx="9144000" cy="6858000"/>
          </a:xfrm>
          <a:prstGeom prst="rect">
            <a:avLst/>
          </a:prstGeom>
        </p:spPr>
      </p:pic>
      <p:pic>
        <p:nvPicPr>
          <p:cNvPr id="6" name="5 Imagen" descr="15-sydney.jpg"/>
          <p:cNvPicPr>
            <a:picLocks noChangeAspect="1"/>
          </p:cNvPicPr>
          <p:nvPr/>
        </p:nvPicPr>
        <p:blipFill>
          <a:blip r:embed="rId2"/>
          <a:stretch>
            <a:fillRect/>
          </a:stretch>
        </p:blipFill>
        <p:spPr>
          <a:xfrm>
            <a:off x="0" y="0"/>
            <a:ext cx="9144000" cy="6858000"/>
          </a:xfrm>
          <a:prstGeom prst="rect">
            <a:avLst/>
          </a:prstGeom>
        </p:spPr>
      </p:pic>
      <p:sp>
        <p:nvSpPr>
          <p:cNvPr id="7" name="6 CuadroTexto"/>
          <p:cNvSpPr txBox="1"/>
          <p:nvPr/>
        </p:nvSpPr>
        <p:spPr>
          <a:xfrm>
            <a:off x="500034" y="928670"/>
            <a:ext cx="1191352" cy="461665"/>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_tradnl" sz="24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Sydney</a:t>
            </a:r>
            <a:endParaRPr lang="es-ES" sz="2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endParaRPr>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0" fill="hold" nodeType="withEffect">
                                  <p:stCondLst>
                                    <p:cond delay="0"/>
                                  </p:stCondLst>
                                  <p:childTnLst>
                                    <p:anim calcmode="lin" valueType="num">
                                      <p:cBhvr>
                                        <p:cTn id="6" dur="5000"/>
                                        <p:tgtEl>
                                          <p:spTgt spid="6"/>
                                        </p:tgtEl>
                                        <p:attrNameLst>
                                          <p:attrName>ppt_w</p:attrName>
                                        </p:attrNameLst>
                                      </p:cBhvr>
                                      <p:tavLst>
                                        <p:tav tm="0">
                                          <p:val>
                                            <p:strVal val="ppt_w"/>
                                          </p:val>
                                        </p:tav>
                                        <p:tav tm="100000">
                                          <p:val>
                                            <p:fltVal val="0"/>
                                          </p:val>
                                        </p:tav>
                                      </p:tavLst>
                                    </p:anim>
                                    <p:anim calcmode="lin" valueType="num">
                                      <p:cBhvr>
                                        <p:cTn id="7" dur="5000"/>
                                        <p:tgtEl>
                                          <p:spTgt spid="6"/>
                                        </p:tgtEl>
                                        <p:attrNameLst>
                                          <p:attrName>ppt_h</p:attrName>
                                        </p:attrNameLst>
                                      </p:cBhvr>
                                      <p:tavLst>
                                        <p:tav tm="0">
                                          <p:val>
                                            <p:strVal val="ppt_h"/>
                                          </p:val>
                                        </p:tav>
                                        <p:tav tm="100000">
                                          <p:val>
                                            <p:strVal val="ppt_h"/>
                                          </p:val>
                                        </p:tav>
                                      </p:tavLst>
                                    </p:anim>
                                    <p:set>
                                      <p:cBhvr>
                                        <p:cTn id="8" dur="1" fill="hold">
                                          <p:stCondLst>
                                            <p:cond delay="4999"/>
                                          </p:stCondLst>
                                        </p:cTn>
                                        <p:tgtEl>
                                          <p:spTgt spid="6"/>
                                        </p:tgtEl>
                                        <p:attrNameLst>
                                          <p:attrName>style.visibility</p:attrName>
                                        </p:attrNameLst>
                                      </p:cBhvr>
                                      <p:to>
                                        <p:strVal val="hidden"/>
                                      </p:to>
                                    </p:set>
                                  </p:childTnLst>
                                </p:cTn>
                              </p:par>
                              <p:par>
                                <p:cTn id="9" presetID="20" presetClass="exit" presetSubtype="0" fill="hold" nodeType="withEffect">
                                  <p:stCondLst>
                                    <p:cond delay="0"/>
                                  </p:stCondLst>
                                  <p:childTnLst>
                                    <p:animEffect transition="out" filter="wedge">
                                      <p:cBhvr>
                                        <p:cTn id="10" dur="5000"/>
                                        <p:tgtEl>
                                          <p:spTgt spid="6"/>
                                        </p:tgtEl>
                                      </p:cBhvr>
                                    </p:animEffect>
                                    <p:set>
                                      <p:cBhvr>
                                        <p:cTn id="11" dur="1" fill="hold">
                                          <p:stCondLst>
                                            <p:cond delay="4999"/>
                                          </p:stCondLst>
                                        </p:cTn>
                                        <p:tgtEl>
                                          <p:spTgt spid="6"/>
                                        </p:tgtEl>
                                        <p:attrNameLst>
                                          <p:attrName>style.visibility</p:attrName>
                                        </p:attrNameLst>
                                      </p:cBhvr>
                                      <p:to>
                                        <p:strVal val="hidden"/>
                                      </p:to>
                                    </p:set>
                                  </p:childTnLst>
                                </p:cTn>
                              </p:par>
                              <p:par>
                                <p:cTn id="12" presetID="17" presetClass="entr" presetSubtype="10"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0" fill="hold"/>
                                        <p:tgtEl>
                                          <p:spTgt spid="4"/>
                                        </p:tgtEl>
                                        <p:attrNameLst>
                                          <p:attrName>ppt_w</p:attrName>
                                        </p:attrNameLst>
                                      </p:cBhvr>
                                      <p:tavLst>
                                        <p:tav tm="0">
                                          <p:val>
                                            <p:fltVal val="0"/>
                                          </p:val>
                                        </p:tav>
                                        <p:tav tm="100000">
                                          <p:val>
                                            <p:strVal val="#ppt_w"/>
                                          </p:val>
                                        </p:tav>
                                      </p:tavLst>
                                    </p:anim>
                                    <p:anim calcmode="lin" valueType="num">
                                      <p:cBhvr>
                                        <p:cTn id="15" dur="5000" fill="hold"/>
                                        <p:tgtEl>
                                          <p:spTgt spid="4"/>
                                        </p:tgtEl>
                                        <p:attrNameLst>
                                          <p:attrName>ppt_h</p:attrName>
                                        </p:attrNameLst>
                                      </p:cBhvr>
                                      <p:tavLst>
                                        <p:tav tm="0">
                                          <p:val>
                                            <p:strVal val="#ppt_h"/>
                                          </p:val>
                                        </p:tav>
                                        <p:tav tm="100000">
                                          <p:val>
                                            <p:strVal val="#ppt_h"/>
                                          </p:val>
                                        </p:tav>
                                      </p:tavLst>
                                    </p:anim>
                                  </p:childTnLst>
                                </p:cTn>
                              </p:par>
                              <p:par>
                                <p:cTn id="16" presetID="20" presetClass="entr" presetSubtype="0"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edge">
                                      <p:cBhvr>
                                        <p:cTn id="18" dur="5000"/>
                                        <p:tgtEl>
                                          <p:spTgt spid="4"/>
                                        </p:tgtEl>
                                      </p:cBhvr>
                                    </p:animEffect>
                                  </p:childTnLst>
                                </p:cTn>
                              </p:par>
                            </p:childTnLst>
                          </p:cTn>
                        </p:par>
                        <p:par>
                          <p:cTn id="19" fill="hold">
                            <p:stCondLst>
                              <p:cond delay="5000"/>
                            </p:stCondLst>
                            <p:childTnLst>
                              <p:par>
                                <p:cTn id="20" presetID="29" presetClass="entr" presetSubtype="0" fill="hold" grpId="0" nodeType="after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2000" fill="hold"/>
                                        <p:tgtEl>
                                          <p:spTgt spid="7"/>
                                        </p:tgtEl>
                                        <p:attrNameLst>
                                          <p:attrName>ppt_x</p:attrName>
                                        </p:attrNameLst>
                                      </p:cBhvr>
                                      <p:tavLst>
                                        <p:tav tm="0">
                                          <p:val>
                                            <p:strVal val="#ppt_x-.2"/>
                                          </p:val>
                                        </p:tav>
                                        <p:tav tm="100000">
                                          <p:val>
                                            <p:strVal val="#ppt_x"/>
                                          </p:val>
                                        </p:tav>
                                      </p:tavLst>
                                    </p:anim>
                                    <p:anim calcmode="lin" valueType="num">
                                      <p:cBhvr>
                                        <p:cTn id="23" dur="2000" fill="hold"/>
                                        <p:tgtEl>
                                          <p:spTgt spid="7"/>
                                        </p:tgtEl>
                                        <p:attrNameLst>
                                          <p:attrName>ppt_y</p:attrName>
                                        </p:attrNameLst>
                                      </p:cBhvr>
                                      <p:tavLst>
                                        <p:tav tm="0">
                                          <p:val>
                                            <p:strVal val="#ppt_y"/>
                                          </p:val>
                                        </p:tav>
                                        <p:tav tm="100000">
                                          <p:val>
                                            <p:strVal val="#ppt_y"/>
                                          </p:val>
                                        </p:tav>
                                      </p:tavLst>
                                    </p:anim>
                                    <p:animEffect transition="in" filter="wipe(right)" prLst="gradientSize: 0.1">
                                      <p:cBhvr>
                                        <p:cTn id="24"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iudad-de-sidney-australia-desde-el-puerto-1920x1200.jpg"/>
          <p:cNvPicPr>
            <a:picLocks noChangeAspect="1"/>
          </p:cNvPicPr>
          <p:nvPr/>
        </p:nvPicPr>
        <p:blipFill>
          <a:blip r:embed="rId2"/>
          <a:stretch>
            <a:fillRect/>
          </a:stretch>
        </p:blipFill>
        <p:spPr>
          <a:xfrm>
            <a:off x="0" y="6684"/>
            <a:ext cx="9144000" cy="6844632"/>
          </a:xfrm>
          <a:prstGeom prst="rect">
            <a:avLst/>
          </a:prstGeom>
        </p:spPr>
      </p:pic>
      <p:pic>
        <p:nvPicPr>
          <p:cNvPr id="6" name="5 Imagen" descr="ciudad-de-sidney-australia-desde-el-puerto-1920x1200.jpg"/>
          <p:cNvPicPr>
            <a:picLocks noChangeAspect="1"/>
          </p:cNvPicPr>
          <p:nvPr/>
        </p:nvPicPr>
        <p:blipFill>
          <a:blip r:embed="rId2"/>
          <a:stretch>
            <a:fillRect/>
          </a:stretch>
        </p:blipFill>
        <p:spPr>
          <a:xfrm>
            <a:off x="0" y="13368"/>
            <a:ext cx="9144000" cy="6844632"/>
          </a:xfrm>
          <a:prstGeom prst="rect">
            <a:avLst/>
          </a:prstGeom>
        </p:spPr>
      </p:pic>
      <p:sp>
        <p:nvSpPr>
          <p:cNvPr id="7" name="6 CuadroTexto"/>
          <p:cNvSpPr txBox="1"/>
          <p:nvPr/>
        </p:nvSpPr>
        <p:spPr>
          <a:xfrm>
            <a:off x="500034" y="642918"/>
            <a:ext cx="2501006" cy="461665"/>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_tradnl"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  </a:t>
            </a:r>
            <a:r>
              <a:rPr lang="es-ES_tradnl"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Puerto -</a:t>
            </a:r>
            <a:r>
              <a:rPr lang="es-ES_tradnl" sz="24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Sydney</a:t>
            </a:r>
            <a:endParaRPr lang="es-ES" sz="2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endParaRPr>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5000"/>
                                        <p:tgtEl>
                                          <p:spTgt spid="6"/>
                                        </p:tgtEl>
                                        <p:attrNameLst>
                                          <p:attrName>ppt_x</p:attrName>
                                        </p:attrNameLst>
                                      </p:cBhvr>
                                      <p:tavLst>
                                        <p:tav tm="0">
                                          <p:val>
                                            <p:strVal val="ppt_x"/>
                                          </p:val>
                                        </p:tav>
                                        <p:tav tm="100000">
                                          <p:val>
                                            <p:strVal val="ppt_x-ppt_w/2"/>
                                          </p:val>
                                        </p:tav>
                                      </p:tavLst>
                                    </p:anim>
                                    <p:anim calcmode="lin" valueType="num">
                                      <p:cBhvr>
                                        <p:cTn id="7" dur="5000"/>
                                        <p:tgtEl>
                                          <p:spTgt spid="6"/>
                                        </p:tgtEl>
                                        <p:attrNameLst>
                                          <p:attrName>ppt_y</p:attrName>
                                        </p:attrNameLst>
                                      </p:cBhvr>
                                      <p:tavLst>
                                        <p:tav tm="0">
                                          <p:val>
                                            <p:strVal val="ppt_y"/>
                                          </p:val>
                                        </p:tav>
                                        <p:tav tm="100000">
                                          <p:val>
                                            <p:strVal val="ppt_y"/>
                                          </p:val>
                                        </p:tav>
                                      </p:tavLst>
                                    </p:anim>
                                    <p:anim calcmode="lin" valueType="num">
                                      <p:cBhvr>
                                        <p:cTn id="8" dur="5000"/>
                                        <p:tgtEl>
                                          <p:spTgt spid="6"/>
                                        </p:tgtEl>
                                        <p:attrNameLst>
                                          <p:attrName>ppt_w</p:attrName>
                                        </p:attrNameLst>
                                      </p:cBhvr>
                                      <p:tavLst>
                                        <p:tav tm="0">
                                          <p:val>
                                            <p:strVal val="ppt_w"/>
                                          </p:val>
                                        </p:tav>
                                        <p:tav tm="100000">
                                          <p:val>
                                            <p:fltVal val="0"/>
                                          </p:val>
                                        </p:tav>
                                      </p:tavLst>
                                    </p:anim>
                                    <p:anim calcmode="lin" valueType="num">
                                      <p:cBhvr>
                                        <p:cTn id="9" dur="5000"/>
                                        <p:tgtEl>
                                          <p:spTgt spid="6"/>
                                        </p:tgtEl>
                                        <p:attrNameLst>
                                          <p:attrName>ppt_h</p:attrName>
                                        </p:attrNameLst>
                                      </p:cBhvr>
                                      <p:tavLst>
                                        <p:tav tm="0">
                                          <p:val>
                                            <p:strVal val="ppt_h"/>
                                          </p:val>
                                        </p:tav>
                                        <p:tav tm="100000">
                                          <p:val>
                                            <p:strVal val="ppt_h"/>
                                          </p:val>
                                        </p:tav>
                                      </p:tavLst>
                                    </p:anim>
                                    <p:set>
                                      <p:cBhvr>
                                        <p:cTn id="10" dur="1" fill="hold">
                                          <p:stCondLst>
                                            <p:cond delay="4999"/>
                                          </p:stCondLst>
                                        </p:cTn>
                                        <p:tgtEl>
                                          <p:spTgt spid="6"/>
                                        </p:tgtEl>
                                        <p:attrNameLst>
                                          <p:attrName>style.visibility</p:attrName>
                                        </p:attrNameLst>
                                      </p:cBhvr>
                                      <p:to>
                                        <p:strVal val="hidden"/>
                                      </p:to>
                                    </p:set>
                                  </p:childTnLst>
                                </p:cTn>
                              </p:par>
                              <p:par>
                                <p:cTn id="11" presetID="8" presetClass="exit" presetSubtype="16" fill="hold" nodeType="withEffect">
                                  <p:stCondLst>
                                    <p:cond delay="0"/>
                                  </p:stCondLst>
                                  <p:childTnLst>
                                    <p:animEffect transition="out" filter="diamond(in)">
                                      <p:cBhvr>
                                        <p:cTn id="12" dur="5000"/>
                                        <p:tgtEl>
                                          <p:spTgt spid="6"/>
                                        </p:tgtEl>
                                      </p:cBhvr>
                                    </p:animEffect>
                                    <p:set>
                                      <p:cBhvr>
                                        <p:cTn id="13" dur="1" fill="hold">
                                          <p:stCondLst>
                                            <p:cond delay="4999"/>
                                          </p:stCondLst>
                                        </p:cTn>
                                        <p:tgtEl>
                                          <p:spTgt spid="6"/>
                                        </p:tgtEl>
                                        <p:attrNameLst>
                                          <p:attrName>style.visibility</p:attrName>
                                        </p:attrNameLst>
                                      </p:cBhvr>
                                      <p:to>
                                        <p:strVal val="hidden"/>
                                      </p:to>
                                    </p:set>
                                  </p:childTnLst>
                                </p:cTn>
                              </p:par>
                              <p:par>
                                <p:cTn id="14" presetID="17" presetClass="entr" presetSubtype="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ppt_x</p:attrName>
                                        </p:attrNameLst>
                                      </p:cBhvr>
                                      <p:tavLst>
                                        <p:tav tm="0">
                                          <p:val>
                                            <p:strVal val="#ppt_x+#ppt_w/2"/>
                                          </p:val>
                                        </p:tav>
                                        <p:tav tm="100000">
                                          <p:val>
                                            <p:strVal val="#ppt_x"/>
                                          </p:val>
                                        </p:tav>
                                      </p:tavLst>
                                    </p:anim>
                                    <p:anim calcmode="lin" valueType="num">
                                      <p:cBhvr>
                                        <p:cTn id="17" dur="5000" fill="hold"/>
                                        <p:tgtEl>
                                          <p:spTgt spid="4"/>
                                        </p:tgtEl>
                                        <p:attrNameLst>
                                          <p:attrName>ppt_y</p:attrName>
                                        </p:attrNameLst>
                                      </p:cBhvr>
                                      <p:tavLst>
                                        <p:tav tm="0">
                                          <p:val>
                                            <p:strVal val="#ppt_y"/>
                                          </p:val>
                                        </p:tav>
                                        <p:tav tm="100000">
                                          <p:val>
                                            <p:strVal val="#ppt_y"/>
                                          </p:val>
                                        </p:tav>
                                      </p:tavLst>
                                    </p:anim>
                                    <p:anim calcmode="lin" valueType="num">
                                      <p:cBhvr>
                                        <p:cTn id="18" dur="5000" fill="hold"/>
                                        <p:tgtEl>
                                          <p:spTgt spid="4"/>
                                        </p:tgtEl>
                                        <p:attrNameLst>
                                          <p:attrName>ppt_w</p:attrName>
                                        </p:attrNameLst>
                                      </p:cBhvr>
                                      <p:tavLst>
                                        <p:tav tm="0">
                                          <p:val>
                                            <p:fltVal val="0"/>
                                          </p:val>
                                        </p:tav>
                                        <p:tav tm="100000">
                                          <p:val>
                                            <p:strVal val="#ppt_w"/>
                                          </p:val>
                                        </p:tav>
                                      </p:tavLst>
                                    </p:anim>
                                    <p:anim calcmode="lin" valueType="num">
                                      <p:cBhvr>
                                        <p:cTn id="19" dur="5000" fill="hold"/>
                                        <p:tgtEl>
                                          <p:spTgt spid="4"/>
                                        </p:tgtEl>
                                        <p:attrNameLst>
                                          <p:attrName>ppt_h</p:attrName>
                                        </p:attrNameLst>
                                      </p:cBhvr>
                                      <p:tavLst>
                                        <p:tav tm="0">
                                          <p:val>
                                            <p:strVal val="#ppt_h"/>
                                          </p:val>
                                        </p:tav>
                                        <p:tav tm="100000">
                                          <p:val>
                                            <p:strVal val="#ppt_h"/>
                                          </p:val>
                                        </p:tav>
                                      </p:tavLst>
                                    </p:anim>
                                  </p:childTnLst>
                                </p:cTn>
                              </p:par>
                              <p:par>
                                <p:cTn id="20" presetID="3" presetClass="entr" presetSubtype="5"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blinds(vertical)">
                                      <p:cBhvr>
                                        <p:cTn id="22" dur="5000"/>
                                        <p:tgtEl>
                                          <p:spTgt spid="4"/>
                                        </p:tgtEl>
                                      </p:cBhvr>
                                    </p:animEffect>
                                  </p:childTnLst>
                                </p:cTn>
                              </p:par>
                            </p:childTnLst>
                          </p:cTn>
                        </p:par>
                        <p:par>
                          <p:cTn id="23" fill="hold">
                            <p:stCondLst>
                              <p:cond delay="5000"/>
                            </p:stCondLst>
                            <p:childTnLst>
                              <p:par>
                                <p:cTn id="24" presetID="29" presetClass="entr" presetSubtype="0" fill="hold" grpId="0" nodeType="after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p:cTn id="26" dur="2000" fill="hold"/>
                                        <p:tgtEl>
                                          <p:spTgt spid="7"/>
                                        </p:tgtEl>
                                        <p:attrNameLst>
                                          <p:attrName>ppt_x</p:attrName>
                                        </p:attrNameLst>
                                      </p:cBhvr>
                                      <p:tavLst>
                                        <p:tav tm="0">
                                          <p:val>
                                            <p:strVal val="#ppt_x-.2"/>
                                          </p:val>
                                        </p:tav>
                                        <p:tav tm="100000">
                                          <p:val>
                                            <p:strVal val="#ppt_x"/>
                                          </p:val>
                                        </p:tav>
                                      </p:tavLst>
                                    </p:anim>
                                    <p:anim calcmode="lin" valueType="num">
                                      <p:cBhvr>
                                        <p:cTn id="27" dur="2000" fill="hold"/>
                                        <p:tgtEl>
                                          <p:spTgt spid="7"/>
                                        </p:tgtEl>
                                        <p:attrNameLst>
                                          <p:attrName>ppt_y</p:attrName>
                                        </p:attrNameLst>
                                      </p:cBhvr>
                                      <p:tavLst>
                                        <p:tav tm="0">
                                          <p:val>
                                            <p:strVal val="#ppt_y"/>
                                          </p:val>
                                        </p:tav>
                                        <p:tav tm="100000">
                                          <p:val>
                                            <p:strVal val="#ppt_y"/>
                                          </p:val>
                                        </p:tav>
                                      </p:tavLst>
                                    </p:anim>
                                    <p:animEffect transition="in" filter="wipe(right)" prLst="gradientSize: 0.1">
                                      <p:cBhvr>
                                        <p:cTn id="28"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ydney_harbour_bridge_1_1760x1168 ok.jpg"/>
          <p:cNvPicPr>
            <a:picLocks noChangeAspect="1"/>
          </p:cNvPicPr>
          <p:nvPr/>
        </p:nvPicPr>
        <p:blipFill>
          <a:blip r:embed="rId2"/>
          <a:stretch>
            <a:fillRect/>
          </a:stretch>
        </p:blipFill>
        <p:spPr>
          <a:xfrm>
            <a:off x="0" y="0"/>
            <a:ext cx="9144000" cy="6811437"/>
          </a:xfrm>
          <a:prstGeom prst="rect">
            <a:avLst/>
          </a:prstGeom>
        </p:spPr>
      </p:pic>
      <p:sp>
        <p:nvSpPr>
          <p:cNvPr id="5" name="4 Rectángulo"/>
          <p:cNvSpPr/>
          <p:nvPr/>
        </p:nvSpPr>
        <p:spPr>
          <a:xfrm>
            <a:off x="285720" y="7500966"/>
            <a:ext cx="260008" cy="369332"/>
          </a:xfrm>
          <a:prstGeom prst="rect">
            <a:avLst/>
          </a:prstGeom>
        </p:spPr>
        <p:txBody>
          <a:bodyPr wrap="none">
            <a:spAutoFit/>
          </a:bodyPr>
          <a:lstStyle/>
          <a:p>
            <a:r>
              <a:rPr lang="es-ES" dirty="0" smtClean="0"/>
              <a:t>¡</a:t>
            </a:r>
            <a:endParaRPr lang="es-ES" dirty="0"/>
          </a:p>
        </p:txBody>
      </p:sp>
      <p:pic>
        <p:nvPicPr>
          <p:cNvPr id="6" name="5 Imagen" descr="sydney_harbour_bridge_1_1760x1168 ok.jpg"/>
          <p:cNvPicPr>
            <a:picLocks noChangeAspect="1"/>
          </p:cNvPicPr>
          <p:nvPr/>
        </p:nvPicPr>
        <p:blipFill>
          <a:blip r:embed="rId2"/>
          <a:stretch>
            <a:fillRect/>
          </a:stretch>
        </p:blipFill>
        <p:spPr>
          <a:xfrm>
            <a:off x="0" y="0"/>
            <a:ext cx="9144000" cy="6858000"/>
          </a:xfrm>
          <a:prstGeom prst="rect">
            <a:avLst/>
          </a:prstGeom>
        </p:spPr>
      </p:pic>
      <p:pic>
        <p:nvPicPr>
          <p:cNvPr id="7" name="6 Imagen" descr="sydney_harbour_bridge_1_1760x1168 ok.jpg"/>
          <p:cNvPicPr>
            <a:picLocks noChangeAspect="1"/>
          </p:cNvPicPr>
          <p:nvPr/>
        </p:nvPicPr>
        <p:blipFill>
          <a:blip r:embed="rId2"/>
          <a:stretch>
            <a:fillRect/>
          </a:stretch>
        </p:blipFill>
        <p:spPr>
          <a:xfrm>
            <a:off x="0" y="0"/>
            <a:ext cx="9144000" cy="6858000"/>
          </a:xfrm>
          <a:prstGeom prst="rect">
            <a:avLst/>
          </a:prstGeom>
        </p:spPr>
      </p:pic>
      <p:sp>
        <p:nvSpPr>
          <p:cNvPr id="8" name="7 CuadroTexto"/>
          <p:cNvSpPr txBox="1"/>
          <p:nvPr/>
        </p:nvSpPr>
        <p:spPr>
          <a:xfrm>
            <a:off x="428596" y="6000768"/>
            <a:ext cx="2499402" cy="830997"/>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Puente </a:t>
            </a:r>
            <a:r>
              <a:rPr lang="es-ES" sz="24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Harbour</a:t>
            </a:r>
            <a:endParaRPr lang="es-ES"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endParaRPr>
          </a:p>
          <a:p>
            <a:endParaRPr lang="es-ES" sz="2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endParaRPr>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fltVal val="0"/>
                                          </p:val>
                                        </p:tav>
                                        <p:tav tm="100000">
                                          <p:val>
                                            <p:strVal val="#ppt_w"/>
                                          </p:val>
                                        </p:tav>
                                      </p:tavLst>
                                    </p:anim>
                                    <p:anim calcmode="lin" valueType="num">
                                      <p:cBhvr>
                                        <p:cTn id="8" dur="5000" fill="hold"/>
                                        <p:tgtEl>
                                          <p:spTgt spid="4"/>
                                        </p:tgtEl>
                                        <p:attrNameLst>
                                          <p:attrName>ppt_h</p:attrName>
                                        </p:attrNameLst>
                                      </p:cBhvr>
                                      <p:tavLst>
                                        <p:tav tm="0">
                                          <p:val>
                                            <p:strVal val="#ppt_h"/>
                                          </p:val>
                                        </p:tav>
                                        <p:tav tm="100000">
                                          <p:val>
                                            <p:strVal val="#ppt_h"/>
                                          </p:val>
                                        </p:tav>
                                      </p:tavLst>
                                    </p:anim>
                                  </p:childTnLst>
                                </p:cTn>
                              </p:par>
                              <p:par>
                                <p:cTn id="9" presetID="17" presetClass="entr" presetSubtype="10"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5000" fill="hold"/>
                                        <p:tgtEl>
                                          <p:spTgt spid="6"/>
                                        </p:tgtEl>
                                        <p:attrNameLst>
                                          <p:attrName>ppt_w</p:attrName>
                                        </p:attrNameLst>
                                      </p:cBhvr>
                                      <p:tavLst>
                                        <p:tav tm="0">
                                          <p:val>
                                            <p:fltVal val="0"/>
                                          </p:val>
                                        </p:tav>
                                        <p:tav tm="100000">
                                          <p:val>
                                            <p:strVal val="#ppt_w"/>
                                          </p:val>
                                        </p:tav>
                                      </p:tavLst>
                                    </p:anim>
                                    <p:anim calcmode="lin" valueType="num">
                                      <p:cBhvr>
                                        <p:cTn id="12" dur="5000" fill="hold"/>
                                        <p:tgtEl>
                                          <p:spTgt spid="6"/>
                                        </p:tgtEl>
                                        <p:attrNameLst>
                                          <p:attrName>ppt_h</p:attrName>
                                        </p:attrNameLst>
                                      </p:cBhvr>
                                      <p:tavLst>
                                        <p:tav tm="0">
                                          <p:val>
                                            <p:strVal val="#ppt_h"/>
                                          </p:val>
                                        </p:tav>
                                        <p:tav tm="100000">
                                          <p:val>
                                            <p:strVal val="#ppt_h"/>
                                          </p:val>
                                        </p:tav>
                                      </p:tavLst>
                                    </p:anim>
                                  </p:childTnLst>
                                </p:cTn>
                              </p:par>
                              <p:par>
                                <p:cTn id="13" presetID="17" presetClass="entr" presetSubtype="10"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p:cTn id="15" dur="5000" fill="hold"/>
                                        <p:tgtEl>
                                          <p:spTgt spid="7"/>
                                        </p:tgtEl>
                                        <p:attrNameLst>
                                          <p:attrName>ppt_w</p:attrName>
                                        </p:attrNameLst>
                                      </p:cBhvr>
                                      <p:tavLst>
                                        <p:tav tm="0">
                                          <p:val>
                                            <p:fltVal val="0"/>
                                          </p:val>
                                        </p:tav>
                                        <p:tav tm="100000">
                                          <p:val>
                                            <p:strVal val="#ppt_w"/>
                                          </p:val>
                                        </p:tav>
                                      </p:tavLst>
                                    </p:anim>
                                    <p:anim calcmode="lin" valueType="num">
                                      <p:cBhvr>
                                        <p:cTn id="16" dur="5000" fill="hold"/>
                                        <p:tgtEl>
                                          <p:spTgt spid="7"/>
                                        </p:tgtEl>
                                        <p:attrNameLst>
                                          <p:attrName>ppt_h</p:attrName>
                                        </p:attrNameLst>
                                      </p:cBhvr>
                                      <p:tavLst>
                                        <p:tav tm="0">
                                          <p:val>
                                            <p:strVal val="#ppt_h"/>
                                          </p:val>
                                        </p:tav>
                                        <p:tav tm="100000">
                                          <p:val>
                                            <p:strVal val="#ppt_h"/>
                                          </p:val>
                                        </p:tav>
                                      </p:tavLst>
                                    </p:anim>
                                  </p:childTnLst>
                                </p:cTn>
                              </p:par>
                              <p:par>
                                <p:cTn id="17" presetID="18" presetClass="entr" presetSubtype="12"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strips(downLeft)">
                                      <p:cBhvr>
                                        <p:cTn id="19" dur="5000"/>
                                        <p:tgtEl>
                                          <p:spTgt spid="7"/>
                                        </p:tgtEl>
                                      </p:cBhvr>
                                    </p:animEffect>
                                  </p:childTnLst>
                                </p:cTn>
                              </p:par>
                              <p:par>
                                <p:cTn id="20" presetID="18" presetClass="entr" presetSubtype="6" fill="hold"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strips(downRight)">
                                      <p:cBhvr>
                                        <p:cTn id="22" dur="5000"/>
                                        <p:tgtEl>
                                          <p:spTgt spid="6"/>
                                        </p:tgtEl>
                                      </p:cBhvr>
                                    </p:animEffect>
                                  </p:childTnLst>
                                </p:cTn>
                              </p:par>
                              <p:par>
                                <p:cTn id="23" presetID="5" presetClass="entr" presetSubtype="10"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checkerboard(across)">
                                      <p:cBhvr>
                                        <p:cTn id="25" dur="5000"/>
                                        <p:tgtEl>
                                          <p:spTgt spid="4"/>
                                        </p:tgtEl>
                                      </p:cBhvr>
                                    </p:animEffect>
                                  </p:childTnLst>
                                </p:cTn>
                              </p:par>
                            </p:childTnLst>
                          </p:cTn>
                        </p:par>
                        <p:par>
                          <p:cTn id="26" fill="hold">
                            <p:stCondLst>
                              <p:cond delay="5000"/>
                            </p:stCondLst>
                            <p:childTnLst>
                              <p:par>
                                <p:cTn id="27" presetID="29" presetClass="entr" presetSubtype="0" fill="hold" grpId="0" nodeType="after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p:cTn id="29" dur="1000" fill="hold"/>
                                        <p:tgtEl>
                                          <p:spTgt spid="8"/>
                                        </p:tgtEl>
                                        <p:attrNameLst>
                                          <p:attrName>ppt_x</p:attrName>
                                        </p:attrNameLst>
                                      </p:cBhvr>
                                      <p:tavLst>
                                        <p:tav tm="0">
                                          <p:val>
                                            <p:strVal val="#ppt_x-.2"/>
                                          </p:val>
                                        </p:tav>
                                        <p:tav tm="100000">
                                          <p:val>
                                            <p:strVal val="#ppt_x"/>
                                          </p:val>
                                        </p:tav>
                                      </p:tavLst>
                                    </p:anim>
                                    <p:anim calcmode="lin" valueType="num">
                                      <p:cBhvr>
                                        <p:cTn id="30" dur="1000" fill="hold"/>
                                        <p:tgtEl>
                                          <p:spTgt spid="8"/>
                                        </p:tgtEl>
                                        <p:attrNameLst>
                                          <p:attrName>ppt_y</p:attrName>
                                        </p:attrNameLst>
                                      </p:cBhvr>
                                      <p:tavLst>
                                        <p:tav tm="0">
                                          <p:val>
                                            <p:strVal val="#ppt_y"/>
                                          </p:val>
                                        </p:tav>
                                        <p:tav tm="100000">
                                          <p:val>
                                            <p:strVal val="#ppt_y"/>
                                          </p:val>
                                        </p:tav>
                                      </p:tavLst>
                                    </p:anim>
                                    <p:animEffect transition="in" filter="wipe(right)" prLst="gradientSize: 0.1">
                                      <p:cBhvr>
                                        <p:cTn id="31"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tem0.size.park-hyatt-sydney-sydney-australia-109442-5.jpg"/>
          <p:cNvPicPr>
            <a:picLocks noChangeAspect="1"/>
          </p:cNvPicPr>
          <p:nvPr/>
        </p:nvPicPr>
        <p:blipFill>
          <a:blip r:embed="rId2"/>
          <a:stretch>
            <a:fillRect/>
          </a:stretch>
        </p:blipFill>
        <p:spPr>
          <a:xfrm>
            <a:off x="0" y="0"/>
            <a:ext cx="9144000" cy="6858000"/>
          </a:xfrm>
          <a:prstGeom prst="rect">
            <a:avLst/>
          </a:prstGeom>
        </p:spPr>
      </p:pic>
      <p:pic>
        <p:nvPicPr>
          <p:cNvPr id="6" name="5 Imagen" descr="item0.size.park-hyatt-sydney-sydney-australia-109442-5.jpg"/>
          <p:cNvPicPr>
            <a:picLocks noChangeAspect="1"/>
          </p:cNvPicPr>
          <p:nvPr/>
        </p:nvPicPr>
        <p:blipFill>
          <a:blip r:embed="rId2"/>
          <a:stretch>
            <a:fillRect/>
          </a:stretch>
        </p:blipFill>
        <p:spPr>
          <a:xfrm>
            <a:off x="0" y="0"/>
            <a:ext cx="9144000" cy="6858000"/>
          </a:xfrm>
          <a:prstGeom prst="rect">
            <a:avLst/>
          </a:prstGeom>
        </p:spPr>
      </p:pic>
      <p:sp>
        <p:nvSpPr>
          <p:cNvPr id="7" name="6 CuadroTexto"/>
          <p:cNvSpPr txBox="1"/>
          <p:nvPr/>
        </p:nvSpPr>
        <p:spPr>
          <a:xfrm>
            <a:off x="6500826" y="5715016"/>
            <a:ext cx="2337499" cy="830997"/>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Hyatt-  </a:t>
            </a:r>
            <a:r>
              <a:rPr lang="es-ES" sz="24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Sydney</a:t>
            </a:r>
            <a:endParaRPr lang="es-ES"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endParaRPr>
          </a:p>
          <a:p>
            <a:endParaRPr lang="es-ES" sz="2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2" fill="hold" nodeType="withEffect">
                                  <p:stCondLst>
                                    <p:cond delay="0"/>
                                  </p:stCondLst>
                                  <p:childTnLst>
                                    <p:anim calcmode="lin" valueType="num">
                                      <p:cBhvr>
                                        <p:cTn id="6" dur="5000"/>
                                        <p:tgtEl>
                                          <p:spTgt spid="6"/>
                                        </p:tgtEl>
                                        <p:attrNameLst>
                                          <p:attrName>ppt_x</p:attrName>
                                        </p:attrNameLst>
                                      </p:cBhvr>
                                      <p:tavLst>
                                        <p:tav tm="0">
                                          <p:val>
                                            <p:strVal val="ppt_x"/>
                                          </p:val>
                                        </p:tav>
                                        <p:tav tm="100000">
                                          <p:val>
                                            <p:strVal val="ppt_x+ppt_w/2"/>
                                          </p:val>
                                        </p:tav>
                                      </p:tavLst>
                                    </p:anim>
                                    <p:anim calcmode="lin" valueType="num">
                                      <p:cBhvr>
                                        <p:cTn id="7" dur="5000"/>
                                        <p:tgtEl>
                                          <p:spTgt spid="6"/>
                                        </p:tgtEl>
                                        <p:attrNameLst>
                                          <p:attrName>ppt_y</p:attrName>
                                        </p:attrNameLst>
                                      </p:cBhvr>
                                      <p:tavLst>
                                        <p:tav tm="0">
                                          <p:val>
                                            <p:strVal val="ppt_y"/>
                                          </p:val>
                                        </p:tav>
                                        <p:tav tm="100000">
                                          <p:val>
                                            <p:strVal val="ppt_y"/>
                                          </p:val>
                                        </p:tav>
                                      </p:tavLst>
                                    </p:anim>
                                    <p:anim calcmode="lin" valueType="num">
                                      <p:cBhvr>
                                        <p:cTn id="8" dur="5000"/>
                                        <p:tgtEl>
                                          <p:spTgt spid="6"/>
                                        </p:tgtEl>
                                        <p:attrNameLst>
                                          <p:attrName>ppt_w</p:attrName>
                                        </p:attrNameLst>
                                      </p:cBhvr>
                                      <p:tavLst>
                                        <p:tav tm="0">
                                          <p:val>
                                            <p:strVal val="ppt_w"/>
                                          </p:val>
                                        </p:tav>
                                        <p:tav tm="100000">
                                          <p:val>
                                            <p:fltVal val="0"/>
                                          </p:val>
                                        </p:tav>
                                      </p:tavLst>
                                    </p:anim>
                                    <p:anim calcmode="lin" valueType="num">
                                      <p:cBhvr>
                                        <p:cTn id="9" dur="5000"/>
                                        <p:tgtEl>
                                          <p:spTgt spid="6"/>
                                        </p:tgtEl>
                                        <p:attrNameLst>
                                          <p:attrName>ppt_h</p:attrName>
                                        </p:attrNameLst>
                                      </p:cBhvr>
                                      <p:tavLst>
                                        <p:tav tm="0">
                                          <p:val>
                                            <p:strVal val="ppt_h"/>
                                          </p:val>
                                        </p:tav>
                                        <p:tav tm="100000">
                                          <p:val>
                                            <p:strVal val="ppt_h"/>
                                          </p:val>
                                        </p:tav>
                                      </p:tavLst>
                                    </p:anim>
                                    <p:set>
                                      <p:cBhvr>
                                        <p:cTn id="10" dur="1" fill="hold">
                                          <p:stCondLst>
                                            <p:cond delay="4999"/>
                                          </p:stCondLst>
                                        </p:cTn>
                                        <p:tgtEl>
                                          <p:spTgt spid="6"/>
                                        </p:tgtEl>
                                        <p:attrNameLst>
                                          <p:attrName>style.visibility</p:attrName>
                                        </p:attrNameLst>
                                      </p:cBhvr>
                                      <p:to>
                                        <p:strVal val="hidden"/>
                                      </p:to>
                                    </p:set>
                                  </p:childTnLst>
                                </p:cTn>
                              </p:par>
                              <p:par>
                                <p:cTn id="11" presetID="5" presetClass="exit" presetSubtype="5" fill="hold" nodeType="withEffect">
                                  <p:stCondLst>
                                    <p:cond delay="0"/>
                                  </p:stCondLst>
                                  <p:childTnLst>
                                    <p:animEffect transition="out" filter="checkerboard(down)">
                                      <p:cBhvr>
                                        <p:cTn id="12" dur="5000"/>
                                        <p:tgtEl>
                                          <p:spTgt spid="6"/>
                                        </p:tgtEl>
                                      </p:cBhvr>
                                    </p:animEffect>
                                    <p:set>
                                      <p:cBhvr>
                                        <p:cTn id="13" dur="1" fill="hold">
                                          <p:stCondLst>
                                            <p:cond delay="4999"/>
                                          </p:stCondLst>
                                        </p:cTn>
                                        <p:tgtEl>
                                          <p:spTgt spid="6"/>
                                        </p:tgtEl>
                                        <p:attrNameLst>
                                          <p:attrName>style.visibility</p:attrName>
                                        </p:attrNameLst>
                                      </p:cBhvr>
                                      <p:to>
                                        <p:strVal val="hidden"/>
                                      </p:to>
                                    </p:set>
                                  </p:childTnLst>
                                </p:cTn>
                              </p:par>
                              <p:par>
                                <p:cTn id="14" presetID="17" presetClass="entr" presetSubtype="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ppt_x</p:attrName>
                                        </p:attrNameLst>
                                      </p:cBhvr>
                                      <p:tavLst>
                                        <p:tav tm="0">
                                          <p:val>
                                            <p:strVal val="#ppt_x-#ppt_w/2"/>
                                          </p:val>
                                        </p:tav>
                                        <p:tav tm="100000">
                                          <p:val>
                                            <p:strVal val="#ppt_x"/>
                                          </p:val>
                                        </p:tav>
                                      </p:tavLst>
                                    </p:anim>
                                    <p:anim calcmode="lin" valueType="num">
                                      <p:cBhvr>
                                        <p:cTn id="17" dur="5000" fill="hold"/>
                                        <p:tgtEl>
                                          <p:spTgt spid="4"/>
                                        </p:tgtEl>
                                        <p:attrNameLst>
                                          <p:attrName>ppt_y</p:attrName>
                                        </p:attrNameLst>
                                      </p:cBhvr>
                                      <p:tavLst>
                                        <p:tav tm="0">
                                          <p:val>
                                            <p:strVal val="#ppt_y"/>
                                          </p:val>
                                        </p:tav>
                                        <p:tav tm="100000">
                                          <p:val>
                                            <p:strVal val="#ppt_y"/>
                                          </p:val>
                                        </p:tav>
                                      </p:tavLst>
                                    </p:anim>
                                    <p:anim calcmode="lin" valueType="num">
                                      <p:cBhvr>
                                        <p:cTn id="18" dur="5000" fill="hold"/>
                                        <p:tgtEl>
                                          <p:spTgt spid="4"/>
                                        </p:tgtEl>
                                        <p:attrNameLst>
                                          <p:attrName>ppt_w</p:attrName>
                                        </p:attrNameLst>
                                      </p:cBhvr>
                                      <p:tavLst>
                                        <p:tav tm="0">
                                          <p:val>
                                            <p:fltVal val="0"/>
                                          </p:val>
                                        </p:tav>
                                        <p:tav tm="100000">
                                          <p:val>
                                            <p:strVal val="#ppt_w"/>
                                          </p:val>
                                        </p:tav>
                                      </p:tavLst>
                                    </p:anim>
                                    <p:anim calcmode="lin" valueType="num">
                                      <p:cBhvr>
                                        <p:cTn id="19" dur="5000" fill="hold"/>
                                        <p:tgtEl>
                                          <p:spTgt spid="4"/>
                                        </p:tgtEl>
                                        <p:attrNameLst>
                                          <p:attrName>ppt_h</p:attrName>
                                        </p:attrNameLst>
                                      </p:cBhvr>
                                      <p:tavLst>
                                        <p:tav tm="0">
                                          <p:val>
                                            <p:strVal val="#ppt_h"/>
                                          </p:val>
                                        </p:tav>
                                        <p:tav tm="100000">
                                          <p:val>
                                            <p:strVal val="#ppt_h"/>
                                          </p:val>
                                        </p:tav>
                                      </p:tavLst>
                                    </p:anim>
                                  </p:childTnLst>
                                </p:cTn>
                              </p:par>
                              <p:par>
                                <p:cTn id="20" presetID="5" presetClass="entr" presetSubtype="5"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checkerboard(down)">
                                      <p:cBhvr>
                                        <p:cTn id="22" dur="5000"/>
                                        <p:tgtEl>
                                          <p:spTgt spid="4"/>
                                        </p:tgtEl>
                                      </p:cBhvr>
                                    </p:animEffect>
                                  </p:childTnLst>
                                </p:cTn>
                              </p:par>
                            </p:childTnLst>
                          </p:cTn>
                        </p:par>
                        <p:par>
                          <p:cTn id="23" fill="hold">
                            <p:stCondLst>
                              <p:cond delay="5000"/>
                            </p:stCondLst>
                            <p:childTnLst>
                              <p:par>
                                <p:cTn id="24" presetID="29" presetClass="entr" presetSubtype="0" fill="hold" grpId="0" nodeType="after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p:cTn id="26" dur="2000" fill="hold"/>
                                        <p:tgtEl>
                                          <p:spTgt spid="7"/>
                                        </p:tgtEl>
                                        <p:attrNameLst>
                                          <p:attrName>ppt_x</p:attrName>
                                        </p:attrNameLst>
                                      </p:cBhvr>
                                      <p:tavLst>
                                        <p:tav tm="0">
                                          <p:val>
                                            <p:strVal val="#ppt_x-.2"/>
                                          </p:val>
                                        </p:tav>
                                        <p:tav tm="100000">
                                          <p:val>
                                            <p:strVal val="#ppt_x"/>
                                          </p:val>
                                        </p:tav>
                                      </p:tavLst>
                                    </p:anim>
                                    <p:anim calcmode="lin" valueType="num">
                                      <p:cBhvr>
                                        <p:cTn id="27" dur="2000" fill="hold"/>
                                        <p:tgtEl>
                                          <p:spTgt spid="7"/>
                                        </p:tgtEl>
                                        <p:attrNameLst>
                                          <p:attrName>ppt_y</p:attrName>
                                        </p:attrNameLst>
                                      </p:cBhvr>
                                      <p:tavLst>
                                        <p:tav tm="0">
                                          <p:val>
                                            <p:strVal val="#ppt_y"/>
                                          </p:val>
                                        </p:tav>
                                        <p:tav tm="100000">
                                          <p:val>
                                            <p:strVal val="#ppt_y"/>
                                          </p:val>
                                        </p:tav>
                                      </p:tavLst>
                                    </p:anim>
                                    <p:animEffect transition="in" filter="wipe(right)" prLst="gradientSize: 0.1">
                                      <p:cBhvr>
                                        <p:cTn id="28"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Darling-Harbour-Sydney-Australia.jpg"/>
          <p:cNvPicPr>
            <a:picLocks noChangeAspect="1"/>
          </p:cNvPicPr>
          <p:nvPr/>
        </p:nvPicPr>
        <p:blipFill>
          <a:blip r:embed="rId2"/>
          <a:stretch>
            <a:fillRect/>
          </a:stretch>
        </p:blipFill>
        <p:spPr>
          <a:xfrm>
            <a:off x="0" y="0"/>
            <a:ext cx="9144000" cy="6858000"/>
          </a:xfrm>
          <a:prstGeom prst="rect">
            <a:avLst/>
          </a:prstGeom>
        </p:spPr>
      </p:pic>
      <p:pic>
        <p:nvPicPr>
          <p:cNvPr id="6" name="5 Imagen" descr="Darling-Harbour-Sydney-Australia.jpg"/>
          <p:cNvPicPr>
            <a:picLocks noChangeAspect="1"/>
          </p:cNvPicPr>
          <p:nvPr/>
        </p:nvPicPr>
        <p:blipFill>
          <a:blip r:embed="rId2"/>
          <a:stretch>
            <a:fillRect/>
          </a:stretch>
        </p:blipFill>
        <p:spPr>
          <a:xfrm>
            <a:off x="0" y="0"/>
            <a:ext cx="9144000" cy="6858000"/>
          </a:xfrm>
          <a:prstGeom prst="rect">
            <a:avLst/>
          </a:prstGeom>
        </p:spPr>
      </p:pic>
      <p:sp>
        <p:nvSpPr>
          <p:cNvPr id="7" name="6 CuadroTexto"/>
          <p:cNvSpPr txBox="1"/>
          <p:nvPr/>
        </p:nvSpPr>
        <p:spPr>
          <a:xfrm>
            <a:off x="4857752" y="285728"/>
            <a:ext cx="3735318" cy="129266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Darling  </a:t>
            </a:r>
            <a:r>
              <a:rPr lang="es-ES" sz="24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Harbour</a:t>
            </a:r>
            <a:r>
              <a:rPr lang="es-ES"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 </a:t>
            </a:r>
            <a:r>
              <a:rPr lang="es-ES" sz="24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Sydney</a:t>
            </a:r>
            <a:endParaRPr lang="es-ES"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endParaRPr>
          </a:p>
          <a:p>
            <a:endPar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a:p>
            <a:endParaRPr lang="es-ES_tradnl"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a:p>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p:val>
                                            <p:strVal val="2/3*#ppt_w"/>
                                          </p:val>
                                        </p:tav>
                                        <p:tav tm="100000">
                                          <p:val>
                                            <p:strVal val="#ppt_w"/>
                                          </p:val>
                                        </p:tav>
                                      </p:tavLst>
                                    </p:anim>
                                    <p:anim calcmode="lin" valueType="num">
                                      <p:cBhvr>
                                        <p:cTn id="8" dur="3000" fill="hold"/>
                                        <p:tgtEl>
                                          <p:spTgt spid="6"/>
                                        </p:tgtEl>
                                        <p:attrNameLst>
                                          <p:attrName>ppt_h</p:attrName>
                                        </p:attrNameLst>
                                      </p:cBhvr>
                                      <p:tavLst>
                                        <p:tav tm="0">
                                          <p:val>
                                            <p:strVal val="2/3*#ppt_h"/>
                                          </p:val>
                                        </p:tav>
                                        <p:tav tm="100000">
                                          <p:val>
                                            <p:strVal val="#ppt_h"/>
                                          </p:val>
                                        </p:tav>
                                      </p:tavLst>
                                    </p:anim>
                                  </p:childTnLst>
                                </p:cTn>
                              </p:par>
                              <p:par>
                                <p:cTn id="9" presetID="23" presetClass="entr" presetSubtype="27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3000" fill="hold"/>
                                        <p:tgtEl>
                                          <p:spTgt spid="4"/>
                                        </p:tgtEl>
                                        <p:attrNameLst>
                                          <p:attrName>ppt_w</p:attrName>
                                        </p:attrNameLst>
                                      </p:cBhvr>
                                      <p:tavLst>
                                        <p:tav tm="0">
                                          <p:val>
                                            <p:strVal val="2/3*#ppt_w"/>
                                          </p:val>
                                        </p:tav>
                                        <p:tav tm="100000">
                                          <p:val>
                                            <p:strVal val="#ppt_w"/>
                                          </p:val>
                                        </p:tav>
                                      </p:tavLst>
                                    </p:anim>
                                    <p:anim calcmode="lin" valueType="num">
                                      <p:cBhvr>
                                        <p:cTn id="12" dur="3000" fill="hold"/>
                                        <p:tgtEl>
                                          <p:spTgt spid="4"/>
                                        </p:tgtEl>
                                        <p:attrNameLst>
                                          <p:attrName>ppt_h</p:attrName>
                                        </p:attrNameLst>
                                      </p:cBhvr>
                                      <p:tavLst>
                                        <p:tav tm="0">
                                          <p:val>
                                            <p:strVal val="2/3*#ppt_h"/>
                                          </p:val>
                                        </p:tav>
                                        <p:tav tm="100000">
                                          <p:val>
                                            <p:strVal val="#ppt_h"/>
                                          </p:val>
                                        </p:tav>
                                      </p:tavLst>
                                    </p:anim>
                                  </p:childTnLst>
                                </p:cTn>
                              </p:par>
                              <p:par>
                                <p:cTn id="13" presetID="3" presetClass="entr" presetSubtype="10"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blinds(horizontal)">
                                      <p:cBhvr>
                                        <p:cTn id="15" dur="3000"/>
                                        <p:tgtEl>
                                          <p:spTgt spid="6"/>
                                        </p:tgtEl>
                                      </p:cBhvr>
                                    </p:animEffect>
                                  </p:childTnLst>
                                </p:cTn>
                              </p:par>
                              <p:par>
                                <p:cTn id="16" presetID="3" presetClass="entr" presetSubtype="5"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linds(vertical)">
                                      <p:cBhvr>
                                        <p:cTn id="18" dur="3000"/>
                                        <p:tgtEl>
                                          <p:spTgt spid="4"/>
                                        </p:tgtEl>
                                      </p:cBhvr>
                                    </p:animEffect>
                                  </p:childTnLst>
                                </p:cTn>
                              </p:par>
                            </p:childTnLst>
                          </p:cTn>
                        </p:par>
                        <p:par>
                          <p:cTn id="19" fill="hold">
                            <p:stCondLst>
                              <p:cond delay="3000"/>
                            </p:stCondLst>
                            <p:childTnLst>
                              <p:par>
                                <p:cTn id="20" presetID="29" presetClass="entr" presetSubtype="0" fill="hold" grpId="0" nodeType="after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2000" fill="hold"/>
                                        <p:tgtEl>
                                          <p:spTgt spid="7"/>
                                        </p:tgtEl>
                                        <p:attrNameLst>
                                          <p:attrName>ppt_x</p:attrName>
                                        </p:attrNameLst>
                                      </p:cBhvr>
                                      <p:tavLst>
                                        <p:tav tm="0">
                                          <p:val>
                                            <p:strVal val="#ppt_x-.2"/>
                                          </p:val>
                                        </p:tav>
                                        <p:tav tm="100000">
                                          <p:val>
                                            <p:strVal val="#ppt_x"/>
                                          </p:val>
                                        </p:tav>
                                      </p:tavLst>
                                    </p:anim>
                                    <p:anim calcmode="lin" valueType="num">
                                      <p:cBhvr>
                                        <p:cTn id="23" dur="2000" fill="hold"/>
                                        <p:tgtEl>
                                          <p:spTgt spid="7"/>
                                        </p:tgtEl>
                                        <p:attrNameLst>
                                          <p:attrName>ppt_y</p:attrName>
                                        </p:attrNameLst>
                                      </p:cBhvr>
                                      <p:tavLst>
                                        <p:tav tm="0">
                                          <p:val>
                                            <p:strVal val="#ppt_y"/>
                                          </p:val>
                                        </p:tav>
                                        <p:tav tm="100000">
                                          <p:val>
                                            <p:strVal val="#ppt_y"/>
                                          </p:val>
                                        </p:tav>
                                      </p:tavLst>
                                    </p:anim>
                                    <p:animEffect transition="in" filter="wipe(right)" prLst="gradientSize: 0.1">
                                      <p:cBhvr>
                                        <p:cTn id="24"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483817.jpg"/>
          <p:cNvPicPr>
            <a:picLocks noChangeAspect="1"/>
          </p:cNvPicPr>
          <p:nvPr/>
        </p:nvPicPr>
        <p:blipFill>
          <a:blip r:embed="rId2"/>
          <a:stretch>
            <a:fillRect/>
          </a:stretch>
        </p:blipFill>
        <p:spPr>
          <a:xfrm>
            <a:off x="0" y="0"/>
            <a:ext cx="9144000" cy="6858000"/>
          </a:xfrm>
          <a:prstGeom prst="rect">
            <a:avLst/>
          </a:prstGeom>
        </p:spPr>
      </p:pic>
      <p:pic>
        <p:nvPicPr>
          <p:cNvPr id="6" name="5 Imagen" descr="1483817.jpg"/>
          <p:cNvPicPr>
            <a:picLocks noChangeAspect="1"/>
          </p:cNvPicPr>
          <p:nvPr/>
        </p:nvPicPr>
        <p:blipFill>
          <a:blip r:embed="rId2"/>
          <a:stretch>
            <a:fillRect/>
          </a:stretch>
        </p:blipFill>
        <p:spPr>
          <a:xfrm>
            <a:off x="0" y="0"/>
            <a:ext cx="9144000" cy="6858000"/>
          </a:xfrm>
          <a:prstGeom prst="rect">
            <a:avLst/>
          </a:prstGeom>
        </p:spPr>
      </p:pic>
      <p:sp>
        <p:nvSpPr>
          <p:cNvPr id="7" name="6 CuadroTexto"/>
          <p:cNvSpPr txBox="1"/>
          <p:nvPr/>
        </p:nvSpPr>
        <p:spPr>
          <a:xfrm>
            <a:off x="2643174" y="642918"/>
            <a:ext cx="4235327" cy="677108"/>
          </a:xfrm>
          <a:prstGeom prst="rect">
            <a:avLst/>
          </a:prstGeom>
          <a:noFill/>
        </p:spPr>
        <p:txBody>
          <a:bodyPr wrap="none" rtlCol="0">
            <a:spAutoFit/>
            <a:scene3d>
              <a:camera prst="orthographicFront"/>
              <a:lightRig rig="glow" dir="tl">
                <a:rot lat="0" lon="0" rev="5400000"/>
              </a:lightRig>
            </a:scene3d>
            <a:sp3d contourW="12700">
              <a:bevelT w="25400" h="25400"/>
              <a:contourClr>
                <a:schemeClr val="accent6">
                  <a:shade val="73000"/>
                </a:schemeClr>
              </a:contourClr>
            </a:sp3d>
          </a:bodyPr>
          <a:lstStyle/>
          <a:p>
            <a:r>
              <a:rPr lang="es-ES" sz="20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Broadway" pitchFamily="82" charset="0"/>
              </a:rPr>
              <a:t>Casa  de  la  Opera  de  Sídney</a:t>
            </a:r>
          </a:p>
          <a:p>
            <a:endParaRPr lang="es-ES"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endParaRPr>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5000"/>
                                        <p:tgtEl>
                                          <p:spTgt spid="6"/>
                                        </p:tgtEl>
                                        <p:attrNameLst>
                                          <p:attrName>ppt_x</p:attrName>
                                        </p:attrNameLst>
                                      </p:cBhvr>
                                      <p:tavLst>
                                        <p:tav tm="0">
                                          <p:val>
                                            <p:strVal val="ppt_x"/>
                                          </p:val>
                                        </p:tav>
                                        <p:tav tm="100000">
                                          <p:val>
                                            <p:strVal val="ppt_x-ppt_w/2"/>
                                          </p:val>
                                        </p:tav>
                                      </p:tavLst>
                                    </p:anim>
                                    <p:anim calcmode="lin" valueType="num">
                                      <p:cBhvr>
                                        <p:cTn id="7" dur="5000"/>
                                        <p:tgtEl>
                                          <p:spTgt spid="6"/>
                                        </p:tgtEl>
                                        <p:attrNameLst>
                                          <p:attrName>ppt_y</p:attrName>
                                        </p:attrNameLst>
                                      </p:cBhvr>
                                      <p:tavLst>
                                        <p:tav tm="0">
                                          <p:val>
                                            <p:strVal val="ppt_y"/>
                                          </p:val>
                                        </p:tav>
                                        <p:tav tm="100000">
                                          <p:val>
                                            <p:strVal val="ppt_y"/>
                                          </p:val>
                                        </p:tav>
                                      </p:tavLst>
                                    </p:anim>
                                    <p:anim calcmode="lin" valueType="num">
                                      <p:cBhvr>
                                        <p:cTn id="8" dur="5000"/>
                                        <p:tgtEl>
                                          <p:spTgt spid="6"/>
                                        </p:tgtEl>
                                        <p:attrNameLst>
                                          <p:attrName>ppt_w</p:attrName>
                                        </p:attrNameLst>
                                      </p:cBhvr>
                                      <p:tavLst>
                                        <p:tav tm="0">
                                          <p:val>
                                            <p:strVal val="ppt_w"/>
                                          </p:val>
                                        </p:tav>
                                        <p:tav tm="100000">
                                          <p:val>
                                            <p:fltVal val="0"/>
                                          </p:val>
                                        </p:tav>
                                      </p:tavLst>
                                    </p:anim>
                                    <p:anim calcmode="lin" valueType="num">
                                      <p:cBhvr>
                                        <p:cTn id="9" dur="5000"/>
                                        <p:tgtEl>
                                          <p:spTgt spid="6"/>
                                        </p:tgtEl>
                                        <p:attrNameLst>
                                          <p:attrName>ppt_h</p:attrName>
                                        </p:attrNameLst>
                                      </p:cBhvr>
                                      <p:tavLst>
                                        <p:tav tm="0">
                                          <p:val>
                                            <p:strVal val="ppt_h"/>
                                          </p:val>
                                        </p:tav>
                                        <p:tav tm="100000">
                                          <p:val>
                                            <p:strVal val="ppt_h"/>
                                          </p:val>
                                        </p:tav>
                                      </p:tavLst>
                                    </p:anim>
                                    <p:set>
                                      <p:cBhvr>
                                        <p:cTn id="10" dur="1" fill="hold">
                                          <p:stCondLst>
                                            <p:cond delay="4999"/>
                                          </p:stCondLst>
                                        </p:cTn>
                                        <p:tgtEl>
                                          <p:spTgt spid="6"/>
                                        </p:tgtEl>
                                        <p:attrNameLst>
                                          <p:attrName>style.visibility</p:attrName>
                                        </p:attrNameLst>
                                      </p:cBhvr>
                                      <p:to>
                                        <p:strVal val="hidden"/>
                                      </p:to>
                                    </p:set>
                                  </p:childTnLst>
                                </p:cTn>
                              </p:par>
                              <p:par>
                                <p:cTn id="11" presetID="4" presetClass="exit" presetSubtype="16" fill="hold" nodeType="withEffect">
                                  <p:stCondLst>
                                    <p:cond delay="0"/>
                                  </p:stCondLst>
                                  <p:childTnLst>
                                    <p:animEffect transition="out" filter="box(in)">
                                      <p:cBhvr>
                                        <p:cTn id="12" dur="5000"/>
                                        <p:tgtEl>
                                          <p:spTgt spid="6"/>
                                        </p:tgtEl>
                                      </p:cBhvr>
                                    </p:animEffect>
                                    <p:set>
                                      <p:cBhvr>
                                        <p:cTn id="13" dur="1" fill="hold">
                                          <p:stCondLst>
                                            <p:cond delay="4999"/>
                                          </p:stCondLst>
                                        </p:cTn>
                                        <p:tgtEl>
                                          <p:spTgt spid="6"/>
                                        </p:tgtEl>
                                        <p:attrNameLst>
                                          <p:attrName>style.visibility</p:attrName>
                                        </p:attrNameLst>
                                      </p:cBhvr>
                                      <p:to>
                                        <p:strVal val="hidden"/>
                                      </p:to>
                                    </p:set>
                                  </p:childTnLst>
                                </p:cTn>
                              </p:par>
                              <p:par>
                                <p:cTn id="14" presetID="17" presetClass="entr" presetSubtype="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ppt_x</p:attrName>
                                        </p:attrNameLst>
                                      </p:cBhvr>
                                      <p:tavLst>
                                        <p:tav tm="0">
                                          <p:val>
                                            <p:strVal val="#ppt_x+#ppt_w/2"/>
                                          </p:val>
                                        </p:tav>
                                        <p:tav tm="100000">
                                          <p:val>
                                            <p:strVal val="#ppt_x"/>
                                          </p:val>
                                        </p:tav>
                                      </p:tavLst>
                                    </p:anim>
                                    <p:anim calcmode="lin" valueType="num">
                                      <p:cBhvr>
                                        <p:cTn id="17" dur="5000" fill="hold"/>
                                        <p:tgtEl>
                                          <p:spTgt spid="4"/>
                                        </p:tgtEl>
                                        <p:attrNameLst>
                                          <p:attrName>ppt_y</p:attrName>
                                        </p:attrNameLst>
                                      </p:cBhvr>
                                      <p:tavLst>
                                        <p:tav tm="0">
                                          <p:val>
                                            <p:strVal val="#ppt_y"/>
                                          </p:val>
                                        </p:tav>
                                        <p:tav tm="100000">
                                          <p:val>
                                            <p:strVal val="#ppt_y"/>
                                          </p:val>
                                        </p:tav>
                                      </p:tavLst>
                                    </p:anim>
                                    <p:anim calcmode="lin" valueType="num">
                                      <p:cBhvr>
                                        <p:cTn id="18" dur="5000" fill="hold"/>
                                        <p:tgtEl>
                                          <p:spTgt spid="4"/>
                                        </p:tgtEl>
                                        <p:attrNameLst>
                                          <p:attrName>ppt_w</p:attrName>
                                        </p:attrNameLst>
                                      </p:cBhvr>
                                      <p:tavLst>
                                        <p:tav tm="0">
                                          <p:val>
                                            <p:fltVal val="0"/>
                                          </p:val>
                                        </p:tav>
                                        <p:tav tm="100000">
                                          <p:val>
                                            <p:strVal val="#ppt_w"/>
                                          </p:val>
                                        </p:tav>
                                      </p:tavLst>
                                    </p:anim>
                                    <p:anim calcmode="lin" valueType="num">
                                      <p:cBhvr>
                                        <p:cTn id="19" dur="5000" fill="hold"/>
                                        <p:tgtEl>
                                          <p:spTgt spid="4"/>
                                        </p:tgtEl>
                                        <p:attrNameLst>
                                          <p:attrName>ppt_h</p:attrName>
                                        </p:attrNameLst>
                                      </p:cBhvr>
                                      <p:tavLst>
                                        <p:tav tm="0">
                                          <p:val>
                                            <p:strVal val="#ppt_h"/>
                                          </p:val>
                                        </p:tav>
                                        <p:tav tm="100000">
                                          <p:val>
                                            <p:strVal val="#ppt_h"/>
                                          </p:val>
                                        </p:tav>
                                      </p:tavLst>
                                    </p:anim>
                                  </p:childTnLst>
                                </p:cTn>
                              </p:par>
                              <p:par>
                                <p:cTn id="20" presetID="4" presetClass="entr" presetSubtype="32"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box(out)">
                                      <p:cBhvr>
                                        <p:cTn id="22" dur="5000"/>
                                        <p:tgtEl>
                                          <p:spTgt spid="4"/>
                                        </p:tgtEl>
                                      </p:cBhvr>
                                    </p:animEffect>
                                  </p:childTnLst>
                                </p:cTn>
                              </p:par>
                            </p:childTnLst>
                          </p:cTn>
                        </p:par>
                        <p:par>
                          <p:cTn id="23" fill="hold">
                            <p:stCondLst>
                              <p:cond delay="5000"/>
                            </p:stCondLst>
                            <p:childTnLst>
                              <p:par>
                                <p:cTn id="24" presetID="29" presetClass="entr" presetSubtype="0" fill="hold" grpId="0" nodeType="after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p:cTn id="26" dur="2000" fill="hold"/>
                                        <p:tgtEl>
                                          <p:spTgt spid="7"/>
                                        </p:tgtEl>
                                        <p:attrNameLst>
                                          <p:attrName>ppt_x</p:attrName>
                                        </p:attrNameLst>
                                      </p:cBhvr>
                                      <p:tavLst>
                                        <p:tav tm="0">
                                          <p:val>
                                            <p:strVal val="#ppt_x-.2"/>
                                          </p:val>
                                        </p:tav>
                                        <p:tav tm="100000">
                                          <p:val>
                                            <p:strVal val="#ppt_x"/>
                                          </p:val>
                                        </p:tav>
                                      </p:tavLst>
                                    </p:anim>
                                    <p:anim calcmode="lin" valueType="num">
                                      <p:cBhvr>
                                        <p:cTn id="27" dur="2000" fill="hold"/>
                                        <p:tgtEl>
                                          <p:spTgt spid="7"/>
                                        </p:tgtEl>
                                        <p:attrNameLst>
                                          <p:attrName>ppt_y</p:attrName>
                                        </p:attrNameLst>
                                      </p:cBhvr>
                                      <p:tavLst>
                                        <p:tav tm="0">
                                          <p:val>
                                            <p:strVal val="#ppt_y"/>
                                          </p:val>
                                        </p:tav>
                                        <p:tav tm="100000">
                                          <p:val>
                                            <p:strVal val="#ppt_y"/>
                                          </p:val>
                                        </p:tav>
                                      </p:tavLst>
                                    </p:anim>
                                    <p:animEffect transition="in" filter="wipe(right)" prLst="gradientSize: 0.1">
                                      <p:cBhvr>
                                        <p:cTn id="28"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blipFill dpi="0" rotWithShape="1">
            <a:blip r:embed="rId2">
              <a:lum bright="-40000" contrast="40000"/>
            </a:blip>
            <a:srcRect/>
            <a:stretch>
              <a:fillRect/>
            </a:stretch>
          </a:blipFill>
        </p:spPr>
        <p:txBody>
          <a:bodyPr/>
          <a:lstStyle/>
          <a:p>
            <a:endParaRPr lang="es-ES" dirty="0"/>
          </a:p>
        </p:txBody>
      </p:sp>
      <p:pic>
        <p:nvPicPr>
          <p:cNvPr id="4" name="3 Marcador de contenido" descr="OperaSidney-Utzon-493807771.jpg"/>
          <p:cNvPicPr>
            <a:picLocks noGrp="1" noChangeAspect="1"/>
          </p:cNvPicPr>
          <p:nvPr>
            <p:ph idx="1"/>
          </p:nvPr>
        </p:nvPicPr>
        <p:blipFill>
          <a:blip r:embed="rId3">
            <a:lum contrast="40000"/>
          </a:blip>
          <a:stretch>
            <a:fillRect/>
          </a:stretch>
        </p:blipFill>
        <p:spPr>
          <a:xfrm>
            <a:off x="285720" y="785794"/>
            <a:ext cx="5218035" cy="5427054"/>
          </a:xfrm>
          <a:ln w="76200">
            <a:solidFill>
              <a:schemeClr val="bg1">
                <a:lumMod val="65000"/>
                <a:lumOff val="35000"/>
              </a:schemeClr>
            </a:solidFill>
          </a:ln>
          <a:scene3d>
            <a:camera prst="orthographicFront"/>
            <a:lightRig rig="threePt" dir="t"/>
          </a:scene3d>
          <a:sp3d>
            <a:bevelT prst="angle"/>
          </a:sp3d>
        </p:spPr>
      </p:pic>
      <p:sp>
        <p:nvSpPr>
          <p:cNvPr id="5" name="4 CuadroTexto"/>
          <p:cNvSpPr txBox="1"/>
          <p:nvPr/>
        </p:nvSpPr>
        <p:spPr>
          <a:xfrm>
            <a:off x="5715008" y="642918"/>
            <a:ext cx="3428992" cy="5632311"/>
          </a:xfrm>
          <a:prstGeom prst="rect">
            <a:avLst/>
          </a:prstGeom>
          <a:noFill/>
        </p:spPr>
        <p:txBody>
          <a:bodyPr wrap="square" rtlCol="0">
            <a:spAutoFit/>
          </a:bodyPr>
          <a:lstStyle/>
          <a:p>
            <a:r>
              <a:rPr lang="es-ES" dirty="0" smtClean="0">
                <a:solidFill>
                  <a:srgbClr val="FFFF00"/>
                </a:solidFill>
                <a:latin typeface="Arial" pitchFamily="34" charset="0"/>
                <a:cs typeface="Arial" pitchFamily="34" charset="0"/>
              </a:rPr>
              <a:t>Placa ubicada en la Ópera con una frase del arquitecto danés  </a:t>
            </a:r>
            <a:r>
              <a:rPr lang="es-ES" dirty="0" err="1" smtClean="0">
                <a:solidFill>
                  <a:srgbClr val="FFFF00"/>
                </a:solidFill>
                <a:latin typeface="Arial" pitchFamily="34" charset="0"/>
                <a:cs typeface="Arial" pitchFamily="34" charset="0"/>
              </a:rPr>
              <a:t>Jørn</a:t>
            </a:r>
            <a:r>
              <a:rPr lang="es-ES" dirty="0" smtClean="0">
                <a:solidFill>
                  <a:srgbClr val="FFFF00"/>
                </a:solidFill>
                <a:latin typeface="Arial" pitchFamily="34" charset="0"/>
                <a:cs typeface="Arial" pitchFamily="34" charset="0"/>
              </a:rPr>
              <a:t> </a:t>
            </a:r>
            <a:r>
              <a:rPr lang="es-ES" dirty="0" err="1" smtClean="0">
                <a:solidFill>
                  <a:srgbClr val="FFFF00"/>
                </a:solidFill>
                <a:latin typeface="Arial" pitchFamily="34" charset="0"/>
                <a:cs typeface="Arial" pitchFamily="34" charset="0"/>
              </a:rPr>
              <a:t>Utzon</a:t>
            </a:r>
            <a:r>
              <a:rPr lang="es-ES" dirty="0" smtClean="0">
                <a:solidFill>
                  <a:srgbClr val="FFFF00"/>
                </a:solidFill>
                <a:latin typeface="Arial" pitchFamily="34" charset="0"/>
                <a:cs typeface="Arial" pitchFamily="34" charset="0"/>
              </a:rPr>
              <a:t>: diseñador de la  Casa  de la Opera</a:t>
            </a:r>
          </a:p>
          <a:p>
            <a:r>
              <a:rPr lang="es-ES" dirty="0" smtClean="0">
                <a:solidFill>
                  <a:srgbClr val="FFFF00"/>
                </a:solidFill>
                <a:latin typeface="Arial" pitchFamily="34" charset="0"/>
                <a:cs typeface="Arial" pitchFamily="34" charset="0"/>
              </a:rPr>
              <a:t>“ Luego de tres años de búsqueda intensiva de una geometría básica para el complejo de conchas, llegué en octubre de 1961 a la solución esférica que aquí se expone. Denomino a esto mi llave a las conchas porque resuelve todos los problemas de construcción abriendo paso a la producción masiva y de precisión en la industria y la construcción simple y con este sistema geométrico obtengo plena armonía entre todas las formas de este fantástico complejo".</a:t>
            </a:r>
            <a:endParaRPr lang="es-ES" dirty="0">
              <a:solidFill>
                <a:srgbClr val="FFFF00"/>
              </a:solidFill>
              <a:latin typeface="Arial" pitchFamily="34" charset="0"/>
              <a:cs typeface="Arial" pitchFamily="34" charset="0"/>
            </a:endParaRPr>
          </a:p>
        </p:txBody>
      </p:sp>
    </p:spTree>
  </p:cSld>
  <p:clrMapOvr>
    <a:masterClrMapping/>
  </p:clrMapOvr>
  <p:transition spd="slow"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ppt_x</p:attrName>
                                        </p:attrNameLst>
                                      </p:cBhvr>
                                      <p:tavLst>
                                        <p:tav tm="0">
                                          <p:val>
                                            <p:strVal val="#ppt_x"/>
                                          </p:val>
                                        </p:tav>
                                        <p:tav tm="100000">
                                          <p:val>
                                            <p:strVal val="#ppt_x"/>
                                          </p:val>
                                        </p:tav>
                                      </p:tavLst>
                                    </p:anim>
                                    <p:anim calcmode="lin" valueType="num">
                                      <p:cBhvr>
                                        <p:cTn id="9" dur="2000" fill="hold"/>
                                        <p:tgtEl>
                                          <p:spTgt spid="4"/>
                                        </p:tgtEl>
                                        <p:attrNameLst>
                                          <p:attrName>ppt_y</p:attrName>
                                        </p:attrNameLst>
                                      </p:cBhvr>
                                      <p:tavLst>
                                        <p:tav tm="0">
                                          <p:val>
                                            <p:strVal val="#ppt_y+.1"/>
                                          </p:val>
                                        </p:tav>
                                        <p:tav tm="100000">
                                          <p:val>
                                            <p:strVal val="#ppt_y"/>
                                          </p:val>
                                        </p:tav>
                                      </p:tavLst>
                                    </p:anim>
                                  </p:childTnLst>
                                </p:cTn>
                              </p:par>
                              <p:par>
                                <p:cTn id="10" presetID="17" presetClass="entr" presetSubtype="8"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2000" fill="hold"/>
                                        <p:tgtEl>
                                          <p:spTgt spid="5"/>
                                        </p:tgtEl>
                                        <p:attrNameLst>
                                          <p:attrName>ppt_x</p:attrName>
                                        </p:attrNameLst>
                                      </p:cBhvr>
                                      <p:tavLst>
                                        <p:tav tm="0">
                                          <p:val>
                                            <p:strVal val="#ppt_x-#ppt_w/2"/>
                                          </p:val>
                                        </p:tav>
                                        <p:tav tm="100000">
                                          <p:val>
                                            <p:strVal val="#ppt_x"/>
                                          </p:val>
                                        </p:tav>
                                      </p:tavLst>
                                    </p:anim>
                                    <p:anim calcmode="lin" valueType="num">
                                      <p:cBhvr>
                                        <p:cTn id="13" dur="2000" fill="hold"/>
                                        <p:tgtEl>
                                          <p:spTgt spid="5"/>
                                        </p:tgtEl>
                                        <p:attrNameLst>
                                          <p:attrName>ppt_y</p:attrName>
                                        </p:attrNameLst>
                                      </p:cBhvr>
                                      <p:tavLst>
                                        <p:tav tm="0">
                                          <p:val>
                                            <p:strVal val="#ppt_y"/>
                                          </p:val>
                                        </p:tav>
                                        <p:tav tm="100000">
                                          <p:val>
                                            <p:strVal val="#ppt_y"/>
                                          </p:val>
                                        </p:tav>
                                      </p:tavLst>
                                    </p:anim>
                                    <p:anim calcmode="lin" valueType="num">
                                      <p:cBhvr>
                                        <p:cTn id="14" dur="2000" fill="hold"/>
                                        <p:tgtEl>
                                          <p:spTgt spid="5"/>
                                        </p:tgtEl>
                                        <p:attrNameLst>
                                          <p:attrName>ppt_w</p:attrName>
                                        </p:attrNameLst>
                                      </p:cBhvr>
                                      <p:tavLst>
                                        <p:tav tm="0">
                                          <p:val>
                                            <p:fltVal val="0"/>
                                          </p:val>
                                        </p:tav>
                                        <p:tav tm="100000">
                                          <p:val>
                                            <p:strVal val="#ppt_w"/>
                                          </p:val>
                                        </p:tav>
                                      </p:tavLst>
                                    </p:anim>
                                    <p:anim calcmode="lin" valueType="num">
                                      <p:cBhvr>
                                        <p:cTn id="15" dur="2000" fill="hold"/>
                                        <p:tgtEl>
                                          <p:spTgt spid="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_Bank_Sydney-1 BANCO DEL ESTADO.jpg"/>
          <p:cNvPicPr>
            <a:picLocks noChangeAspect="1"/>
          </p:cNvPicPr>
          <p:nvPr/>
        </p:nvPicPr>
        <p:blipFill>
          <a:blip r:embed="rId2"/>
          <a:stretch>
            <a:fillRect/>
          </a:stretch>
        </p:blipFill>
        <p:spPr>
          <a:xfrm>
            <a:off x="0" y="0"/>
            <a:ext cx="9144000" cy="6851309"/>
          </a:xfrm>
          <a:prstGeom prst="rect">
            <a:avLst/>
          </a:prstGeom>
        </p:spPr>
      </p:pic>
      <p:pic>
        <p:nvPicPr>
          <p:cNvPr id="6" name="5 Imagen" descr="_Bank_Sydney-1 BANCO DEL ESTADO.jpg"/>
          <p:cNvPicPr>
            <a:picLocks noChangeAspect="1"/>
          </p:cNvPicPr>
          <p:nvPr/>
        </p:nvPicPr>
        <p:blipFill>
          <a:blip r:embed="rId2"/>
          <a:stretch>
            <a:fillRect/>
          </a:stretch>
        </p:blipFill>
        <p:spPr>
          <a:xfrm>
            <a:off x="0" y="0"/>
            <a:ext cx="9144000" cy="6851309"/>
          </a:xfrm>
          <a:prstGeom prst="rect">
            <a:avLst/>
          </a:prstGeom>
        </p:spPr>
      </p:pic>
      <p:sp>
        <p:nvSpPr>
          <p:cNvPr id="7" name="6 CuadroTexto"/>
          <p:cNvSpPr txBox="1"/>
          <p:nvPr/>
        </p:nvSpPr>
        <p:spPr>
          <a:xfrm>
            <a:off x="0" y="5715016"/>
            <a:ext cx="2666114" cy="738664"/>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Banco Del Estado</a:t>
            </a:r>
          </a:p>
          <a:p>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endParaRPr>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0" fill="hold" nodeType="withEffect">
                                  <p:stCondLst>
                                    <p:cond delay="0"/>
                                  </p:stCondLst>
                                  <p:childTnLst>
                                    <p:anim calcmode="lin" valueType="num">
                                      <p:cBhvr>
                                        <p:cTn id="6" dur="5000"/>
                                        <p:tgtEl>
                                          <p:spTgt spid="6"/>
                                        </p:tgtEl>
                                        <p:attrNameLst>
                                          <p:attrName>ppt_w</p:attrName>
                                        </p:attrNameLst>
                                      </p:cBhvr>
                                      <p:tavLst>
                                        <p:tav tm="0">
                                          <p:val>
                                            <p:strVal val="ppt_w"/>
                                          </p:val>
                                        </p:tav>
                                        <p:tav tm="100000">
                                          <p:val>
                                            <p:fltVal val="0"/>
                                          </p:val>
                                        </p:tav>
                                      </p:tavLst>
                                    </p:anim>
                                    <p:anim calcmode="lin" valueType="num">
                                      <p:cBhvr>
                                        <p:cTn id="7" dur="5000"/>
                                        <p:tgtEl>
                                          <p:spTgt spid="6"/>
                                        </p:tgtEl>
                                        <p:attrNameLst>
                                          <p:attrName>ppt_h</p:attrName>
                                        </p:attrNameLst>
                                      </p:cBhvr>
                                      <p:tavLst>
                                        <p:tav tm="0">
                                          <p:val>
                                            <p:strVal val="ppt_h"/>
                                          </p:val>
                                        </p:tav>
                                        <p:tav tm="100000">
                                          <p:val>
                                            <p:strVal val="ppt_h"/>
                                          </p:val>
                                        </p:tav>
                                      </p:tavLst>
                                    </p:anim>
                                    <p:set>
                                      <p:cBhvr>
                                        <p:cTn id="8" dur="1" fill="hold">
                                          <p:stCondLst>
                                            <p:cond delay="4999"/>
                                          </p:stCondLst>
                                        </p:cTn>
                                        <p:tgtEl>
                                          <p:spTgt spid="6"/>
                                        </p:tgtEl>
                                        <p:attrNameLst>
                                          <p:attrName>style.visibility</p:attrName>
                                        </p:attrNameLst>
                                      </p:cBhvr>
                                      <p:to>
                                        <p:strVal val="hidden"/>
                                      </p:to>
                                    </p:set>
                                  </p:childTnLst>
                                </p:cTn>
                              </p:par>
                              <p:par>
                                <p:cTn id="9" presetID="4" presetClass="exit" presetSubtype="16" fill="hold" nodeType="withEffect">
                                  <p:stCondLst>
                                    <p:cond delay="0"/>
                                  </p:stCondLst>
                                  <p:childTnLst>
                                    <p:animEffect transition="out" filter="box(in)">
                                      <p:cBhvr>
                                        <p:cTn id="10" dur="5000"/>
                                        <p:tgtEl>
                                          <p:spTgt spid="6"/>
                                        </p:tgtEl>
                                      </p:cBhvr>
                                    </p:animEffect>
                                    <p:set>
                                      <p:cBhvr>
                                        <p:cTn id="11" dur="1" fill="hold">
                                          <p:stCondLst>
                                            <p:cond delay="4999"/>
                                          </p:stCondLst>
                                        </p:cTn>
                                        <p:tgtEl>
                                          <p:spTgt spid="6"/>
                                        </p:tgtEl>
                                        <p:attrNameLst>
                                          <p:attrName>style.visibility</p:attrName>
                                        </p:attrNameLst>
                                      </p:cBhvr>
                                      <p:to>
                                        <p:strVal val="hidden"/>
                                      </p:to>
                                    </p:set>
                                  </p:childTnLst>
                                </p:cTn>
                              </p:par>
                              <p:par>
                                <p:cTn id="12" presetID="17" presetClass="entr" presetSubtype="10"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0" fill="hold"/>
                                        <p:tgtEl>
                                          <p:spTgt spid="4"/>
                                        </p:tgtEl>
                                        <p:attrNameLst>
                                          <p:attrName>ppt_w</p:attrName>
                                        </p:attrNameLst>
                                      </p:cBhvr>
                                      <p:tavLst>
                                        <p:tav tm="0">
                                          <p:val>
                                            <p:fltVal val="0"/>
                                          </p:val>
                                        </p:tav>
                                        <p:tav tm="100000">
                                          <p:val>
                                            <p:strVal val="#ppt_w"/>
                                          </p:val>
                                        </p:tav>
                                      </p:tavLst>
                                    </p:anim>
                                    <p:anim calcmode="lin" valueType="num">
                                      <p:cBhvr>
                                        <p:cTn id="15" dur="5000" fill="hold"/>
                                        <p:tgtEl>
                                          <p:spTgt spid="4"/>
                                        </p:tgtEl>
                                        <p:attrNameLst>
                                          <p:attrName>ppt_h</p:attrName>
                                        </p:attrNameLst>
                                      </p:cBhvr>
                                      <p:tavLst>
                                        <p:tav tm="0">
                                          <p:val>
                                            <p:strVal val="#ppt_h"/>
                                          </p:val>
                                        </p:tav>
                                        <p:tav tm="100000">
                                          <p:val>
                                            <p:strVal val="#ppt_h"/>
                                          </p:val>
                                        </p:tav>
                                      </p:tavLst>
                                    </p:anim>
                                  </p:childTnLst>
                                </p:cTn>
                              </p:par>
                              <p:par>
                                <p:cTn id="16" presetID="6"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circle(out)">
                                      <p:cBhvr>
                                        <p:cTn id="18" dur="5000"/>
                                        <p:tgtEl>
                                          <p:spTgt spid="4"/>
                                        </p:tgtEl>
                                      </p:cBhvr>
                                    </p:animEffect>
                                  </p:childTnLst>
                                </p:cTn>
                              </p:par>
                            </p:childTnLst>
                          </p:cTn>
                        </p:par>
                        <p:par>
                          <p:cTn id="19" fill="hold">
                            <p:stCondLst>
                              <p:cond delay="5000"/>
                            </p:stCondLst>
                            <p:childTnLst>
                              <p:par>
                                <p:cTn id="20" presetID="29" presetClass="entr" presetSubtype="0" fill="hold" grpId="0" nodeType="after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2000" fill="hold"/>
                                        <p:tgtEl>
                                          <p:spTgt spid="7"/>
                                        </p:tgtEl>
                                        <p:attrNameLst>
                                          <p:attrName>ppt_x</p:attrName>
                                        </p:attrNameLst>
                                      </p:cBhvr>
                                      <p:tavLst>
                                        <p:tav tm="0">
                                          <p:val>
                                            <p:strVal val="#ppt_x-.2"/>
                                          </p:val>
                                        </p:tav>
                                        <p:tav tm="100000">
                                          <p:val>
                                            <p:strVal val="#ppt_x"/>
                                          </p:val>
                                        </p:tav>
                                      </p:tavLst>
                                    </p:anim>
                                    <p:anim calcmode="lin" valueType="num">
                                      <p:cBhvr>
                                        <p:cTn id="23" dur="2000" fill="hold"/>
                                        <p:tgtEl>
                                          <p:spTgt spid="7"/>
                                        </p:tgtEl>
                                        <p:attrNameLst>
                                          <p:attrName>ppt_y</p:attrName>
                                        </p:attrNameLst>
                                      </p:cBhvr>
                                      <p:tavLst>
                                        <p:tav tm="0">
                                          <p:val>
                                            <p:strVal val="#ppt_y"/>
                                          </p:val>
                                        </p:tav>
                                        <p:tav tm="100000">
                                          <p:val>
                                            <p:strVal val="#ppt_y"/>
                                          </p:val>
                                        </p:tav>
                                      </p:tavLst>
                                    </p:anim>
                                    <p:animEffect transition="in" filter="wipe(right)" prLst="gradientSize: 0.1">
                                      <p:cBhvr>
                                        <p:cTn id="24"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0.jpg"/>
          <p:cNvPicPr>
            <a:picLocks noChangeAspect="1"/>
          </p:cNvPicPr>
          <p:nvPr/>
        </p:nvPicPr>
        <p:blipFill>
          <a:blip r:embed="rId3"/>
          <a:stretch>
            <a:fillRect/>
          </a:stretch>
        </p:blipFill>
        <p:spPr>
          <a:xfrm>
            <a:off x="0" y="0"/>
            <a:ext cx="9144000" cy="6858000"/>
          </a:xfrm>
          <a:prstGeom prst="rect">
            <a:avLst/>
          </a:prstGeom>
        </p:spPr>
      </p:pic>
      <p:pic>
        <p:nvPicPr>
          <p:cNvPr id="5" name="4 Imagen" descr="20.jpg"/>
          <p:cNvPicPr>
            <a:picLocks noChangeAspect="1"/>
          </p:cNvPicPr>
          <p:nvPr/>
        </p:nvPicPr>
        <p:blipFill>
          <a:blip r:embed="rId3"/>
          <a:stretch>
            <a:fillRect/>
          </a:stretch>
        </p:blipFill>
        <p:spPr>
          <a:xfrm>
            <a:off x="0" y="0"/>
            <a:ext cx="9144000" cy="6858000"/>
          </a:xfrm>
          <a:prstGeom prst="rect">
            <a:avLst/>
          </a:prstGeom>
        </p:spPr>
      </p:pic>
      <p:sp>
        <p:nvSpPr>
          <p:cNvPr id="6" name="5 CuadroTexto"/>
          <p:cNvSpPr txBox="1"/>
          <p:nvPr/>
        </p:nvSpPr>
        <p:spPr>
          <a:xfrm>
            <a:off x="5857884" y="857232"/>
            <a:ext cx="3159839" cy="400110"/>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_tradnl" sz="2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Jugando Con La Mascota</a:t>
            </a:r>
            <a:endParaRPr lang="es-ES" sz="20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endParaRPr>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1500"/>
                                  </p:stCondLst>
                                  <p:childTnLst>
                                    <p:anim calcmode="lin" valueType="num">
                                      <p:cBhvr>
                                        <p:cTn id="6" dur="5000"/>
                                        <p:tgtEl>
                                          <p:spTgt spid="5"/>
                                        </p:tgtEl>
                                        <p:attrNameLst>
                                          <p:attrName>ppt_x</p:attrName>
                                        </p:attrNameLst>
                                      </p:cBhvr>
                                      <p:tavLst>
                                        <p:tav tm="0">
                                          <p:val>
                                            <p:strVal val="ppt_x"/>
                                          </p:val>
                                        </p:tav>
                                        <p:tav tm="100000">
                                          <p:val>
                                            <p:strVal val="ppt_x-ppt_w/2"/>
                                          </p:val>
                                        </p:tav>
                                      </p:tavLst>
                                    </p:anim>
                                    <p:anim calcmode="lin" valueType="num">
                                      <p:cBhvr>
                                        <p:cTn id="7" dur="5000"/>
                                        <p:tgtEl>
                                          <p:spTgt spid="5"/>
                                        </p:tgtEl>
                                        <p:attrNameLst>
                                          <p:attrName>ppt_y</p:attrName>
                                        </p:attrNameLst>
                                      </p:cBhvr>
                                      <p:tavLst>
                                        <p:tav tm="0">
                                          <p:val>
                                            <p:strVal val="ppt_y"/>
                                          </p:val>
                                        </p:tav>
                                        <p:tav tm="100000">
                                          <p:val>
                                            <p:strVal val="ppt_y"/>
                                          </p:val>
                                        </p:tav>
                                      </p:tavLst>
                                    </p:anim>
                                    <p:anim calcmode="lin" valueType="num">
                                      <p:cBhvr>
                                        <p:cTn id="8" dur="5000"/>
                                        <p:tgtEl>
                                          <p:spTgt spid="5"/>
                                        </p:tgtEl>
                                        <p:attrNameLst>
                                          <p:attrName>ppt_w</p:attrName>
                                        </p:attrNameLst>
                                      </p:cBhvr>
                                      <p:tavLst>
                                        <p:tav tm="0">
                                          <p:val>
                                            <p:strVal val="ppt_w"/>
                                          </p:val>
                                        </p:tav>
                                        <p:tav tm="100000">
                                          <p:val>
                                            <p:fltVal val="0"/>
                                          </p:val>
                                        </p:tav>
                                      </p:tavLst>
                                    </p:anim>
                                    <p:anim calcmode="lin" valueType="num">
                                      <p:cBhvr>
                                        <p:cTn id="9" dur="5000"/>
                                        <p:tgtEl>
                                          <p:spTgt spid="5"/>
                                        </p:tgtEl>
                                        <p:attrNameLst>
                                          <p:attrName>ppt_h</p:attrName>
                                        </p:attrNameLst>
                                      </p:cBhvr>
                                      <p:tavLst>
                                        <p:tav tm="0">
                                          <p:val>
                                            <p:strVal val="ppt_h"/>
                                          </p:val>
                                        </p:tav>
                                        <p:tav tm="100000">
                                          <p:val>
                                            <p:strVal val="ppt_h"/>
                                          </p:val>
                                        </p:tav>
                                      </p:tavLst>
                                    </p:anim>
                                    <p:set>
                                      <p:cBhvr>
                                        <p:cTn id="10" dur="1" fill="hold">
                                          <p:stCondLst>
                                            <p:cond delay="4999"/>
                                          </p:stCondLst>
                                        </p:cTn>
                                        <p:tgtEl>
                                          <p:spTgt spid="5"/>
                                        </p:tgtEl>
                                        <p:attrNameLst>
                                          <p:attrName>style.visibility</p:attrName>
                                        </p:attrNameLst>
                                      </p:cBhvr>
                                      <p:to>
                                        <p:strVal val="hidden"/>
                                      </p:to>
                                    </p:set>
                                  </p:childTnLst>
                                </p:cTn>
                              </p:par>
                              <p:par>
                                <p:cTn id="11" presetID="16" presetClass="exit" presetSubtype="42" fill="hold" nodeType="withEffect">
                                  <p:stCondLst>
                                    <p:cond delay="1500"/>
                                  </p:stCondLst>
                                  <p:childTnLst>
                                    <p:animEffect transition="out" filter="barn(outHorizontal)">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17" presetClass="entr" presetSubtype="2" fill="hold" nodeType="withEffect">
                                  <p:stCondLst>
                                    <p:cond delay="150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ppt_x</p:attrName>
                                        </p:attrNameLst>
                                      </p:cBhvr>
                                      <p:tavLst>
                                        <p:tav tm="0">
                                          <p:val>
                                            <p:strVal val="#ppt_x+#ppt_w/2"/>
                                          </p:val>
                                        </p:tav>
                                        <p:tav tm="100000">
                                          <p:val>
                                            <p:strVal val="#ppt_x"/>
                                          </p:val>
                                        </p:tav>
                                      </p:tavLst>
                                    </p:anim>
                                    <p:anim calcmode="lin" valueType="num">
                                      <p:cBhvr>
                                        <p:cTn id="17" dur="5000" fill="hold"/>
                                        <p:tgtEl>
                                          <p:spTgt spid="4"/>
                                        </p:tgtEl>
                                        <p:attrNameLst>
                                          <p:attrName>ppt_y</p:attrName>
                                        </p:attrNameLst>
                                      </p:cBhvr>
                                      <p:tavLst>
                                        <p:tav tm="0">
                                          <p:val>
                                            <p:strVal val="#ppt_y"/>
                                          </p:val>
                                        </p:tav>
                                        <p:tav tm="100000">
                                          <p:val>
                                            <p:strVal val="#ppt_y"/>
                                          </p:val>
                                        </p:tav>
                                      </p:tavLst>
                                    </p:anim>
                                    <p:anim calcmode="lin" valueType="num">
                                      <p:cBhvr>
                                        <p:cTn id="18" dur="5000" fill="hold"/>
                                        <p:tgtEl>
                                          <p:spTgt spid="4"/>
                                        </p:tgtEl>
                                        <p:attrNameLst>
                                          <p:attrName>ppt_w</p:attrName>
                                        </p:attrNameLst>
                                      </p:cBhvr>
                                      <p:tavLst>
                                        <p:tav tm="0">
                                          <p:val>
                                            <p:fltVal val="0"/>
                                          </p:val>
                                        </p:tav>
                                        <p:tav tm="100000">
                                          <p:val>
                                            <p:strVal val="#ppt_w"/>
                                          </p:val>
                                        </p:tav>
                                      </p:tavLst>
                                    </p:anim>
                                    <p:anim calcmode="lin" valueType="num">
                                      <p:cBhvr>
                                        <p:cTn id="19" dur="5000" fill="hold"/>
                                        <p:tgtEl>
                                          <p:spTgt spid="4"/>
                                        </p:tgtEl>
                                        <p:attrNameLst>
                                          <p:attrName>ppt_h</p:attrName>
                                        </p:attrNameLst>
                                      </p:cBhvr>
                                      <p:tavLst>
                                        <p:tav tm="0">
                                          <p:val>
                                            <p:strVal val="#ppt_h"/>
                                          </p:val>
                                        </p:tav>
                                        <p:tav tm="100000">
                                          <p:val>
                                            <p:strVal val="#ppt_h"/>
                                          </p:val>
                                        </p:tav>
                                      </p:tavLst>
                                    </p:anim>
                                  </p:childTnLst>
                                </p:cTn>
                              </p:par>
                              <p:par>
                                <p:cTn id="20" presetID="16" presetClass="entr" presetSubtype="42" fill="hold" nodeType="withEffect">
                                  <p:stCondLst>
                                    <p:cond delay="1500"/>
                                  </p:stCondLst>
                                  <p:childTnLst>
                                    <p:set>
                                      <p:cBhvr>
                                        <p:cTn id="21" dur="1" fill="hold">
                                          <p:stCondLst>
                                            <p:cond delay="0"/>
                                          </p:stCondLst>
                                        </p:cTn>
                                        <p:tgtEl>
                                          <p:spTgt spid="4"/>
                                        </p:tgtEl>
                                        <p:attrNameLst>
                                          <p:attrName>style.visibility</p:attrName>
                                        </p:attrNameLst>
                                      </p:cBhvr>
                                      <p:to>
                                        <p:strVal val="visible"/>
                                      </p:to>
                                    </p:set>
                                    <p:animEffect transition="in" filter="barn(outHorizontal)">
                                      <p:cBhvr>
                                        <p:cTn id="22" dur="5000"/>
                                        <p:tgtEl>
                                          <p:spTgt spid="4"/>
                                        </p:tgtEl>
                                      </p:cBhvr>
                                    </p:animEffect>
                                  </p:childTnLst>
                                </p:cTn>
                              </p:par>
                            </p:childTnLst>
                          </p:cTn>
                        </p:par>
                        <p:par>
                          <p:cTn id="23" fill="hold">
                            <p:stCondLst>
                              <p:cond delay="6500"/>
                            </p:stCondLst>
                            <p:childTnLst>
                              <p:par>
                                <p:cTn id="24" presetID="29" presetClass="entr" presetSubtype="0" fill="hold" grpId="0" nodeType="after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p:cTn id="26" dur="2000" fill="hold"/>
                                        <p:tgtEl>
                                          <p:spTgt spid="6"/>
                                        </p:tgtEl>
                                        <p:attrNameLst>
                                          <p:attrName>ppt_x</p:attrName>
                                        </p:attrNameLst>
                                      </p:cBhvr>
                                      <p:tavLst>
                                        <p:tav tm="0">
                                          <p:val>
                                            <p:strVal val="#ppt_x-.2"/>
                                          </p:val>
                                        </p:tav>
                                        <p:tav tm="100000">
                                          <p:val>
                                            <p:strVal val="#ppt_x"/>
                                          </p:val>
                                        </p:tav>
                                      </p:tavLst>
                                    </p:anim>
                                    <p:anim calcmode="lin" valueType="num">
                                      <p:cBhvr>
                                        <p:cTn id="27" dur="2000" fill="hold"/>
                                        <p:tgtEl>
                                          <p:spTgt spid="6"/>
                                        </p:tgtEl>
                                        <p:attrNameLst>
                                          <p:attrName>ppt_y</p:attrName>
                                        </p:attrNameLst>
                                      </p:cBhvr>
                                      <p:tavLst>
                                        <p:tav tm="0">
                                          <p:val>
                                            <p:strVal val="#ppt_y"/>
                                          </p:val>
                                        </p:tav>
                                        <p:tav tm="100000">
                                          <p:val>
                                            <p:strVal val="#ppt_y"/>
                                          </p:val>
                                        </p:tav>
                                      </p:tavLst>
                                    </p:anim>
                                    <p:animEffect transition="in" filter="wipe(right)" prLst="gradientSize: 0.1">
                                      <p:cBhvr>
                                        <p:cTn id="28"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7" name="6 Marco"/>
          <p:cNvSpPr/>
          <p:nvPr/>
        </p:nvSpPr>
        <p:spPr>
          <a:xfrm>
            <a:off x="0" y="0"/>
            <a:ext cx="9144000" cy="6858000"/>
          </a:xfrm>
          <a:prstGeom prst="frame">
            <a:avLst>
              <a:gd name="adj1" fmla="val 5834"/>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Rectángulo"/>
          <p:cNvSpPr/>
          <p:nvPr/>
        </p:nvSpPr>
        <p:spPr>
          <a:xfrm>
            <a:off x="538134" y="581006"/>
            <a:ext cx="8034394" cy="5643602"/>
          </a:xfrm>
          <a:prstGeom prst="rect">
            <a:avLst/>
          </a:prstGeom>
          <a:solidFill>
            <a:srgbClr val="1F0E68"/>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CuadroTexto"/>
          <p:cNvSpPr txBox="1"/>
          <p:nvPr/>
        </p:nvSpPr>
        <p:spPr>
          <a:xfrm>
            <a:off x="928662" y="1142984"/>
            <a:ext cx="7286676" cy="4524315"/>
          </a:xfrm>
          <a:prstGeom prst="rect">
            <a:avLst/>
          </a:prstGeom>
          <a:noFill/>
        </p:spPr>
        <p:txBody>
          <a:bodyPr wrap="square" rtlCol="0">
            <a:spAutoFit/>
          </a:bodyPr>
          <a:lstStyle/>
          <a:p>
            <a:r>
              <a:rPr lang="es-ES" dirty="0" smtClean="0">
                <a:solidFill>
                  <a:srgbClr val="FFFF00"/>
                </a:solidFill>
                <a:effectLst>
                  <a:outerShdw blurRad="38100" dist="38100" dir="2700000" algn="tl">
                    <a:srgbClr val="000000">
                      <a:alpha val="43137"/>
                    </a:srgbClr>
                  </a:outerShdw>
                </a:effectLst>
                <a:latin typeface="Arial" pitchFamily="34" charset="0"/>
                <a:cs typeface="Arial" pitchFamily="34" charset="0"/>
              </a:rPr>
              <a:t>Sídney está lleno del espíritu contemporáneo e histórico de Australia. La maravillosa Casa de la ópera de Sídney parece un enorme velero de papiroflexia flotando en paz en el puerto. Paséate por las angostas calles adoquinadas de </a:t>
            </a:r>
            <a:r>
              <a:rPr lang="es-ES" dirty="0" err="1" smtClean="0">
                <a:solidFill>
                  <a:srgbClr val="FFFF00"/>
                </a:solidFill>
                <a:effectLst>
                  <a:outerShdw blurRad="38100" dist="38100" dir="2700000" algn="tl">
                    <a:srgbClr val="000000">
                      <a:alpha val="43137"/>
                    </a:srgbClr>
                  </a:outerShdw>
                </a:effectLst>
                <a:latin typeface="Arial" pitchFamily="34" charset="0"/>
                <a:cs typeface="Arial" pitchFamily="34" charset="0"/>
              </a:rPr>
              <a:t>The</a:t>
            </a:r>
            <a:r>
              <a:rPr lang="es-ES" dirty="0" smtClean="0">
                <a:solidFill>
                  <a:srgbClr val="FFFF00"/>
                </a:solidFill>
                <a:effectLst>
                  <a:outerShdw blurRad="38100" dist="38100" dir="2700000" algn="tl">
                    <a:srgbClr val="000000">
                      <a:alpha val="43137"/>
                    </a:srgbClr>
                  </a:outerShdw>
                </a:effectLst>
                <a:latin typeface="Arial" pitchFamily="34" charset="0"/>
                <a:cs typeface="Arial" pitchFamily="34" charset="0"/>
              </a:rPr>
              <a:t> </a:t>
            </a:r>
            <a:r>
              <a:rPr lang="es-ES" dirty="0" err="1" smtClean="0">
                <a:solidFill>
                  <a:srgbClr val="FFFF00"/>
                </a:solidFill>
                <a:effectLst>
                  <a:outerShdw blurRad="38100" dist="38100" dir="2700000" algn="tl">
                    <a:srgbClr val="000000">
                      <a:alpha val="43137"/>
                    </a:srgbClr>
                  </a:outerShdw>
                </a:effectLst>
                <a:latin typeface="Arial" pitchFamily="34" charset="0"/>
                <a:cs typeface="Arial" pitchFamily="34" charset="0"/>
              </a:rPr>
              <a:t>Rocks</a:t>
            </a:r>
            <a:r>
              <a:rPr lang="es-ES" dirty="0" smtClean="0">
                <a:solidFill>
                  <a:srgbClr val="FFFF00"/>
                </a:solidFill>
                <a:effectLst>
                  <a:outerShdw blurRad="38100" dist="38100" dir="2700000" algn="tl">
                    <a:srgbClr val="000000">
                      <a:alpha val="43137"/>
                    </a:srgbClr>
                  </a:outerShdw>
                </a:effectLst>
                <a:latin typeface="Arial" pitchFamily="34" charset="0"/>
                <a:cs typeface="Arial" pitchFamily="34" charset="0"/>
              </a:rPr>
              <a:t> y tópate con algún artista callejero en Circular </a:t>
            </a:r>
            <a:r>
              <a:rPr lang="es-ES" dirty="0" err="1" smtClean="0">
                <a:solidFill>
                  <a:srgbClr val="FFFF00"/>
                </a:solidFill>
                <a:effectLst>
                  <a:outerShdw blurRad="38100" dist="38100" dir="2700000" algn="tl">
                    <a:srgbClr val="000000">
                      <a:alpha val="43137"/>
                    </a:srgbClr>
                  </a:outerShdw>
                </a:effectLst>
                <a:latin typeface="Arial" pitchFamily="34" charset="0"/>
                <a:cs typeface="Arial" pitchFamily="34" charset="0"/>
              </a:rPr>
              <a:t>Quay</a:t>
            </a:r>
            <a:r>
              <a:rPr lang="es-ES" dirty="0" smtClean="0">
                <a:solidFill>
                  <a:srgbClr val="FFFF00"/>
                </a:solidFill>
                <a:effectLst>
                  <a:outerShdw blurRad="38100" dist="38100" dir="2700000" algn="tl">
                    <a:srgbClr val="000000">
                      <a:alpha val="43137"/>
                    </a:srgbClr>
                  </a:outerShdw>
                </a:effectLst>
                <a:latin typeface="Arial" pitchFamily="34" charset="0"/>
                <a:cs typeface="Arial" pitchFamily="34" charset="0"/>
              </a:rPr>
              <a:t> antes de dirigirte al museo de arte contemporáneo. Las vistas desde el observatorio </a:t>
            </a:r>
            <a:r>
              <a:rPr lang="es-ES" dirty="0" err="1" smtClean="0">
                <a:solidFill>
                  <a:srgbClr val="FFFF00"/>
                </a:solidFill>
                <a:effectLst>
                  <a:outerShdw blurRad="38100" dist="38100" dir="2700000" algn="tl">
                    <a:srgbClr val="000000">
                      <a:alpha val="43137"/>
                    </a:srgbClr>
                  </a:outerShdw>
                </a:effectLst>
                <a:latin typeface="Arial" pitchFamily="34" charset="0"/>
                <a:cs typeface="Arial" pitchFamily="34" charset="0"/>
              </a:rPr>
              <a:t>Sydney</a:t>
            </a:r>
            <a:r>
              <a:rPr lang="es-ES" dirty="0" smtClean="0">
                <a:solidFill>
                  <a:srgbClr val="FFFF00"/>
                </a:solidFill>
                <a:effectLst>
                  <a:outerShdw blurRad="38100" dist="38100" dir="2700000" algn="tl">
                    <a:srgbClr val="000000">
                      <a:alpha val="43137"/>
                    </a:srgbClr>
                  </a:outerShdw>
                </a:effectLst>
                <a:latin typeface="Arial" pitchFamily="34" charset="0"/>
                <a:cs typeface="Arial" pitchFamily="34" charset="0"/>
              </a:rPr>
              <a:t> </a:t>
            </a:r>
            <a:r>
              <a:rPr lang="es-ES" dirty="0" err="1" smtClean="0">
                <a:solidFill>
                  <a:srgbClr val="FFFF00"/>
                </a:solidFill>
                <a:effectLst>
                  <a:outerShdw blurRad="38100" dist="38100" dir="2700000" algn="tl">
                    <a:srgbClr val="000000">
                      <a:alpha val="43137"/>
                    </a:srgbClr>
                  </a:outerShdw>
                </a:effectLst>
                <a:latin typeface="Arial" pitchFamily="34" charset="0"/>
                <a:cs typeface="Arial" pitchFamily="34" charset="0"/>
              </a:rPr>
              <a:t>Tower</a:t>
            </a:r>
            <a:r>
              <a:rPr lang="es-ES" dirty="0" smtClean="0">
                <a:solidFill>
                  <a:srgbClr val="FFFF00"/>
                </a:solidFill>
                <a:effectLst>
                  <a:outerShdw blurRad="38100" dist="38100" dir="2700000" algn="tl">
                    <a:srgbClr val="000000">
                      <a:alpha val="43137"/>
                    </a:srgbClr>
                  </a:outerShdw>
                </a:effectLst>
                <a:latin typeface="Arial" pitchFamily="34" charset="0"/>
                <a:cs typeface="Arial" pitchFamily="34" charset="0"/>
              </a:rPr>
              <a:t> </a:t>
            </a:r>
            <a:r>
              <a:rPr lang="es-ES" dirty="0" err="1" smtClean="0">
                <a:solidFill>
                  <a:srgbClr val="FFFF00"/>
                </a:solidFill>
                <a:effectLst>
                  <a:outerShdw blurRad="38100" dist="38100" dir="2700000" algn="tl">
                    <a:srgbClr val="000000">
                      <a:alpha val="43137"/>
                    </a:srgbClr>
                  </a:outerShdw>
                </a:effectLst>
                <a:latin typeface="Arial" pitchFamily="34" charset="0"/>
                <a:cs typeface="Arial" pitchFamily="34" charset="0"/>
              </a:rPr>
              <a:t>Eye</a:t>
            </a:r>
            <a:r>
              <a:rPr lang="es-ES" dirty="0" smtClean="0">
                <a:solidFill>
                  <a:srgbClr val="FFFF00"/>
                </a:solidFill>
                <a:effectLst>
                  <a:outerShdw blurRad="38100" dist="38100" dir="2700000" algn="tl">
                    <a:srgbClr val="000000">
                      <a:alpha val="43137"/>
                    </a:srgbClr>
                  </a:outerShdw>
                </a:effectLst>
                <a:latin typeface="Arial" pitchFamily="34" charset="0"/>
                <a:cs typeface="Arial" pitchFamily="34" charset="0"/>
              </a:rPr>
              <a:t> and </a:t>
            </a:r>
            <a:r>
              <a:rPr lang="es-ES" dirty="0" err="1" smtClean="0">
                <a:solidFill>
                  <a:srgbClr val="FFFF00"/>
                </a:solidFill>
                <a:effectLst>
                  <a:outerShdw blurRad="38100" dist="38100" dir="2700000" algn="tl">
                    <a:srgbClr val="000000">
                      <a:alpha val="43137"/>
                    </a:srgbClr>
                  </a:outerShdw>
                </a:effectLst>
                <a:latin typeface="Arial" pitchFamily="34" charset="0"/>
                <a:cs typeface="Arial" pitchFamily="34" charset="0"/>
              </a:rPr>
              <a:t>Skywalk</a:t>
            </a:r>
            <a:r>
              <a:rPr lang="es-ES" dirty="0" smtClean="0">
                <a:solidFill>
                  <a:srgbClr val="FFFF00"/>
                </a:solidFill>
                <a:effectLst>
                  <a:outerShdw blurRad="38100" dist="38100" dir="2700000" algn="tl">
                    <a:srgbClr val="000000">
                      <a:alpha val="43137"/>
                    </a:srgbClr>
                  </a:outerShdw>
                </a:effectLst>
                <a:latin typeface="Arial" pitchFamily="34" charset="0"/>
                <a:cs typeface="Arial" pitchFamily="34" charset="0"/>
              </a:rPr>
              <a:t> son legendarias: aprovecha esta oportunidad para conocer el diseño de la ciudad desde lo alto.</a:t>
            </a:r>
          </a:p>
          <a:p>
            <a:r>
              <a:rPr lang="es-ES" dirty="0" smtClean="0">
                <a:solidFill>
                  <a:srgbClr val="FFFF00"/>
                </a:solidFill>
                <a:effectLst>
                  <a:outerShdw blurRad="38100" dist="38100" dir="2700000" algn="tl">
                    <a:srgbClr val="000000">
                      <a:alpha val="43137"/>
                    </a:srgbClr>
                  </a:outerShdw>
                </a:effectLst>
                <a:latin typeface="Arial" pitchFamily="34" charset="0"/>
                <a:cs typeface="Arial" pitchFamily="34" charset="0"/>
              </a:rPr>
              <a:t>Melbourne, una ciudad bonita y de ambiente relajado, gusta por igual a todo el mundo: ofrece actividades para toda la familia, arte local e internacional, boutiques de alta costura, restaurantes de diversas tradiciones, patrimonio histórico australiano y aborigen, acontecimientos deportivos y una vida nocturna opulenta y vibrante. Monta en el tranvía City </a:t>
            </a:r>
            <a:r>
              <a:rPr lang="es-ES" dirty="0" err="1" smtClean="0">
                <a:solidFill>
                  <a:srgbClr val="FFFF00"/>
                </a:solidFill>
                <a:effectLst>
                  <a:outerShdw blurRad="38100" dist="38100" dir="2700000" algn="tl">
                    <a:srgbClr val="000000">
                      <a:alpha val="43137"/>
                    </a:srgbClr>
                  </a:outerShdw>
                </a:effectLst>
                <a:latin typeface="Arial" pitchFamily="34" charset="0"/>
                <a:cs typeface="Arial" pitchFamily="34" charset="0"/>
              </a:rPr>
              <a:t>Circle</a:t>
            </a:r>
            <a:r>
              <a:rPr lang="es-ES" dirty="0" smtClean="0">
                <a:solidFill>
                  <a:srgbClr val="FFFF00"/>
                </a:solidFill>
                <a:effectLst>
                  <a:outerShdw blurRad="38100" dist="38100" dir="2700000" algn="tl">
                    <a:srgbClr val="000000">
                      <a:alpha val="43137"/>
                    </a:srgbClr>
                  </a:outerShdw>
                </a:effectLst>
                <a:latin typeface="Arial" pitchFamily="34" charset="0"/>
                <a:cs typeface="Arial" pitchFamily="34" charset="0"/>
              </a:rPr>
              <a:t> para visitar algunas atracciones singulares, como los Jardines Botánicos Reales y la Reserva Natural </a:t>
            </a:r>
            <a:r>
              <a:rPr lang="es-ES" dirty="0" err="1" smtClean="0">
                <a:solidFill>
                  <a:srgbClr val="FFFF00"/>
                </a:solidFill>
                <a:effectLst>
                  <a:outerShdw blurRad="38100" dist="38100" dir="2700000" algn="tl">
                    <a:srgbClr val="000000">
                      <a:alpha val="43137"/>
                    </a:srgbClr>
                  </a:outerShdw>
                </a:effectLst>
                <a:latin typeface="Arial" pitchFamily="34" charset="0"/>
                <a:cs typeface="Arial" pitchFamily="34" charset="0"/>
              </a:rPr>
              <a:t>Healesville</a:t>
            </a:r>
            <a:r>
              <a:rPr lang="es-ES" dirty="0" smtClean="0">
                <a:solidFill>
                  <a:srgbClr val="FFFF00"/>
                </a:solidFill>
                <a:effectLst>
                  <a:outerShdw blurRad="38100" dist="38100" dir="2700000" algn="tl">
                    <a:srgbClr val="000000">
                      <a:alpha val="43137"/>
                    </a:srgbClr>
                  </a:outerShdw>
                </a:effectLst>
                <a:latin typeface="Arial" pitchFamily="34" charset="0"/>
                <a:cs typeface="Arial" pitchFamily="34" charset="0"/>
              </a:rPr>
              <a:t>, que cuenta con numerosas especies de la fauna local</a:t>
            </a:r>
            <a:endParaRPr lang="es-ES" dirty="0">
              <a:solidFill>
                <a:srgbClr val="FFFF00"/>
              </a:solidFill>
              <a:effectLst>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p:transition spd="slow" advTm="45000"/>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280px-Albion_Place_Hotel,_Sydney.JPG"/>
          <p:cNvPicPr>
            <a:picLocks noChangeAspect="1"/>
          </p:cNvPicPr>
          <p:nvPr/>
        </p:nvPicPr>
        <p:blipFill>
          <a:blip r:embed="rId2"/>
          <a:stretch>
            <a:fillRect/>
          </a:stretch>
        </p:blipFill>
        <p:spPr>
          <a:xfrm>
            <a:off x="5945" y="0"/>
            <a:ext cx="9132109" cy="6858000"/>
          </a:xfrm>
          <a:prstGeom prst="rect">
            <a:avLst/>
          </a:prstGeom>
        </p:spPr>
      </p:pic>
      <p:pic>
        <p:nvPicPr>
          <p:cNvPr id="6" name="5 Imagen" descr="1280px-Albion_Place_Hotel,_Sydney.JPG"/>
          <p:cNvPicPr>
            <a:picLocks noChangeAspect="1"/>
          </p:cNvPicPr>
          <p:nvPr/>
        </p:nvPicPr>
        <p:blipFill>
          <a:blip r:embed="rId2"/>
          <a:stretch>
            <a:fillRect/>
          </a:stretch>
        </p:blipFill>
        <p:spPr>
          <a:xfrm>
            <a:off x="11891" y="0"/>
            <a:ext cx="9132109" cy="6858000"/>
          </a:xfrm>
          <a:prstGeom prst="rect">
            <a:avLst/>
          </a:prstGeom>
        </p:spPr>
      </p:pic>
      <p:sp>
        <p:nvSpPr>
          <p:cNvPr id="7" name="6 CuadroTexto"/>
          <p:cNvSpPr txBox="1"/>
          <p:nvPr/>
        </p:nvSpPr>
        <p:spPr>
          <a:xfrm>
            <a:off x="357158" y="6211669"/>
            <a:ext cx="3934090" cy="830997"/>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24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Albion</a:t>
            </a:r>
            <a:r>
              <a:rPr lang="es-ES"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 Place Hotel </a:t>
            </a:r>
            <a:r>
              <a:rPr lang="es-ES" sz="24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Sydney</a:t>
            </a:r>
            <a:endParaRPr lang="es-ES"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endParaRPr>
          </a:p>
          <a:p>
            <a:endParaRPr lang="es-ES" sz="2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endParaRPr>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5000" fill="hold"/>
                                        <p:tgtEl>
                                          <p:spTgt spid="6"/>
                                        </p:tgtEl>
                                        <p:attrNameLst>
                                          <p:attrName>ppt_w</p:attrName>
                                        </p:attrNameLst>
                                      </p:cBhvr>
                                      <p:tavLst>
                                        <p:tav tm="0">
                                          <p:val>
                                            <p:strVal val="4/3*#ppt_w"/>
                                          </p:val>
                                        </p:tav>
                                        <p:tav tm="100000">
                                          <p:val>
                                            <p:strVal val="#ppt_w"/>
                                          </p:val>
                                        </p:tav>
                                      </p:tavLst>
                                    </p:anim>
                                    <p:anim calcmode="lin" valueType="num">
                                      <p:cBhvr>
                                        <p:cTn id="12" dur="5000" fill="hold"/>
                                        <p:tgtEl>
                                          <p:spTgt spid="6"/>
                                        </p:tgtEl>
                                        <p:attrNameLst>
                                          <p:attrName>ppt_h</p:attrName>
                                        </p:attrNameLst>
                                      </p:cBhvr>
                                      <p:tavLst>
                                        <p:tav tm="0">
                                          <p:val>
                                            <p:strVal val="4/3*#ppt_h"/>
                                          </p:val>
                                        </p:tav>
                                        <p:tav tm="100000">
                                          <p:val>
                                            <p:strVal val="#ppt_h"/>
                                          </p:val>
                                        </p:tav>
                                      </p:tavLst>
                                    </p:anim>
                                  </p:childTnLst>
                                </p:cTn>
                              </p:par>
                              <p:par>
                                <p:cTn id="13" presetID="6" presetClass="entr" presetSubtype="32"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circle(out)">
                                      <p:cBhvr>
                                        <p:cTn id="15" dur="5000"/>
                                        <p:tgtEl>
                                          <p:spTgt spid="6"/>
                                        </p:tgtEl>
                                      </p:cBhvr>
                                    </p:animEffect>
                                  </p:childTnLst>
                                </p:cTn>
                              </p:par>
                              <p:par>
                                <p:cTn id="16" presetID="16" presetClass="entr" presetSubtype="37"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arn(outVertical)">
                                      <p:cBhvr>
                                        <p:cTn id="18" dur="5000"/>
                                        <p:tgtEl>
                                          <p:spTgt spid="4"/>
                                        </p:tgtEl>
                                      </p:cBhvr>
                                    </p:animEffect>
                                  </p:childTnLst>
                                </p:cTn>
                              </p:par>
                            </p:childTnLst>
                          </p:cTn>
                        </p:par>
                        <p:par>
                          <p:cTn id="19" fill="hold">
                            <p:stCondLst>
                              <p:cond delay="5000"/>
                            </p:stCondLst>
                            <p:childTnLst>
                              <p:par>
                                <p:cTn id="20" presetID="29" presetClass="entr" presetSubtype="0" fill="hold" grpId="0" nodeType="after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2000" fill="hold"/>
                                        <p:tgtEl>
                                          <p:spTgt spid="7"/>
                                        </p:tgtEl>
                                        <p:attrNameLst>
                                          <p:attrName>ppt_x</p:attrName>
                                        </p:attrNameLst>
                                      </p:cBhvr>
                                      <p:tavLst>
                                        <p:tav tm="0">
                                          <p:val>
                                            <p:strVal val="#ppt_x-.2"/>
                                          </p:val>
                                        </p:tav>
                                        <p:tav tm="100000">
                                          <p:val>
                                            <p:strVal val="#ppt_x"/>
                                          </p:val>
                                        </p:tav>
                                      </p:tavLst>
                                    </p:anim>
                                    <p:anim calcmode="lin" valueType="num">
                                      <p:cBhvr>
                                        <p:cTn id="23" dur="2000" fill="hold"/>
                                        <p:tgtEl>
                                          <p:spTgt spid="7"/>
                                        </p:tgtEl>
                                        <p:attrNameLst>
                                          <p:attrName>ppt_y</p:attrName>
                                        </p:attrNameLst>
                                      </p:cBhvr>
                                      <p:tavLst>
                                        <p:tav tm="0">
                                          <p:val>
                                            <p:strVal val="#ppt_y"/>
                                          </p:val>
                                        </p:tav>
                                        <p:tav tm="100000">
                                          <p:val>
                                            <p:strVal val="#ppt_y"/>
                                          </p:val>
                                        </p:tav>
                                      </p:tavLst>
                                    </p:anim>
                                    <p:animEffect transition="in" filter="wipe(right)" prLst="gradientSize: 0.1">
                                      <p:cBhvr>
                                        <p:cTn id="24"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024px-Gearge_st_sydney1345.JPG"/>
          <p:cNvPicPr>
            <a:picLocks noChangeAspect="1"/>
          </p:cNvPicPr>
          <p:nvPr/>
        </p:nvPicPr>
        <p:blipFill>
          <a:blip r:embed="rId2"/>
          <a:stretch>
            <a:fillRect/>
          </a:stretch>
        </p:blipFill>
        <p:spPr>
          <a:xfrm>
            <a:off x="0" y="0"/>
            <a:ext cx="9144000" cy="6818050"/>
          </a:xfrm>
          <a:prstGeom prst="rect">
            <a:avLst/>
          </a:prstGeom>
        </p:spPr>
      </p:pic>
      <p:pic>
        <p:nvPicPr>
          <p:cNvPr id="6" name="5 Imagen" descr="1024px-Gearge_st_sydney1345.JPG"/>
          <p:cNvPicPr>
            <a:picLocks noChangeAspect="1"/>
          </p:cNvPicPr>
          <p:nvPr/>
        </p:nvPicPr>
        <p:blipFill>
          <a:blip r:embed="rId2"/>
          <a:stretch>
            <a:fillRect/>
          </a:stretch>
        </p:blipFill>
        <p:spPr>
          <a:xfrm>
            <a:off x="0" y="0"/>
            <a:ext cx="9144000" cy="6818050"/>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2/3*#ppt_w"/>
                                          </p:val>
                                        </p:tav>
                                        <p:tav tm="100000">
                                          <p:val>
                                            <p:strVal val="#ppt_w"/>
                                          </p:val>
                                        </p:tav>
                                      </p:tavLst>
                                    </p:anim>
                                    <p:anim calcmode="lin" valueType="num">
                                      <p:cBhvr>
                                        <p:cTn id="8" dur="3000" fill="hold"/>
                                        <p:tgtEl>
                                          <p:spTgt spid="4"/>
                                        </p:tgtEl>
                                        <p:attrNameLst>
                                          <p:attrName>ppt_h</p:attrName>
                                        </p:attrNameLst>
                                      </p:cBhvr>
                                      <p:tavLst>
                                        <p:tav tm="0">
                                          <p:val>
                                            <p:strVal val="2/3*#ppt_h"/>
                                          </p:val>
                                        </p:tav>
                                        <p:tav tm="100000">
                                          <p:val>
                                            <p:strVal val="#ppt_h"/>
                                          </p:val>
                                        </p:tav>
                                      </p:tavLst>
                                    </p:anim>
                                  </p:childTnLst>
                                </p:cTn>
                              </p:par>
                              <p:par>
                                <p:cTn id="9" presetID="23" presetClass="entr" presetSubtype="272"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3000" fill="hold"/>
                                        <p:tgtEl>
                                          <p:spTgt spid="6"/>
                                        </p:tgtEl>
                                        <p:attrNameLst>
                                          <p:attrName>ppt_w</p:attrName>
                                        </p:attrNameLst>
                                      </p:cBhvr>
                                      <p:tavLst>
                                        <p:tav tm="0">
                                          <p:val>
                                            <p:strVal val="2/3*#ppt_w"/>
                                          </p:val>
                                        </p:tav>
                                        <p:tav tm="100000">
                                          <p:val>
                                            <p:strVal val="#ppt_w"/>
                                          </p:val>
                                        </p:tav>
                                      </p:tavLst>
                                    </p:anim>
                                    <p:anim calcmode="lin" valueType="num">
                                      <p:cBhvr>
                                        <p:cTn id="12" dur="3000" fill="hold"/>
                                        <p:tgtEl>
                                          <p:spTgt spid="6"/>
                                        </p:tgtEl>
                                        <p:attrNameLst>
                                          <p:attrName>ppt_h</p:attrName>
                                        </p:attrNameLst>
                                      </p:cBhvr>
                                      <p:tavLst>
                                        <p:tav tm="0">
                                          <p:val>
                                            <p:strVal val="2/3*#ppt_h"/>
                                          </p:val>
                                        </p:tav>
                                        <p:tav tm="100000">
                                          <p:val>
                                            <p:strVal val="#ppt_h"/>
                                          </p:val>
                                        </p:tav>
                                      </p:tavLst>
                                    </p:anim>
                                  </p:childTnLst>
                                </p:cTn>
                              </p:par>
                              <p:par>
                                <p:cTn id="13" presetID="3" presetClass="entr" presetSubtype="10"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blinds(horizontal)">
                                      <p:cBhvr>
                                        <p:cTn id="15" dur="3000"/>
                                        <p:tgtEl>
                                          <p:spTgt spid="4"/>
                                        </p:tgtEl>
                                      </p:cBhvr>
                                    </p:animEffect>
                                  </p:childTnLst>
                                </p:cTn>
                              </p:par>
                              <p:par>
                                <p:cTn id="16" presetID="3" presetClass="entr" presetSubtype="5"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blinds(vertical)">
                                      <p:cBhvr>
                                        <p:cTn id="18" dur="3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280px-Sydney_Australia_.jpg"/>
          <p:cNvPicPr>
            <a:picLocks noChangeAspect="1"/>
          </p:cNvPicPr>
          <p:nvPr/>
        </p:nvPicPr>
        <p:blipFill>
          <a:blip r:embed="rId2"/>
          <a:stretch>
            <a:fillRect/>
          </a:stretch>
        </p:blipFill>
        <p:spPr>
          <a:xfrm>
            <a:off x="0" y="6684"/>
            <a:ext cx="9144000" cy="6844632"/>
          </a:xfrm>
          <a:prstGeom prst="rect">
            <a:avLst/>
          </a:prstGeom>
        </p:spPr>
      </p:pic>
      <p:pic>
        <p:nvPicPr>
          <p:cNvPr id="6" name="5 Imagen" descr="1280px-Sydney_Australia_.jpg"/>
          <p:cNvPicPr>
            <a:picLocks noChangeAspect="1"/>
          </p:cNvPicPr>
          <p:nvPr/>
        </p:nvPicPr>
        <p:blipFill>
          <a:blip r:embed="rId2"/>
          <a:stretch>
            <a:fillRect/>
          </a:stretch>
        </p:blipFill>
        <p:spPr>
          <a:xfrm>
            <a:off x="0" y="0"/>
            <a:ext cx="9144000" cy="6844632"/>
          </a:xfrm>
          <a:prstGeom prst="rect">
            <a:avLst/>
          </a:prstGeom>
        </p:spPr>
      </p:pic>
      <p:pic>
        <p:nvPicPr>
          <p:cNvPr id="7" name="6 Imagen" descr="1280px-Sydney_Australia_.jpg"/>
          <p:cNvPicPr>
            <a:picLocks noChangeAspect="1"/>
          </p:cNvPicPr>
          <p:nvPr/>
        </p:nvPicPr>
        <p:blipFill>
          <a:blip r:embed="rId2"/>
          <a:stretch>
            <a:fillRect/>
          </a:stretch>
        </p:blipFill>
        <p:spPr>
          <a:xfrm>
            <a:off x="0" y="13368"/>
            <a:ext cx="9144000" cy="6844632"/>
          </a:xfrm>
          <a:prstGeom prst="rect">
            <a:avLst/>
          </a:prstGeom>
        </p:spPr>
      </p:pic>
      <p:sp>
        <p:nvSpPr>
          <p:cNvPr id="8" name="7 CuadroTexto"/>
          <p:cNvSpPr txBox="1"/>
          <p:nvPr/>
        </p:nvSpPr>
        <p:spPr>
          <a:xfrm>
            <a:off x="500034" y="6072206"/>
            <a:ext cx="1354858" cy="830997"/>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28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Sydney</a:t>
            </a:r>
            <a:endParaRPr lang="es-ES" sz="28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endParaRPr>
          </a:p>
          <a:p>
            <a:endParaRPr lang="es-ES" sz="20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ox(in)">
                                      <p:cBhvr>
                                        <p:cTn id="7" dur="3000"/>
                                        <p:tgtEl>
                                          <p:spTgt spid="7"/>
                                        </p:tgtEl>
                                      </p:cBhvr>
                                    </p:animEffect>
                                  </p:childTnLst>
                                </p:cTn>
                              </p:par>
                              <p:par>
                                <p:cTn id="8" presetID="23" presetClass="entr" presetSubtype="272"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p:cTn id="10" dur="3000" fill="hold"/>
                                        <p:tgtEl>
                                          <p:spTgt spid="7"/>
                                        </p:tgtEl>
                                        <p:attrNameLst>
                                          <p:attrName>ppt_w</p:attrName>
                                        </p:attrNameLst>
                                      </p:cBhvr>
                                      <p:tavLst>
                                        <p:tav tm="0">
                                          <p:val>
                                            <p:strVal val="2/3*#ppt_w"/>
                                          </p:val>
                                        </p:tav>
                                        <p:tav tm="100000">
                                          <p:val>
                                            <p:strVal val="#ppt_w"/>
                                          </p:val>
                                        </p:tav>
                                      </p:tavLst>
                                    </p:anim>
                                    <p:anim calcmode="lin" valueType="num">
                                      <p:cBhvr>
                                        <p:cTn id="11" dur="3000" fill="hold"/>
                                        <p:tgtEl>
                                          <p:spTgt spid="7"/>
                                        </p:tgtEl>
                                        <p:attrNameLst>
                                          <p:attrName>ppt_h</p:attrName>
                                        </p:attrNameLst>
                                      </p:cBhvr>
                                      <p:tavLst>
                                        <p:tav tm="0">
                                          <p:val>
                                            <p:strVal val="2/3*#ppt_h"/>
                                          </p:val>
                                        </p:tav>
                                        <p:tav tm="100000">
                                          <p:val>
                                            <p:strVal val="#ppt_h"/>
                                          </p:val>
                                        </p:tav>
                                      </p:tavLst>
                                    </p:anim>
                                  </p:childTnLst>
                                </p:cTn>
                              </p:par>
                              <p:par>
                                <p:cTn id="12" presetID="17" presetClass="entr" presetSubtype="10"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3000" fill="hold"/>
                                        <p:tgtEl>
                                          <p:spTgt spid="6"/>
                                        </p:tgtEl>
                                        <p:attrNameLst>
                                          <p:attrName>ppt_w</p:attrName>
                                        </p:attrNameLst>
                                      </p:cBhvr>
                                      <p:tavLst>
                                        <p:tav tm="0">
                                          <p:val>
                                            <p:fltVal val="0"/>
                                          </p:val>
                                        </p:tav>
                                        <p:tav tm="100000">
                                          <p:val>
                                            <p:strVal val="#ppt_w"/>
                                          </p:val>
                                        </p:tav>
                                      </p:tavLst>
                                    </p:anim>
                                    <p:anim calcmode="lin" valueType="num">
                                      <p:cBhvr>
                                        <p:cTn id="15" dur="3000" fill="hold"/>
                                        <p:tgtEl>
                                          <p:spTgt spid="6"/>
                                        </p:tgtEl>
                                        <p:attrNameLst>
                                          <p:attrName>ppt_h</p:attrName>
                                        </p:attrNameLst>
                                      </p:cBhvr>
                                      <p:tavLst>
                                        <p:tav tm="0">
                                          <p:val>
                                            <p:strVal val="#ppt_h"/>
                                          </p:val>
                                        </p:tav>
                                        <p:tav tm="100000">
                                          <p:val>
                                            <p:strVal val="#ppt_h"/>
                                          </p:val>
                                        </p:tav>
                                      </p:tavLst>
                                    </p:anim>
                                  </p:childTnLst>
                                </p:cTn>
                              </p:par>
                              <p:par>
                                <p:cTn id="16" presetID="16" presetClass="entr" presetSubtype="42"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barn(outHorizontal)">
                                      <p:cBhvr>
                                        <p:cTn id="18" dur="3000"/>
                                        <p:tgtEl>
                                          <p:spTgt spid="6"/>
                                        </p:tgtEl>
                                      </p:cBhvr>
                                    </p:animEffect>
                                  </p:childTnLst>
                                </p:cTn>
                              </p:par>
                              <p:par>
                                <p:cTn id="19" presetID="23" presetClass="entr" presetSubtype="27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strVal val="2/3*#ppt_w"/>
                                          </p:val>
                                        </p:tav>
                                        <p:tav tm="100000">
                                          <p:val>
                                            <p:strVal val="#ppt_w"/>
                                          </p:val>
                                        </p:tav>
                                      </p:tavLst>
                                    </p:anim>
                                    <p:anim calcmode="lin" valueType="num">
                                      <p:cBhvr>
                                        <p:cTn id="22" dur="3000" fill="hold"/>
                                        <p:tgtEl>
                                          <p:spTgt spid="4"/>
                                        </p:tgtEl>
                                        <p:attrNameLst>
                                          <p:attrName>ppt_h</p:attrName>
                                        </p:attrNameLst>
                                      </p:cBhvr>
                                      <p:tavLst>
                                        <p:tav tm="0">
                                          <p:val>
                                            <p:strVal val="2/3*#ppt_h"/>
                                          </p:val>
                                        </p:tav>
                                        <p:tav tm="100000">
                                          <p:val>
                                            <p:strVal val="#ppt_h"/>
                                          </p:val>
                                        </p:tav>
                                      </p:tavLst>
                                    </p:anim>
                                  </p:childTnLst>
                                </p:cTn>
                              </p:par>
                              <p:par>
                                <p:cTn id="23" presetID="6" presetClass="entr" presetSubtype="16"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circle(in)">
                                      <p:cBhvr>
                                        <p:cTn id="25" dur="3000"/>
                                        <p:tgtEl>
                                          <p:spTgt spid="4"/>
                                        </p:tgtEl>
                                      </p:cBhvr>
                                    </p:animEffect>
                                  </p:childTnLst>
                                </p:cTn>
                              </p:par>
                            </p:childTnLst>
                          </p:cTn>
                        </p:par>
                        <p:par>
                          <p:cTn id="26" fill="hold">
                            <p:stCondLst>
                              <p:cond delay="3000"/>
                            </p:stCondLst>
                            <p:childTnLst>
                              <p:par>
                                <p:cTn id="27" presetID="29" presetClass="entr" presetSubtype="0" fill="hold" grpId="0" nodeType="after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p:cTn id="29" dur="2000" fill="hold"/>
                                        <p:tgtEl>
                                          <p:spTgt spid="8"/>
                                        </p:tgtEl>
                                        <p:attrNameLst>
                                          <p:attrName>ppt_x</p:attrName>
                                        </p:attrNameLst>
                                      </p:cBhvr>
                                      <p:tavLst>
                                        <p:tav tm="0">
                                          <p:val>
                                            <p:strVal val="#ppt_x-.2"/>
                                          </p:val>
                                        </p:tav>
                                        <p:tav tm="100000">
                                          <p:val>
                                            <p:strVal val="#ppt_x"/>
                                          </p:val>
                                        </p:tav>
                                      </p:tavLst>
                                    </p:anim>
                                    <p:anim calcmode="lin" valueType="num">
                                      <p:cBhvr>
                                        <p:cTn id="30" dur="2000" fill="hold"/>
                                        <p:tgtEl>
                                          <p:spTgt spid="8"/>
                                        </p:tgtEl>
                                        <p:attrNameLst>
                                          <p:attrName>ppt_y</p:attrName>
                                        </p:attrNameLst>
                                      </p:cBhvr>
                                      <p:tavLst>
                                        <p:tav tm="0">
                                          <p:val>
                                            <p:strVal val="#ppt_y"/>
                                          </p:val>
                                        </p:tav>
                                        <p:tav tm="100000">
                                          <p:val>
                                            <p:strVal val="#ppt_y"/>
                                          </p:val>
                                        </p:tav>
                                      </p:tavLst>
                                    </p:anim>
                                    <p:animEffect transition="in" filter="wipe(right)" prLst="gradientSize: 0.1">
                                      <p:cBhvr>
                                        <p:cTn id="31"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delaide_-_South_Australia.jpg"/>
          <p:cNvPicPr>
            <a:picLocks noChangeAspect="1"/>
          </p:cNvPicPr>
          <p:nvPr/>
        </p:nvPicPr>
        <p:blipFill>
          <a:blip r:embed="rId2"/>
          <a:stretch>
            <a:fillRect/>
          </a:stretch>
        </p:blipFill>
        <p:spPr>
          <a:xfrm>
            <a:off x="0" y="0"/>
            <a:ext cx="9144000" cy="6858000"/>
          </a:xfrm>
          <a:prstGeom prst="rect">
            <a:avLst/>
          </a:prstGeom>
        </p:spPr>
      </p:pic>
      <p:pic>
        <p:nvPicPr>
          <p:cNvPr id="6" name="5 Imagen" descr="Adelaide_-_South_Australia.jpg"/>
          <p:cNvPicPr>
            <a:picLocks noChangeAspect="1"/>
          </p:cNvPicPr>
          <p:nvPr/>
        </p:nvPicPr>
        <p:blipFill>
          <a:blip r:embed="rId2"/>
          <a:stretch>
            <a:fillRect/>
          </a:stretch>
        </p:blipFill>
        <p:spPr>
          <a:xfrm>
            <a:off x="0" y="0"/>
            <a:ext cx="9144000" cy="6858000"/>
          </a:xfrm>
          <a:prstGeom prst="rect">
            <a:avLst/>
          </a:prstGeom>
        </p:spPr>
      </p:pic>
      <p:sp>
        <p:nvSpPr>
          <p:cNvPr id="7" name="6 CuadroTexto"/>
          <p:cNvSpPr txBox="1"/>
          <p:nvPr/>
        </p:nvSpPr>
        <p:spPr>
          <a:xfrm>
            <a:off x="5500694" y="285728"/>
            <a:ext cx="1673856" cy="800219"/>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28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Adelaide</a:t>
            </a:r>
            <a:endPar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endParaRPr>
          </a:p>
          <a:p>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5000" fill="hold"/>
                                        <p:tgtEl>
                                          <p:spTgt spid="6"/>
                                        </p:tgtEl>
                                        <p:attrNameLst>
                                          <p:attrName>ppt_w</p:attrName>
                                        </p:attrNameLst>
                                      </p:cBhvr>
                                      <p:tavLst>
                                        <p:tav tm="0">
                                          <p:val>
                                            <p:strVal val="4/3*#ppt_w"/>
                                          </p:val>
                                        </p:tav>
                                        <p:tav tm="100000">
                                          <p:val>
                                            <p:strVal val="#ppt_w"/>
                                          </p:val>
                                        </p:tav>
                                      </p:tavLst>
                                    </p:anim>
                                    <p:anim calcmode="lin" valueType="num">
                                      <p:cBhvr>
                                        <p:cTn id="12" dur="5000" fill="hold"/>
                                        <p:tgtEl>
                                          <p:spTgt spid="6"/>
                                        </p:tgtEl>
                                        <p:attrNameLst>
                                          <p:attrName>ppt_h</p:attrName>
                                        </p:attrNameLst>
                                      </p:cBhvr>
                                      <p:tavLst>
                                        <p:tav tm="0">
                                          <p:val>
                                            <p:strVal val="4/3*#ppt_h"/>
                                          </p:val>
                                        </p:tav>
                                        <p:tav tm="100000">
                                          <p:val>
                                            <p:strVal val="#ppt_h"/>
                                          </p:val>
                                        </p:tav>
                                      </p:tavLst>
                                    </p:anim>
                                  </p:childTnLst>
                                </p:cTn>
                              </p:par>
                              <p:par>
                                <p:cTn id="13" presetID="5" presetClass="entr" presetSubtype="5"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checkerboard(down)">
                                      <p:cBhvr>
                                        <p:cTn id="15" dur="5000"/>
                                        <p:tgtEl>
                                          <p:spTgt spid="4"/>
                                        </p:tgtEl>
                                      </p:cBhvr>
                                    </p:animEffect>
                                  </p:childTnLst>
                                </p:cTn>
                              </p:par>
                              <p:par>
                                <p:cTn id="16" presetID="5" presetClass="entr" presetSubtype="10"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checkerboard(across)">
                                      <p:cBhvr>
                                        <p:cTn id="18" dur="5000"/>
                                        <p:tgtEl>
                                          <p:spTgt spid="6"/>
                                        </p:tgtEl>
                                      </p:cBhvr>
                                    </p:animEffect>
                                  </p:childTnLst>
                                </p:cTn>
                              </p:par>
                            </p:childTnLst>
                          </p:cTn>
                        </p:par>
                        <p:par>
                          <p:cTn id="19" fill="hold">
                            <p:stCondLst>
                              <p:cond delay="5000"/>
                            </p:stCondLst>
                            <p:childTnLst>
                              <p:par>
                                <p:cTn id="20" presetID="29" presetClass="entr" presetSubtype="0" fill="hold" grpId="0" nodeType="after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2000" fill="hold"/>
                                        <p:tgtEl>
                                          <p:spTgt spid="7"/>
                                        </p:tgtEl>
                                        <p:attrNameLst>
                                          <p:attrName>ppt_x</p:attrName>
                                        </p:attrNameLst>
                                      </p:cBhvr>
                                      <p:tavLst>
                                        <p:tav tm="0">
                                          <p:val>
                                            <p:strVal val="#ppt_x-.2"/>
                                          </p:val>
                                        </p:tav>
                                        <p:tav tm="100000">
                                          <p:val>
                                            <p:strVal val="#ppt_x"/>
                                          </p:val>
                                        </p:tav>
                                      </p:tavLst>
                                    </p:anim>
                                    <p:anim calcmode="lin" valueType="num">
                                      <p:cBhvr>
                                        <p:cTn id="23" dur="2000" fill="hold"/>
                                        <p:tgtEl>
                                          <p:spTgt spid="7"/>
                                        </p:tgtEl>
                                        <p:attrNameLst>
                                          <p:attrName>ppt_y</p:attrName>
                                        </p:attrNameLst>
                                      </p:cBhvr>
                                      <p:tavLst>
                                        <p:tav tm="0">
                                          <p:val>
                                            <p:strVal val="#ppt_y"/>
                                          </p:val>
                                        </p:tav>
                                        <p:tav tm="100000">
                                          <p:val>
                                            <p:strVal val="#ppt_y"/>
                                          </p:val>
                                        </p:tav>
                                      </p:tavLst>
                                    </p:anim>
                                    <p:animEffect transition="in" filter="wipe(right)" prLst="gradientSize: 0.1">
                                      <p:cBhvr>
                                        <p:cTn id="24"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pple_Store,_Sydney.jpg"/>
          <p:cNvPicPr>
            <a:picLocks noChangeAspect="1"/>
          </p:cNvPicPr>
          <p:nvPr/>
        </p:nvPicPr>
        <p:blipFill>
          <a:blip r:embed="rId2"/>
          <a:stretch>
            <a:fillRect/>
          </a:stretch>
        </p:blipFill>
        <p:spPr>
          <a:xfrm>
            <a:off x="0" y="0"/>
            <a:ext cx="9144000" cy="6858000"/>
          </a:xfrm>
          <a:prstGeom prst="rect">
            <a:avLst/>
          </a:prstGeom>
        </p:spPr>
      </p:pic>
      <p:pic>
        <p:nvPicPr>
          <p:cNvPr id="6" name="5 Imagen" descr="Apple_Store,_Sydney.jpg"/>
          <p:cNvPicPr>
            <a:picLocks noChangeAspect="1"/>
          </p:cNvPicPr>
          <p:nvPr/>
        </p:nvPicPr>
        <p:blipFill>
          <a:blip r:embed="rId2"/>
          <a:stretch>
            <a:fillRect/>
          </a:stretch>
        </p:blipFill>
        <p:spPr>
          <a:xfrm>
            <a:off x="0" y="0"/>
            <a:ext cx="9144000" cy="6858000"/>
          </a:xfrm>
          <a:prstGeom prst="rect">
            <a:avLst/>
          </a:prstGeom>
        </p:spPr>
      </p:pic>
      <p:pic>
        <p:nvPicPr>
          <p:cNvPr id="7" name="6 Imagen" descr="Apple_Store,_Sydney.jpg"/>
          <p:cNvPicPr>
            <a:picLocks noChangeAspect="1"/>
          </p:cNvPicPr>
          <p:nvPr/>
        </p:nvPicPr>
        <p:blipFill>
          <a:blip r:embed="rId2"/>
          <a:stretch>
            <a:fillRect/>
          </a:stretch>
        </p:blipFill>
        <p:spPr>
          <a:xfrm>
            <a:off x="0" y="0"/>
            <a:ext cx="9144000" cy="6858000"/>
          </a:xfrm>
          <a:prstGeom prst="rect">
            <a:avLst/>
          </a:prstGeom>
        </p:spPr>
      </p:pic>
      <p:sp>
        <p:nvSpPr>
          <p:cNvPr id="8" name="7 CuadroTexto"/>
          <p:cNvSpPr txBox="1"/>
          <p:nvPr/>
        </p:nvSpPr>
        <p:spPr>
          <a:xfrm>
            <a:off x="357158" y="6143644"/>
            <a:ext cx="2791149" cy="523220"/>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_tradnl" sz="28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Apple  - </a:t>
            </a:r>
            <a:r>
              <a:rPr lang="es-ES_tradnl" sz="28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Sydney</a:t>
            </a:r>
            <a:endParaRPr lang="es-ES" sz="2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endParaRPr>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3000" fill="hold"/>
                                        <p:tgtEl>
                                          <p:spTgt spid="7"/>
                                        </p:tgtEl>
                                        <p:attrNameLst>
                                          <p:attrName>ppt_w</p:attrName>
                                        </p:attrNameLst>
                                      </p:cBhvr>
                                      <p:tavLst>
                                        <p:tav tm="0">
                                          <p:val>
                                            <p:fltVal val="0"/>
                                          </p:val>
                                        </p:tav>
                                        <p:tav tm="100000">
                                          <p:val>
                                            <p:strVal val="#ppt_w"/>
                                          </p:val>
                                        </p:tav>
                                      </p:tavLst>
                                    </p:anim>
                                    <p:anim calcmode="lin" valueType="num">
                                      <p:cBhvr>
                                        <p:cTn id="8" dur="3000" fill="hold"/>
                                        <p:tgtEl>
                                          <p:spTgt spid="7"/>
                                        </p:tgtEl>
                                        <p:attrNameLst>
                                          <p:attrName>ppt_h</p:attrName>
                                        </p:attrNameLst>
                                      </p:cBhvr>
                                      <p:tavLst>
                                        <p:tav tm="0">
                                          <p:val>
                                            <p:fltVal val="0"/>
                                          </p:val>
                                        </p:tav>
                                        <p:tav tm="100000">
                                          <p:val>
                                            <p:strVal val="#ppt_h"/>
                                          </p:val>
                                        </p:tav>
                                      </p:tavLst>
                                    </p:anim>
                                  </p:childTnLst>
                                </p:cTn>
                              </p:par>
                              <p:par>
                                <p:cTn id="9" presetID="6" presetClass="entr" presetSubtype="16"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circle(in)">
                                      <p:cBhvr>
                                        <p:cTn id="11" dur="3000"/>
                                        <p:tgtEl>
                                          <p:spTgt spid="7"/>
                                        </p:tgtEl>
                                      </p:cBhvr>
                                    </p:animEffect>
                                  </p:childTnLst>
                                </p:cTn>
                              </p:par>
                              <p:par>
                                <p:cTn id="12" presetID="23" presetClass="entr" presetSubtype="16"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3000" fill="hold"/>
                                        <p:tgtEl>
                                          <p:spTgt spid="6"/>
                                        </p:tgtEl>
                                        <p:attrNameLst>
                                          <p:attrName>ppt_w</p:attrName>
                                        </p:attrNameLst>
                                      </p:cBhvr>
                                      <p:tavLst>
                                        <p:tav tm="0">
                                          <p:val>
                                            <p:fltVal val="0"/>
                                          </p:val>
                                        </p:tav>
                                        <p:tav tm="100000">
                                          <p:val>
                                            <p:strVal val="#ppt_w"/>
                                          </p:val>
                                        </p:tav>
                                      </p:tavLst>
                                    </p:anim>
                                    <p:anim calcmode="lin" valueType="num">
                                      <p:cBhvr>
                                        <p:cTn id="15" dur="3000" fill="hold"/>
                                        <p:tgtEl>
                                          <p:spTgt spid="6"/>
                                        </p:tgtEl>
                                        <p:attrNameLst>
                                          <p:attrName>ppt_h</p:attrName>
                                        </p:attrNameLst>
                                      </p:cBhvr>
                                      <p:tavLst>
                                        <p:tav tm="0">
                                          <p:val>
                                            <p:fltVal val="0"/>
                                          </p:val>
                                        </p:tav>
                                        <p:tav tm="100000">
                                          <p:val>
                                            <p:strVal val="#ppt_h"/>
                                          </p:val>
                                        </p:tav>
                                      </p:tavLst>
                                    </p:anim>
                                  </p:childTnLst>
                                </p:cTn>
                              </p:par>
                              <p:par>
                                <p:cTn id="16" presetID="13" presetClass="entr" presetSubtype="16"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plus(in)">
                                      <p:cBhvr>
                                        <p:cTn id="18" dur="3000"/>
                                        <p:tgtEl>
                                          <p:spTgt spid="6"/>
                                        </p:tgtEl>
                                      </p:cBhvr>
                                    </p:animEffect>
                                  </p:childTnLst>
                                </p:cTn>
                              </p:par>
                              <p:par>
                                <p:cTn id="19" presetID="23" presetClass="entr" presetSubtype="16"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fltVal val="0"/>
                                          </p:val>
                                        </p:tav>
                                        <p:tav tm="100000">
                                          <p:val>
                                            <p:strVal val="#ppt_w"/>
                                          </p:val>
                                        </p:tav>
                                      </p:tavLst>
                                    </p:anim>
                                    <p:anim calcmode="lin" valueType="num">
                                      <p:cBhvr>
                                        <p:cTn id="22" dur="3000" fill="hold"/>
                                        <p:tgtEl>
                                          <p:spTgt spid="4"/>
                                        </p:tgtEl>
                                        <p:attrNameLst>
                                          <p:attrName>ppt_h</p:attrName>
                                        </p:attrNameLst>
                                      </p:cBhvr>
                                      <p:tavLst>
                                        <p:tav tm="0">
                                          <p:val>
                                            <p:fltVal val="0"/>
                                          </p:val>
                                        </p:tav>
                                        <p:tav tm="100000">
                                          <p:val>
                                            <p:strVal val="#ppt_h"/>
                                          </p:val>
                                        </p:tav>
                                      </p:tavLst>
                                    </p:anim>
                                  </p:childTnLst>
                                </p:cTn>
                              </p:par>
                              <p:par>
                                <p:cTn id="23" presetID="4"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ox(out)">
                                      <p:cBhvr>
                                        <p:cTn id="25" dur="3000"/>
                                        <p:tgtEl>
                                          <p:spTgt spid="4"/>
                                        </p:tgtEl>
                                      </p:cBhvr>
                                    </p:animEffect>
                                  </p:childTnLst>
                                </p:cTn>
                              </p:par>
                            </p:childTnLst>
                          </p:cTn>
                        </p:par>
                        <p:par>
                          <p:cTn id="26" fill="hold">
                            <p:stCondLst>
                              <p:cond delay="3000"/>
                            </p:stCondLst>
                            <p:childTnLst>
                              <p:par>
                                <p:cTn id="27" presetID="29" presetClass="entr" presetSubtype="0" fill="hold" grpId="0" nodeType="after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p:cTn id="29" dur="2000" fill="hold"/>
                                        <p:tgtEl>
                                          <p:spTgt spid="8"/>
                                        </p:tgtEl>
                                        <p:attrNameLst>
                                          <p:attrName>ppt_x</p:attrName>
                                        </p:attrNameLst>
                                      </p:cBhvr>
                                      <p:tavLst>
                                        <p:tav tm="0">
                                          <p:val>
                                            <p:strVal val="#ppt_x-.2"/>
                                          </p:val>
                                        </p:tav>
                                        <p:tav tm="100000">
                                          <p:val>
                                            <p:strVal val="#ppt_x"/>
                                          </p:val>
                                        </p:tav>
                                      </p:tavLst>
                                    </p:anim>
                                    <p:anim calcmode="lin" valueType="num">
                                      <p:cBhvr>
                                        <p:cTn id="30" dur="2000" fill="hold"/>
                                        <p:tgtEl>
                                          <p:spTgt spid="8"/>
                                        </p:tgtEl>
                                        <p:attrNameLst>
                                          <p:attrName>ppt_y</p:attrName>
                                        </p:attrNameLst>
                                      </p:cBhvr>
                                      <p:tavLst>
                                        <p:tav tm="0">
                                          <p:val>
                                            <p:strVal val="#ppt_y"/>
                                          </p:val>
                                        </p:tav>
                                        <p:tav tm="100000">
                                          <p:val>
                                            <p:strVal val="#ppt_y"/>
                                          </p:val>
                                        </p:tav>
                                      </p:tavLst>
                                    </p:anim>
                                    <p:animEffect transition="in" filter="wipe(right)" prLst="gradientSize: 0.1">
                                      <p:cBhvr>
                                        <p:cTn id="31"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rbour-south-bank-brsibane-austraalia.jpeg"/>
          <p:cNvPicPr>
            <a:picLocks noChangeAspect="1"/>
          </p:cNvPicPr>
          <p:nvPr/>
        </p:nvPicPr>
        <p:blipFill>
          <a:blip r:embed="rId2"/>
          <a:stretch>
            <a:fillRect/>
          </a:stretch>
        </p:blipFill>
        <p:spPr>
          <a:xfrm>
            <a:off x="0" y="0"/>
            <a:ext cx="9144000" cy="6858000"/>
          </a:xfrm>
          <a:prstGeom prst="rect">
            <a:avLst/>
          </a:prstGeom>
        </p:spPr>
      </p:pic>
      <p:pic>
        <p:nvPicPr>
          <p:cNvPr id="6" name="5 Imagen" descr="arbour-south-bank-brsibane-austraalia.jpeg"/>
          <p:cNvPicPr>
            <a:picLocks noChangeAspect="1"/>
          </p:cNvPicPr>
          <p:nvPr/>
        </p:nvPicPr>
        <p:blipFill>
          <a:blip r:embed="rId2"/>
          <a:stretch>
            <a:fillRect/>
          </a:stretch>
        </p:blipFill>
        <p:spPr>
          <a:xfrm>
            <a:off x="0" y="0"/>
            <a:ext cx="9144000" cy="6858000"/>
          </a:xfrm>
          <a:prstGeom prst="rect">
            <a:avLst/>
          </a:prstGeom>
        </p:spPr>
      </p:pic>
      <p:pic>
        <p:nvPicPr>
          <p:cNvPr id="7" name="6 Imagen" descr="arbour-south-bank-brsibane-austraalia.jpeg"/>
          <p:cNvPicPr>
            <a:picLocks noChangeAspect="1"/>
          </p:cNvPicPr>
          <p:nvPr/>
        </p:nvPicPr>
        <p:blipFill>
          <a:blip r:embed="rId2"/>
          <a:stretch>
            <a:fillRect/>
          </a:stretch>
        </p:blipFill>
        <p:spPr>
          <a:xfrm>
            <a:off x="0" y="0"/>
            <a:ext cx="9144000" cy="6858000"/>
          </a:xfrm>
          <a:prstGeom prst="rect">
            <a:avLst/>
          </a:prstGeom>
        </p:spPr>
      </p:pic>
      <p:sp>
        <p:nvSpPr>
          <p:cNvPr id="8" name="7 Rectángulo"/>
          <p:cNvSpPr/>
          <p:nvPr/>
        </p:nvSpPr>
        <p:spPr>
          <a:xfrm>
            <a:off x="6072198" y="6143644"/>
            <a:ext cx="2840842" cy="461665"/>
          </a:xfrm>
          <a:prstGeom prst="rect">
            <a:avLst/>
          </a:prstGeom>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Brisbane Australia</a:t>
            </a:r>
            <a:endParaRPr lang="es-ES" sz="2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endParaRPr>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5000" fill="hold"/>
                                        <p:tgtEl>
                                          <p:spTgt spid="6"/>
                                        </p:tgtEl>
                                        <p:attrNameLst>
                                          <p:attrName>ppt_w</p:attrName>
                                        </p:attrNameLst>
                                      </p:cBhvr>
                                      <p:tavLst>
                                        <p:tav tm="0">
                                          <p:val>
                                            <p:strVal val="4/3*#ppt_w"/>
                                          </p:val>
                                        </p:tav>
                                        <p:tav tm="100000">
                                          <p:val>
                                            <p:strVal val="#ppt_w"/>
                                          </p:val>
                                        </p:tav>
                                      </p:tavLst>
                                    </p:anim>
                                    <p:anim calcmode="lin" valueType="num">
                                      <p:cBhvr>
                                        <p:cTn id="12" dur="5000" fill="hold"/>
                                        <p:tgtEl>
                                          <p:spTgt spid="6"/>
                                        </p:tgtEl>
                                        <p:attrNameLst>
                                          <p:attrName>ppt_h</p:attrName>
                                        </p:attrNameLst>
                                      </p:cBhvr>
                                      <p:tavLst>
                                        <p:tav tm="0">
                                          <p:val>
                                            <p:strVal val="4/3*#ppt_h"/>
                                          </p:val>
                                        </p:tav>
                                        <p:tav tm="100000">
                                          <p:val>
                                            <p:strVal val="#ppt_h"/>
                                          </p:val>
                                        </p:tav>
                                      </p:tavLst>
                                    </p:anim>
                                  </p:childTnLst>
                                </p:cTn>
                              </p:par>
                              <p:par>
                                <p:cTn id="13" presetID="23" presetClass="entr" presetSubtype="16"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p:cTn id="15" dur="5000" fill="hold"/>
                                        <p:tgtEl>
                                          <p:spTgt spid="7"/>
                                        </p:tgtEl>
                                        <p:attrNameLst>
                                          <p:attrName>ppt_w</p:attrName>
                                        </p:attrNameLst>
                                      </p:cBhvr>
                                      <p:tavLst>
                                        <p:tav tm="0">
                                          <p:val>
                                            <p:fltVal val="0"/>
                                          </p:val>
                                        </p:tav>
                                        <p:tav tm="100000">
                                          <p:val>
                                            <p:strVal val="#ppt_w"/>
                                          </p:val>
                                        </p:tav>
                                      </p:tavLst>
                                    </p:anim>
                                    <p:anim calcmode="lin" valueType="num">
                                      <p:cBhvr>
                                        <p:cTn id="16" dur="5000" fill="hold"/>
                                        <p:tgtEl>
                                          <p:spTgt spid="7"/>
                                        </p:tgtEl>
                                        <p:attrNameLst>
                                          <p:attrName>ppt_h</p:attrName>
                                        </p:attrNameLst>
                                      </p:cBhvr>
                                      <p:tavLst>
                                        <p:tav tm="0">
                                          <p:val>
                                            <p:fltVal val="0"/>
                                          </p:val>
                                        </p:tav>
                                        <p:tav tm="100000">
                                          <p:val>
                                            <p:strVal val="#ppt_h"/>
                                          </p:val>
                                        </p:tav>
                                      </p:tavLst>
                                    </p:anim>
                                  </p:childTnLst>
                                </p:cTn>
                              </p:par>
                              <p:par>
                                <p:cTn id="17" presetID="6" presetClass="entr" presetSubtype="32"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circle(out)">
                                      <p:cBhvr>
                                        <p:cTn id="19" dur="5000"/>
                                        <p:tgtEl>
                                          <p:spTgt spid="7"/>
                                        </p:tgtEl>
                                      </p:cBhvr>
                                    </p:animEffect>
                                  </p:childTnLst>
                                </p:cTn>
                              </p:par>
                              <p:par>
                                <p:cTn id="20" presetID="21" presetClass="entr" presetSubtype="8" fill="hold"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wheel(8)">
                                      <p:cBhvr>
                                        <p:cTn id="22" dur="5000"/>
                                        <p:tgtEl>
                                          <p:spTgt spid="6"/>
                                        </p:tgtEl>
                                      </p:cBhvr>
                                    </p:animEffect>
                                  </p:childTnLst>
                                </p:cTn>
                              </p:par>
                              <p:par>
                                <p:cTn id="23" presetID="4"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ox(out)">
                                      <p:cBhvr>
                                        <p:cTn id="25" dur="5000"/>
                                        <p:tgtEl>
                                          <p:spTgt spid="4"/>
                                        </p:tgtEl>
                                      </p:cBhvr>
                                    </p:animEffect>
                                  </p:childTnLst>
                                </p:cTn>
                              </p:par>
                            </p:childTnLst>
                          </p:cTn>
                        </p:par>
                        <p:par>
                          <p:cTn id="26" fill="hold">
                            <p:stCondLst>
                              <p:cond delay="5000"/>
                            </p:stCondLst>
                            <p:childTnLst>
                              <p:par>
                                <p:cTn id="27" presetID="29" presetClass="entr" presetSubtype="0" fill="hold" grpId="0" nodeType="after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p:cTn id="29" dur="2000" fill="hold"/>
                                        <p:tgtEl>
                                          <p:spTgt spid="8"/>
                                        </p:tgtEl>
                                        <p:attrNameLst>
                                          <p:attrName>ppt_x</p:attrName>
                                        </p:attrNameLst>
                                      </p:cBhvr>
                                      <p:tavLst>
                                        <p:tav tm="0">
                                          <p:val>
                                            <p:strVal val="#ppt_x-.2"/>
                                          </p:val>
                                        </p:tav>
                                        <p:tav tm="100000">
                                          <p:val>
                                            <p:strVal val="#ppt_x"/>
                                          </p:val>
                                        </p:tav>
                                      </p:tavLst>
                                    </p:anim>
                                    <p:anim calcmode="lin" valueType="num">
                                      <p:cBhvr>
                                        <p:cTn id="30" dur="2000" fill="hold"/>
                                        <p:tgtEl>
                                          <p:spTgt spid="8"/>
                                        </p:tgtEl>
                                        <p:attrNameLst>
                                          <p:attrName>ppt_y</p:attrName>
                                        </p:attrNameLst>
                                      </p:cBhvr>
                                      <p:tavLst>
                                        <p:tav tm="0">
                                          <p:val>
                                            <p:strVal val="#ppt_y"/>
                                          </p:val>
                                        </p:tav>
                                        <p:tav tm="100000">
                                          <p:val>
                                            <p:strVal val="#ppt_y"/>
                                          </p:val>
                                        </p:tav>
                                      </p:tavLst>
                                    </p:anim>
                                    <p:animEffect transition="in" filter="wipe(right)" prLst="gradientSize: 0.1">
                                      <p:cBhvr>
                                        <p:cTn id="31"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ustralia_Melbourne.jpg"/>
          <p:cNvPicPr>
            <a:picLocks noChangeAspect="1"/>
          </p:cNvPicPr>
          <p:nvPr/>
        </p:nvPicPr>
        <p:blipFill>
          <a:blip r:embed="rId2"/>
          <a:stretch>
            <a:fillRect/>
          </a:stretch>
        </p:blipFill>
        <p:spPr>
          <a:xfrm>
            <a:off x="0" y="16662"/>
            <a:ext cx="9144000" cy="6824676"/>
          </a:xfrm>
          <a:prstGeom prst="rect">
            <a:avLst/>
          </a:prstGeom>
        </p:spPr>
      </p:pic>
      <p:pic>
        <p:nvPicPr>
          <p:cNvPr id="6" name="5 Imagen" descr="Australia_Melbourne.jpg"/>
          <p:cNvPicPr>
            <a:picLocks noChangeAspect="1"/>
          </p:cNvPicPr>
          <p:nvPr/>
        </p:nvPicPr>
        <p:blipFill>
          <a:blip r:embed="rId2"/>
          <a:stretch>
            <a:fillRect/>
          </a:stretch>
        </p:blipFill>
        <p:spPr>
          <a:xfrm>
            <a:off x="0" y="0"/>
            <a:ext cx="9144000" cy="6824676"/>
          </a:xfrm>
          <a:prstGeom prst="rect">
            <a:avLst/>
          </a:prstGeom>
        </p:spPr>
      </p:pic>
      <p:sp>
        <p:nvSpPr>
          <p:cNvPr id="7" name="6 CuadroTexto"/>
          <p:cNvSpPr txBox="1"/>
          <p:nvPr/>
        </p:nvSpPr>
        <p:spPr>
          <a:xfrm>
            <a:off x="571472" y="571480"/>
            <a:ext cx="1699504" cy="738664"/>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Melbourne</a:t>
            </a:r>
          </a:p>
          <a:p>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0" fill="hold" nodeType="withEffect">
                                  <p:stCondLst>
                                    <p:cond delay="0"/>
                                  </p:stCondLst>
                                  <p:childTnLst>
                                    <p:anim calcmode="lin" valueType="num">
                                      <p:cBhvr>
                                        <p:cTn id="6" dur="3000"/>
                                        <p:tgtEl>
                                          <p:spTgt spid="6"/>
                                        </p:tgtEl>
                                        <p:attrNameLst>
                                          <p:attrName>ppt_w</p:attrName>
                                        </p:attrNameLst>
                                      </p:cBhvr>
                                      <p:tavLst>
                                        <p:tav tm="0">
                                          <p:val>
                                            <p:strVal val="ppt_w"/>
                                          </p:val>
                                        </p:tav>
                                        <p:tav tm="100000">
                                          <p:val>
                                            <p:fltVal val="0"/>
                                          </p:val>
                                        </p:tav>
                                      </p:tavLst>
                                    </p:anim>
                                    <p:anim calcmode="lin" valueType="num">
                                      <p:cBhvr>
                                        <p:cTn id="7" dur="3000"/>
                                        <p:tgtEl>
                                          <p:spTgt spid="6"/>
                                        </p:tgtEl>
                                        <p:attrNameLst>
                                          <p:attrName>ppt_h</p:attrName>
                                        </p:attrNameLst>
                                      </p:cBhvr>
                                      <p:tavLst>
                                        <p:tav tm="0">
                                          <p:val>
                                            <p:strVal val="ppt_h"/>
                                          </p:val>
                                        </p:tav>
                                        <p:tav tm="100000">
                                          <p:val>
                                            <p:strVal val="ppt_h"/>
                                          </p:val>
                                        </p:tav>
                                      </p:tavLst>
                                    </p:anim>
                                    <p:set>
                                      <p:cBhvr>
                                        <p:cTn id="8" dur="1" fill="hold">
                                          <p:stCondLst>
                                            <p:cond delay="2999"/>
                                          </p:stCondLst>
                                        </p:cTn>
                                        <p:tgtEl>
                                          <p:spTgt spid="6"/>
                                        </p:tgtEl>
                                        <p:attrNameLst>
                                          <p:attrName>style.visibility</p:attrName>
                                        </p:attrNameLst>
                                      </p:cBhvr>
                                      <p:to>
                                        <p:strVal val="hidden"/>
                                      </p:to>
                                    </p:set>
                                  </p:childTnLst>
                                </p:cTn>
                              </p:par>
                              <p:par>
                                <p:cTn id="9" presetID="20" presetClass="exit" presetSubtype="0" fill="hold" nodeType="withEffect">
                                  <p:stCondLst>
                                    <p:cond delay="0"/>
                                  </p:stCondLst>
                                  <p:childTnLst>
                                    <p:animEffect transition="out" filter="wedge">
                                      <p:cBhvr>
                                        <p:cTn id="10" dur="3000"/>
                                        <p:tgtEl>
                                          <p:spTgt spid="6"/>
                                        </p:tgtEl>
                                      </p:cBhvr>
                                    </p:animEffect>
                                    <p:set>
                                      <p:cBhvr>
                                        <p:cTn id="11" dur="1" fill="hold">
                                          <p:stCondLst>
                                            <p:cond delay="2999"/>
                                          </p:stCondLst>
                                        </p:cTn>
                                        <p:tgtEl>
                                          <p:spTgt spid="6"/>
                                        </p:tgtEl>
                                        <p:attrNameLst>
                                          <p:attrName>style.visibility</p:attrName>
                                        </p:attrNameLst>
                                      </p:cBhvr>
                                      <p:to>
                                        <p:strVal val="hidden"/>
                                      </p:to>
                                    </p:set>
                                  </p:childTnLst>
                                </p:cTn>
                              </p:par>
                              <p:par>
                                <p:cTn id="12" presetID="17" presetClass="entr" presetSubtype="10"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fltVal val="0"/>
                                          </p:val>
                                        </p:tav>
                                        <p:tav tm="100000">
                                          <p:val>
                                            <p:strVal val="#ppt_w"/>
                                          </p:val>
                                        </p:tav>
                                      </p:tavLst>
                                    </p:anim>
                                    <p:anim calcmode="lin" valueType="num">
                                      <p:cBhvr>
                                        <p:cTn id="15" dur="3000" fill="hold"/>
                                        <p:tgtEl>
                                          <p:spTgt spid="4"/>
                                        </p:tgtEl>
                                        <p:attrNameLst>
                                          <p:attrName>ppt_h</p:attrName>
                                        </p:attrNameLst>
                                      </p:cBhvr>
                                      <p:tavLst>
                                        <p:tav tm="0">
                                          <p:val>
                                            <p:strVal val="#ppt_h"/>
                                          </p:val>
                                        </p:tav>
                                        <p:tav tm="100000">
                                          <p:val>
                                            <p:strVal val="#ppt_h"/>
                                          </p:val>
                                        </p:tav>
                                      </p:tavLst>
                                    </p:anim>
                                  </p:childTnLst>
                                </p:cTn>
                              </p:par>
                              <p:par>
                                <p:cTn id="16" presetID="20" presetClass="entr" presetSubtype="0"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edge">
                                      <p:cBhvr>
                                        <p:cTn id="18" dur="3000"/>
                                        <p:tgtEl>
                                          <p:spTgt spid="4"/>
                                        </p:tgtEl>
                                      </p:cBhvr>
                                    </p:animEffect>
                                  </p:childTnLst>
                                </p:cTn>
                              </p:par>
                            </p:childTnLst>
                          </p:cTn>
                        </p:par>
                        <p:par>
                          <p:cTn id="19" fill="hold">
                            <p:stCondLst>
                              <p:cond delay="3000"/>
                            </p:stCondLst>
                            <p:childTnLst>
                              <p:par>
                                <p:cTn id="20" presetID="29" presetClass="entr" presetSubtype="0" fill="hold" grpId="0" nodeType="after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2000" fill="hold"/>
                                        <p:tgtEl>
                                          <p:spTgt spid="7"/>
                                        </p:tgtEl>
                                        <p:attrNameLst>
                                          <p:attrName>ppt_x</p:attrName>
                                        </p:attrNameLst>
                                      </p:cBhvr>
                                      <p:tavLst>
                                        <p:tav tm="0">
                                          <p:val>
                                            <p:strVal val="#ppt_x-.2"/>
                                          </p:val>
                                        </p:tav>
                                        <p:tav tm="100000">
                                          <p:val>
                                            <p:strVal val="#ppt_x"/>
                                          </p:val>
                                        </p:tav>
                                      </p:tavLst>
                                    </p:anim>
                                    <p:anim calcmode="lin" valueType="num">
                                      <p:cBhvr>
                                        <p:cTn id="23" dur="2000" fill="hold"/>
                                        <p:tgtEl>
                                          <p:spTgt spid="7"/>
                                        </p:tgtEl>
                                        <p:attrNameLst>
                                          <p:attrName>ppt_y</p:attrName>
                                        </p:attrNameLst>
                                      </p:cBhvr>
                                      <p:tavLst>
                                        <p:tav tm="0">
                                          <p:val>
                                            <p:strVal val="#ppt_y"/>
                                          </p:val>
                                        </p:tav>
                                        <p:tav tm="100000">
                                          <p:val>
                                            <p:strVal val="#ppt_y"/>
                                          </p:val>
                                        </p:tav>
                                      </p:tavLst>
                                    </p:anim>
                                    <p:animEffect transition="in" filter="wipe(right)" prLst="gradientSize: 0.1">
                                      <p:cBhvr>
                                        <p:cTn id="24"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ustralia_Stadium..jpg"/>
          <p:cNvPicPr>
            <a:picLocks noChangeAspect="1"/>
          </p:cNvPicPr>
          <p:nvPr/>
        </p:nvPicPr>
        <p:blipFill>
          <a:blip r:embed="rId2"/>
          <a:stretch>
            <a:fillRect/>
          </a:stretch>
        </p:blipFill>
        <p:spPr>
          <a:xfrm>
            <a:off x="0" y="6684"/>
            <a:ext cx="9144000" cy="6844632"/>
          </a:xfrm>
          <a:prstGeom prst="rect">
            <a:avLst/>
          </a:prstGeom>
        </p:spPr>
      </p:pic>
      <p:sp>
        <p:nvSpPr>
          <p:cNvPr id="5" name="4 Rectángulo"/>
          <p:cNvSpPr/>
          <p:nvPr/>
        </p:nvSpPr>
        <p:spPr>
          <a:xfrm>
            <a:off x="6357950" y="7858156"/>
            <a:ext cx="184731" cy="369332"/>
          </a:xfrm>
          <a:prstGeom prst="rect">
            <a:avLst/>
          </a:prstGeom>
        </p:spPr>
        <p:txBody>
          <a:bodyPr wrap="none">
            <a:spAutoFit/>
          </a:bodyPr>
          <a:lstStyle/>
          <a:p>
            <a:endParaRPr lang="es-ES" dirty="0"/>
          </a:p>
        </p:txBody>
      </p:sp>
      <p:pic>
        <p:nvPicPr>
          <p:cNvPr id="6" name="5 Imagen" descr="Australia_Stadium..jpg"/>
          <p:cNvPicPr>
            <a:picLocks noChangeAspect="1"/>
          </p:cNvPicPr>
          <p:nvPr/>
        </p:nvPicPr>
        <p:blipFill>
          <a:blip r:embed="rId2"/>
          <a:stretch>
            <a:fillRect/>
          </a:stretch>
        </p:blipFill>
        <p:spPr>
          <a:xfrm>
            <a:off x="0" y="13368"/>
            <a:ext cx="9144000" cy="6844632"/>
          </a:xfrm>
          <a:prstGeom prst="rect">
            <a:avLst/>
          </a:prstGeom>
        </p:spPr>
      </p:pic>
      <p:pic>
        <p:nvPicPr>
          <p:cNvPr id="7" name="6 Imagen" descr="Australia_Stadium..jpg"/>
          <p:cNvPicPr>
            <a:picLocks noChangeAspect="1"/>
          </p:cNvPicPr>
          <p:nvPr/>
        </p:nvPicPr>
        <p:blipFill>
          <a:blip r:embed="rId2"/>
          <a:stretch>
            <a:fillRect/>
          </a:stretch>
        </p:blipFill>
        <p:spPr>
          <a:xfrm>
            <a:off x="0" y="13368"/>
            <a:ext cx="9144000" cy="6844632"/>
          </a:xfrm>
          <a:prstGeom prst="rect">
            <a:avLst/>
          </a:prstGeom>
        </p:spPr>
      </p:pic>
      <p:sp>
        <p:nvSpPr>
          <p:cNvPr id="8" name="7 CuadroTexto"/>
          <p:cNvSpPr txBox="1"/>
          <p:nvPr/>
        </p:nvSpPr>
        <p:spPr>
          <a:xfrm>
            <a:off x="6215074" y="6215082"/>
            <a:ext cx="1239442" cy="461665"/>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_tradnl"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Estadio</a:t>
            </a:r>
            <a:endParaRPr lang="es-ES" sz="2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endParaRPr>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fltVal val="0"/>
                                          </p:val>
                                        </p:tav>
                                        <p:tav tm="100000">
                                          <p:val>
                                            <p:strVal val="#ppt_w"/>
                                          </p:val>
                                        </p:tav>
                                      </p:tavLst>
                                    </p:anim>
                                    <p:anim calcmode="lin" valueType="num">
                                      <p:cBhvr>
                                        <p:cTn id="8" dur="5000" fill="hold"/>
                                        <p:tgtEl>
                                          <p:spTgt spid="4"/>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5000" fill="hold"/>
                                        <p:tgtEl>
                                          <p:spTgt spid="6"/>
                                        </p:tgtEl>
                                        <p:attrNameLst>
                                          <p:attrName>ppt_w</p:attrName>
                                        </p:attrNameLst>
                                      </p:cBhvr>
                                      <p:tavLst>
                                        <p:tav tm="0">
                                          <p:val>
                                            <p:strVal val="4/3*#ppt_w"/>
                                          </p:val>
                                        </p:tav>
                                        <p:tav tm="100000">
                                          <p:val>
                                            <p:strVal val="#ppt_w"/>
                                          </p:val>
                                        </p:tav>
                                      </p:tavLst>
                                    </p:anim>
                                    <p:anim calcmode="lin" valueType="num">
                                      <p:cBhvr>
                                        <p:cTn id="12" dur="5000" fill="hold"/>
                                        <p:tgtEl>
                                          <p:spTgt spid="6"/>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p:cTn id="15" dur="5000" fill="hold"/>
                                        <p:tgtEl>
                                          <p:spTgt spid="7"/>
                                        </p:tgtEl>
                                        <p:attrNameLst>
                                          <p:attrName>ppt_w</p:attrName>
                                        </p:attrNameLst>
                                      </p:cBhvr>
                                      <p:tavLst>
                                        <p:tav tm="0">
                                          <p:val>
                                            <p:strVal val="4/3*#ppt_w"/>
                                          </p:val>
                                        </p:tav>
                                        <p:tav tm="100000">
                                          <p:val>
                                            <p:strVal val="#ppt_w"/>
                                          </p:val>
                                        </p:tav>
                                      </p:tavLst>
                                    </p:anim>
                                    <p:anim calcmode="lin" valueType="num">
                                      <p:cBhvr>
                                        <p:cTn id="16" dur="5000" fill="hold"/>
                                        <p:tgtEl>
                                          <p:spTgt spid="7"/>
                                        </p:tgtEl>
                                        <p:attrNameLst>
                                          <p:attrName>ppt_h</p:attrName>
                                        </p:attrNameLst>
                                      </p:cBhvr>
                                      <p:tavLst>
                                        <p:tav tm="0">
                                          <p:val>
                                            <p:strVal val="4/3*#ppt_h"/>
                                          </p:val>
                                        </p:tav>
                                        <p:tav tm="100000">
                                          <p:val>
                                            <p:strVal val="#ppt_h"/>
                                          </p:val>
                                        </p:tav>
                                      </p:tavLst>
                                    </p:anim>
                                  </p:childTnLst>
                                </p:cTn>
                              </p:par>
                              <p:par>
                                <p:cTn id="17" presetID="18" presetClass="entr" presetSubtype="12"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strips(downLeft)">
                                      <p:cBhvr>
                                        <p:cTn id="19" dur="5000"/>
                                        <p:tgtEl>
                                          <p:spTgt spid="7"/>
                                        </p:tgtEl>
                                      </p:cBhvr>
                                    </p:animEffect>
                                  </p:childTnLst>
                                </p:cTn>
                              </p:par>
                              <p:par>
                                <p:cTn id="20" presetID="18" presetClass="entr" presetSubtype="6" fill="hold"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strips(downRight)">
                                      <p:cBhvr>
                                        <p:cTn id="22" dur="5000"/>
                                        <p:tgtEl>
                                          <p:spTgt spid="6"/>
                                        </p:tgtEl>
                                      </p:cBhvr>
                                    </p:animEffect>
                                  </p:childTnLst>
                                </p:cTn>
                              </p:par>
                              <p:par>
                                <p:cTn id="23" presetID="3" presetClass="entr" presetSubtype="5"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linds(vertical)">
                                      <p:cBhvr>
                                        <p:cTn id="25" dur="5000"/>
                                        <p:tgtEl>
                                          <p:spTgt spid="4"/>
                                        </p:tgtEl>
                                      </p:cBhvr>
                                    </p:animEffect>
                                  </p:childTnLst>
                                </p:cTn>
                              </p:par>
                            </p:childTnLst>
                          </p:cTn>
                        </p:par>
                        <p:par>
                          <p:cTn id="26" fill="hold">
                            <p:stCondLst>
                              <p:cond delay="5000"/>
                            </p:stCondLst>
                            <p:childTnLst>
                              <p:par>
                                <p:cTn id="27" presetID="29" presetClass="entr" presetSubtype="0" fill="hold" grpId="0" nodeType="after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p:cTn id="29" dur="2000" fill="hold"/>
                                        <p:tgtEl>
                                          <p:spTgt spid="8"/>
                                        </p:tgtEl>
                                        <p:attrNameLst>
                                          <p:attrName>ppt_x</p:attrName>
                                        </p:attrNameLst>
                                      </p:cBhvr>
                                      <p:tavLst>
                                        <p:tav tm="0">
                                          <p:val>
                                            <p:strVal val="#ppt_x-.2"/>
                                          </p:val>
                                        </p:tav>
                                        <p:tav tm="100000">
                                          <p:val>
                                            <p:strVal val="#ppt_x"/>
                                          </p:val>
                                        </p:tav>
                                      </p:tavLst>
                                    </p:anim>
                                    <p:anim calcmode="lin" valueType="num">
                                      <p:cBhvr>
                                        <p:cTn id="30" dur="2000" fill="hold"/>
                                        <p:tgtEl>
                                          <p:spTgt spid="8"/>
                                        </p:tgtEl>
                                        <p:attrNameLst>
                                          <p:attrName>ppt_y</p:attrName>
                                        </p:attrNameLst>
                                      </p:cBhvr>
                                      <p:tavLst>
                                        <p:tav tm="0">
                                          <p:val>
                                            <p:strVal val="#ppt_y"/>
                                          </p:val>
                                        </p:tav>
                                        <p:tav tm="100000">
                                          <p:val>
                                            <p:strVal val="#ppt_y"/>
                                          </p:val>
                                        </p:tav>
                                      </p:tavLst>
                                    </p:anim>
                                    <p:animEffect transition="in" filter="wipe(right)" prLst="gradientSize: 0.1">
                                      <p:cBhvr>
                                        <p:cTn id="31"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7" name="6 Marco"/>
          <p:cNvSpPr/>
          <p:nvPr/>
        </p:nvSpPr>
        <p:spPr>
          <a:xfrm>
            <a:off x="0" y="0"/>
            <a:ext cx="9144000" cy="6858000"/>
          </a:xfrm>
          <a:prstGeom prst="frame">
            <a:avLst>
              <a:gd name="adj1" fmla="val 5834"/>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Rectángulo"/>
          <p:cNvSpPr/>
          <p:nvPr/>
        </p:nvSpPr>
        <p:spPr>
          <a:xfrm>
            <a:off x="538134" y="581006"/>
            <a:ext cx="8034394" cy="5643602"/>
          </a:xfrm>
          <a:prstGeom prst="rect">
            <a:avLst/>
          </a:prstGeom>
          <a:solidFill>
            <a:srgbClr val="1F0E68"/>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CuadroTexto"/>
          <p:cNvSpPr txBox="1"/>
          <p:nvPr/>
        </p:nvSpPr>
        <p:spPr>
          <a:xfrm>
            <a:off x="714348" y="857232"/>
            <a:ext cx="7500990" cy="5355312"/>
          </a:xfrm>
          <a:prstGeom prst="rect">
            <a:avLst/>
          </a:prstGeom>
          <a:noFill/>
        </p:spPr>
        <p:txBody>
          <a:bodyPr wrap="square" rtlCol="0">
            <a:spAutoFit/>
          </a:bodyPr>
          <a:lstStyle/>
          <a:p>
            <a:r>
              <a:rPr lang="es-ES" dirty="0" smtClean="0">
                <a:solidFill>
                  <a:srgbClr val="FFFF00"/>
                </a:solidFill>
                <a:effectLst>
                  <a:outerShdw blurRad="38100" dist="38100" dir="2700000" algn="tl">
                    <a:srgbClr val="000000">
                      <a:alpha val="43137"/>
                    </a:srgbClr>
                  </a:outerShdw>
                </a:effectLst>
              </a:rPr>
              <a:t>Brisbane, tercera ciudad más grande de Australia, es el epicentro de la cultura de Queensland y brinda la oportunidad de conocer su pasado y vislumbrar su futuro. Visita el histórico molino de viento y el Antiguo Almacén del Comisariado, construido por convictos en 1828, y vuelve al presente (o adéntrate en el futuro) con una incursión en la Galería de Arte Moderno. Piérdete entre la población local en la cima del Monte </a:t>
            </a:r>
            <a:r>
              <a:rPr lang="es-ES" dirty="0" err="1" smtClean="0">
                <a:solidFill>
                  <a:srgbClr val="FFFF00"/>
                </a:solidFill>
                <a:effectLst>
                  <a:outerShdw blurRad="38100" dist="38100" dir="2700000" algn="tl">
                    <a:srgbClr val="000000">
                      <a:alpha val="43137"/>
                    </a:srgbClr>
                  </a:outerShdw>
                </a:effectLst>
              </a:rPr>
              <a:t>Coot-tha</a:t>
            </a:r>
            <a:r>
              <a:rPr lang="es-ES" dirty="0" smtClean="0">
                <a:solidFill>
                  <a:srgbClr val="FFFF00"/>
                </a:solidFill>
                <a:effectLst>
                  <a:outerShdw blurRad="38100" dist="38100" dir="2700000" algn="tl">
                    <a:srgbClr val="000000">
                      <a:alpha val="43137"/>
                    </a:srgbClr>
                  </a:outerShdw>
                </a:effectLst>
              </a:rPr>
              <a:t>, haz un crucero por el río Brisbane hasta la playa de preciosas arenas, en la orilla sur.  La capital de Australia Meridional es, sencillamente, encantadora. Se trata de un baúl lleno de tesoros donde podrás comprar, contemplar arte de calidad, disfrutar de la gastronomía y practicar actividades al aire libre. En Adelaida, núcleo de la industria mundial del ópalo, se venden bellísimas piedras extraídas de las minas de esta región. No te puedes perder una ruta de senderismo por los montes </a:t>
            </a:r>
            <a:r>
              <a:rPr lang="es-ES" dirty="0" err="1" smtClean="0">
                <a:solidFill>
                  <a:srgbClr val="FFFF00"/>
                </a:solidFill>
                <a:effectLst>
                  <a:outerShdw blurRad="38100" dist="38100" dir="2700000" algn="tl">
                    <a:srgbClr val="000000">
                      <a:alpha val="43137"/>
                    </a:srgbClr>
                  </a:outerShdw>
                </a:effectLst>
              </a:rPr>
              <a:t>Lofty</a:t>
            </a:r>
            <a:r>
              <a:rPr lang="es-ES" dirty="0" smtClean="0">
                <a:solidFill>
                  <a:srgbClr val="FFFF00"/>
                </a:solidFill>
                <a:effectLst>
                  <a:outerShdw blurRad="38100" dist="38100" dir="2700000" algn="tl">
                    <a:srgbClr val="000000">
                      <a:alpha val="43137"/>
                    </a:srgbClr>
                  </a:outerShdw>
                </a:effectLst>
              </a:rPr>
              <a:t>, que hacen honor a su nombre pues son verdaderamente memorables. Hacer surf en la península de </a:t>
            </a:r>
            <a:r>
              <a:rPr lang="es-ES" dirty="0" err="1" smtClean="0">
                <a:solidFill>
                  <a:srgbClr val="FFFF00"/>
                </a:solidFill>
                <a:effectLst>
                  <a:outerShdw blurRad="38100" dist="38100" dir="2700000" algn="tl">
                    <a:srgbClr val="000000">
                      <a:alpha val="43137"/>
                    </a:srgbClr>
                  </a:outerShdw>
                </a:effectLst>
              </a:rPr>
              <a:t>Fleurieu</a:t>
            </a:r>
            <a:r>
              <a:rPr lang="es-ES" dirty="0" smtClean="0">
                <a:solidFill>
                  <a:srgbClr val="FFFF00"/>
                </a:solidFill>
                <a:effectLst>
                  <a:outerShdw blurRad="38100" dist="38100" dir="2700000" algn="tl">
                    <a:srgbClr val="000000">
                      <a:alpha val="43137"/>
                    </a:srgbClr>
                  </a:outerShdw>
                </a:effectLst>
              </a:rPr>
              <a:t> también será una experiencia inolvidable. Dale un capricho a tu paladar aventurero recorriendo una de las regiones vinícolas cercanas, como el famoso valle de </a:t>
            </a:r>
            <a:r>
              <a:rPr lang="es-ES" dirty="0" err="1" smtClean="0">
                <a:solidFill>
                  <a:srgbClr val="FFFF00"/>
                </a:solidFill>
                <a:effectLst>
                  <a:outerShdw blurRad="38100" dist="38100" dir="2700000" algn="tl">
                    <a:srgbClr val="000000">
                      <a:alpha val="43137"/>
                    </a:srgbClr>
                  </a:outerShdw>
                </a:effectLst>
              </a:rPr>
              <a:t>Barossa</a:t>
            </a:r>
            <a:r>
              <a:rPr lang="es-ES" dirty="0" smtClean="0">
                <a:solidFill>
                  <a:srgbClr val="FFFF00"/>
                </a:solidFill>
                <a:effectLst>
                  <a:outerShdw blurRad="38100" dist="38100" dir="2700000" algn="tl">
                    <a:srgbClr val="000000">
                      <a:alpha val="43137"/>
                    </a:srgbClr>
                  </a:outerShdw>
                </a:effectLst>
              </a:rPr>
              <a:t>, para llevarte un delicioso caldo de recuerdo. </a:t>
            </a:r>
          </a:p>
          <a:p>
            <a:endParaRPr lang="es-ES" dirty="0" smtClean="0">
              <a:solidFill>
                <a:srgbClr val="FFFF00"/>
              </a:solidFill>
              <a:effectLst>
                <a:outerShdw blurRad="38100" dist="38100" dir="2700000" algn="tl">
                  <a:srgbClr val="000000">
                    <a:alpha val="43137"/>
                  </a:srgbClr>
                </a:outerShdw>
              </a:effectLst>
            </a:endParaRPr>
          </a:p>
          <a:p>
            <a:endParaRPr lang="es-ES" dirty="0">
              <a:solidFill>
                <a:srgbClr val="FFFF00"/>
              </a:solidFill>
              <a:effectLst>
                <a:outerShdw blurRad="38100" dist="38100" dir="2700000" algn="tl">
                  <a:srgbClr val="000000">
                    <a:alpha val="43137"/>
                  </a:srgbClr>
                </a:outerShdw>
              </a:effectLst>
            </a:endParaRPr>
          </a:p>
        </p:txBody>
      </p:sp>
    </p:spTree>
  </p:cSld>
  <p:clrMapOvr>
    <a:masterClrMapping/>
  </p:clrMapOvr>
  <p:transition spd="slow" advTm="50000"/>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venue Bridge, Canberra,.jpg"/>
          <p:cNvPicPr>
            <a:picLocks noChangeAspect="1"/>
          </p:cNvPicPr>
          <p:nvPr/>
        </p:nvPicPr>
        <p:blipFill>
          <a:blip r:embed="rId2"/>
          <a:stretch>
            <a:fillRect/>
          </a:stretch>
        </p:blipFill>
        <p:spPr>
          <a:xfrm>
            <a:off x="0" y="0"/>
            <a:ext cx="9144000" cy="6858000"/>
          </a:xfrm>
          <a:prstGeom prst="rect">
            <a:avLst/>
          </a:prstGeom>
        </p:spPr>
      </p:pic>
      <p:pic>
        <p:nvPicPr>
          <p:cNvPr id="6" name="5 Imagen" descr="Avenue Bridge, Canberra,.jpg"/>
          <p:cNvPicPr>
            <a:picLocks noChangeAspect="1"/>
          </p:cNvPicPr>
          <p:nvPr/>
        </p:nvPicPr>
        <p:blipFill>
          <a:blip r:embed="rId2"/>
          <a:stretch>
            <a:fillRect/>
          </a:stretch>
        </p:blipFill>
        <p:spPr>
          <a:xfrm>
            <a:off x="0" y="0"/>
            <a:ext cx="9144000" cy="6858000"/>
          </a:xfrm>
          <a:prstGeom prst="rect">
            <a:avLst/>
          </a:prstGeom>
        </p:spPr>
      </p:pic>
      <p:pic>
        <p:nvPicPr>
          <p:cNvPr id="7" name="6 Imagen" descr="Avenue Bridge, Canberra,.jpg"/>
          <p:cNvPicPr>
            <a:picLocks noChangeAspect="1"/>
          </p:cNvPicPr>
          <p:nvPr/>
        </p:nvPicPr>
        <p:blipFill>
          <a:blip r:embed="rId2"/>
          <a:stretch>
            <a:fillRect/>
          </a:stretch>
        </p:blipFill>
        <p:spPr>
          <a:xfrm>
            <a:off x="0" y="0"/>
            <a:ext cx="9144000" cy="6858000"/>
          </a:xfrm>
          <a:prstGeom prst="rect">
            <a:avLst/>
          </a:prstGeom>
        </p:spPr>
      </p:pic>
      <p:sp>
        <p:nvSpPr>
          <p:cNvPr id="8" name="7 CuadroTexto"/>
          <p:cNvSpPr txBox="1"/>
          <p:nvPr/>
        </p:nvSpPr>
        <p:spPr>
          <a:xfrm>
            <a:off x="928662" y="6000768"/>
            <a:ext cx="1534394" cy="738664"/>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Canberra</a:t>
            </a:r>
          </a:p>
          <a:p>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3000" fill="hold"/>
                                        <p:tgtEl>
                                          <p:spTgt spid="7"/>
                                        </p:tgtEl>
                                        <p:attrNameLst>
                                          <p:attrName>ppt_w</p:attrName>
                                        </p:attrNameLst>
                                      </p:cBhvr>
                                      <p:tavLst>
                                        <p:tav tm="0">
                                          <p:val>
                                            <p:strVal val="4/3*#ppt_w"/>
                                          </p:val>
                                        </p:tav>
                                        <p:tav tm="100000">
                                          <p:val>
                                            <p:strVal val="#ppt_w"/>
                                          </p:val>
                                        </p:tav>
                                      </p:tavLst>
                                    </p:anim>
                                    <p:anim calcmode="lin" valueType="num">
                                      <p:cBhvr>
                                        <p:cTn id="8" dur="3000" fill="hold"/>
                                        <p:tgtEl>
                                          <p:spTgt spid="7"/>
                                        </p:tgtEl>
                                        <p:attrNameLst>
                                          <p:attrName>ppt_h</p:attrName>
                                        </p:attrNameLst>
                                      </p:cBhvr>
                                      <p:tavLst>
                                        <p:tav tm="0">
                                          <p:val>
                                            <p:strVal val="4/3*#ppt_h"/>
                                          </p:val>
                                        </p:tav>
                                        <p:tav tm="100000">
                                          <p:val>
                                            <p:strVal val="#ppt_h"/>
                                          </p:val>
                                        </p:tav>
                                      </p:tavLst>
                                    </p:anim>
                                  </p:childTnLst>
                                </p:cTn>
                              </p:par>
                              <p:par>
                                <p:cTn id="9" presetID="16" presetClass="entr" presetSubtype="37"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barn(outVertical)">
                                      <p:cBhvr>
                                        <p:cTn id="11" dur="3000"/>
                                        <p:tgtEl>
                                          <p:spTgt spid="7"/>
                                        </p:tgtEl>
                                      </p:cBhvr>
                                    </p:animEffect>
                                  </p:childTnLst>
                                </p:cTn>
                              </p:par>
                              <p:par>
                                <p:cTn id="12" presetID="23" presetClass="entr" presetSubtype="272"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3000" fill="hold"/>
                                        <p:tgtEl>
                                          <p:spTgt spid="6"/>
                                        </p:tgtEl>
                                        <p:attrNameLst>
                                          <p:attrName>ppt_w</p:attrName>
                                        </p:attrNameLst>
                                      </p:cBhvr>
                                      <p:tavLst>
                                        <p:tav tm="0">
                                          <p:val>
                                            <p:strVal val="2/3*#ppt_w"/>
                                          </p:val>
                                        </p:tav>
                                        <p:tav tm="100000">
                                          <p:val>
                                            <p:strVal val="#ppt_w"/>
                                          </p:val>
                                        </p:tav>
                                      </p:tavLst>
                                    </p:anim>
                                    <p:anim calcmode="lin" valueType="num">
                                      <p:cBhvr>
                                        <p:cTn id="15" dur="3000" fill="hold"/>
                                        <p:tgtEl>
                                          <p:spTgt spid="6"/>
                                        </p:tgtEl>
                                        <p:attrNameLst>
                                          <p:attrName>ppt_h</p:attrName>
                                        </p:attrNameLst>
                                      </p:cBhvr>
                                      <p:tavLst>
                                        <p:tav tm="0">
                                          <p:val>
                                            <p:strVal val="2/3*#ppt_h"/>
                                          </p:val>
                                        </p:tav>
                                        <p:tav tm="100000">
                                          <p:val>
                                            <p:strVal val="#ppt_h"/>
                                          </p:val>
                                        </p:tav>
                                      </p:tavLst>
                                    </p:anim>
                                  </p:childTnLst>
                                </p:cTn>
                              </p:par>
                              <p:par>
                                <p:cTn id="16" presetID="8" presetClass="entr" presetSubtype="32"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diamond(out)">
                                      <p:cBhvr>
                                        <p:cTn id="18" dur="3000"/>
                                        <p:tgtEl>
                                          <p:spTgt spid="6"/>
                                        </p:tgtEl>
                                      </p:cBhvr>
                                    </p:animEffect>
                                  </p:childTnLst>
                                </p:cTn>
                              </p:par>
                              <p:par>
                                <p:cTn id="19" presetID="23" presetClass="entr" presetSubtype="27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2000" fill="hold"/>
                                        <p:tgtEl>
                                          <p:spTgt spid="4"/>
                                        </p:tgtEl>
                                        <p:attrNameLst>
                                          <p:attrName>ppt_w</p:attrName>
                                        </p:attrNameLst>
                                      </p:cBhvr>
                                      <p:tavLst>
                                        <p:tav tm="0">
                                          <p:val>
                                            <p:strVal val="2/3*#ppt_w"/>
                                          </p:val>
                                        </p:tav>
                                        <p:tav tm="100000">
                                          <p:val>
                                            <p:strVal val="#ppt_w"/>
                                          </p:val>
                                        </p:tav>
                                      </p:tavLst>
                                    </p:anim>
                                    <p:anim calcmode="lin" valueType="num">
                                      <p:cBhvr>
                                        <p:cTn id="22" dur="2000" fill="hold"/>
                                        <p:tgtEl>
                                          <p:spTgt spid="4"/>
                                        </p:tgtEl>
                                        <p:attrNameLst>
                                          <p:attrName>ppt_h</p:attrName>
                                        </p:attrNameLst>
                                      </p:cBhvr>
                                      <p:tavLst>
                                        <p:tav tm="0">
                                          <p:val>
                                            <p:strVal val="2/3*#ppt_h"/>
                                          </p:val>
                                        </p:tav>
                                        <p:tav tm="100000">
                                          <p:val>
                                            <p:strVal val="#ppt_h"/>
                                          </p:val>
                                        </p:tav>
                                      </p:tavLst>
                                    </p:anim>
                                  </p:childTnLst>
                                </p:cTn>
                              </p:par>
                              <p:par>
                                <p:cTn id="23" presetID="13" presetClass="entr" presetSubtype="16"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plus(in)">
                                      <p:cBhvr>
                                        <p:cTn id="25" dur="5000"/>
                                        <p:tgtEl>
                                          <p:spTgt spid="4"/>
                                        </p:tgtEl>
                                      </p:cBhvr>
                                    </p:animEffect>
                                  </p:childTnLst>
                                </p:cTn>
                              </p:par>
                            </p:childTnLst>
                          </p:cTn>
                        </p:par>
                        <p:par>
                          <p:cTn id="26" fill="hold">
                            <p:stCondLst>
                              <p:cond delay="5000"/>
                            </p:stCondLst>
                            <p:childTnLst>
                              <p:par>
                                <p:cTn id="27" presetID="29" presetClass="entr" presetSubtype="0" fill="hold" grpId="0" nodeType="after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p:cTn id="29" dur="2000" fill="hold"/>
                                        <p:tgtEl>
                                          <p:spTgt spid="8"/>
                                        </p:tgtEl>
                                        <p:attrNameLst>
                                          <p:attrName>ppt_x</p:attrName>
                                        </p:attrNameLst>
                                      </p:cBhvr>
                                      <p:tavLst>
                                        <p:tav tm="0">
                                          <p:val>
                                            <p:strVal val="#ppt_x-.2"/>
                                          </p:val>
                                        </p:tav>
                                        <p:tav tm="100000">
                                          <p:val>
                                            <p:strVal val="#ppt_x"/>
                                          </p:val>
                                        </p:tav>
                                      </p:tavLst>
                                    </p:anim>
                                    <p:anim calcmode="lin" valueType="num">
                                      <p:cBhvr>
                                        <p:cTn id="30" dur="2000" fill="hold"/>
                                        <p:tgtEl>
                                          <p:spTgt spid="8"/>
                                        </p:tgtEl>
                                        <p:attrNameLst>
                                          <p:attrName>ppt_y</p:attrName>
                                        </p:attrNameLst>
                                      </p:cBhvr>
                                      <p:tavLst>
                                        <p:tav tm="0">
                                          <p:val>
                                            <p:strVal val="#ppt_y"/>
                                          </p:val>
                                        </p:tav>
                                        <p:tav tm="100000">
                                          <p:val>
                                            <p:strVal val="#ppt_y"/>
                                          </p:val>
                                        </p:tav>
                                      </p:tavLst>
                                    </p:anim>
                                    <p:animEffect transition="in" filter="wipe(right)" prLst="gradientSize: 0.1">
                                      <p:cBhvr>
                                        <p:cTn id="31"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anberra capital australia.jpg"/>
          <p:cNvPicPr>
            <a:picLocks noChangeAspect="1"/>
          </p:cNvPicPr>
          <p:nvPr/>
        </p:nvPicPr>
        <p:blipFill>
          <a:blip r:embed="rId2"/>
          <a:stretch>
            <a:fillRect/>
          </a:stretch>
        </p:blipFill>
        <p:spPr>
          <a:xfrm>
            <a:off x="0" y="0"/>
            <a:ext cx="9144000" cy="6858000"/>
          </a:xfrm>
          <a:prstGeom prst="rect">
            <a:avLst/>
          </a:prstGeom>
        </p:spPr>
      </p:pic>
      <p:pic>
        <p:nvPicPr>
          <p:cNvPr id="6" name="5 Imagen" descr="Canberra capital australia.jpg"/>
          <p:cNvPicPr>
            <a:picLocks noChangeAspect="1"/>
          </p:cNvPicPr>
          <p:nvPr/>
        </p:nvPicPr>
        <p:blipFill>
          <a:blip r:embed="rId2"/>
          <a:stretch>
            <a:fillRect/>
          </a:stretch>
        </p:blipFill>
        <p:spPr>
          <a:xfrm>
            <a:off x="0" y="0"/>
            <a:ext cx="9144000" cy="6858000"/>
          </a:xfrm>
          <a:prstGeom prst="rect">
            <a:avLst/>
          </a:prstGeom>
        </p:spPr>
      </p:pic>
      <p:sp>
        <p:nvSpPr>
          <p:cNvPr id="7" name="6 CuadroTexto"/>
          <p:cNvSpPr txBox="1"/>
          <p:nvPr/>
        </p:nvSpPr>
        <p:spPr>
          <a:xfrm>
            <a:off x="357158" y="571480"/>
            <a:ext cx="1534394" cy="461665"/>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Canberra</a:t>
            </a:r>
            <a:endParaRPr lang="es-ES" sz="2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endParaRPr>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0" fill="hold" nodeType="withEffect">
                                  <p:stCondLst>
                                    <p:cond delay="0"/>
                                  </p:stCondLst>
                                  <p:childTnLst>
                                    <p:anim calcmode="lin" valueType="num">
                                      <p:cBhvr>
                                        <p:cTn id="6" dur="3000"/>
                                        <p:tgtEl>
                                          <p:spTgt spid="6"/>
                                        </p:tgtEl>
                                        <p:attrNameLst>
                                          <p:attrName>ppt_w</p:attrName>
                                        </p:attrNameLst>
                                      </p:cBhvr>
                                      <p:tavLst>
                                        <p:tav tm="0">
                                          <p:val>
                                            <p:strVal val="ppt_w"/>
                                          </p:val>
                                        </p:tav>
                                        <p:tav tm="100000">
                                          <p:val>
                                            <p:fltVal val="0"/>
                                          </p:val>
                                        </p:tav>
                                      </p:tavLst>
                                    </p:anim>
                                    <p:anim calcmode="lin" valueType="num">
                                      <p:cBhvr>
                                        <p:cTn id="7" dur="3000"/>
                                        <p:tgtEl>
                                          <p:spTgt spid="6"/>
                                        </p:tgtEl>
                                        <p:attrNameLst>
                                          <p:attrName>ppt_h</p:attrName>
                                        </p:attrNameLst>
                                      </p:cBhvr>
                                      <p:tavLst>
                                        <p:tav tm="0">
                                          <p:val>
                                            <p:strVal val="ppt_h"/>
                                          </p:val>
                                        </p:tav>
                                        <p:tav tm="100000">
                                          <p:val>
                                            <p:strVal val="ppt_h"/>
                                          </p:val>
                                        </p:tav>
                                      </p:tavLst>
                                    </p:anim>
                                    <p:set>
                                      <p:cBhvr>
                                        <p:cTn id="8" dur="1" fill="hold">
                                          <p:stCondLst>
                                            <p:cond delay="2999"/>
                                          </p:stCondLst>
                                        </p:cTn>
                                        <p:tgtEl>
                                          <p:spTgt spid="6"/>
                                        </p:tgtEl>
                                        <p:attrNameLst>
                                          <p:attrName>style.visibility</p:attrName>
                                        </p:attrNameLst>
                                      </p:cBhvr>
                                      <p:to>
                                        <p:strVal val="hidden"/>
                                      </p:to>
                                    </p:set>
                                  </p:childTnLst>
                                </p:cTn>
                              </p:par>
                              <p:par>
                                <p:cTn id="9" presetID="20" presetClass="exit" presetSubtype="0" fill="hold" nodeType="withEffect">
                                  <p:stCondLst>
                                    <p:cond delay="0"/>
                                  </p:stCondLst>
                                  <p:childTnLst>
                                    <p:animEffect transition="out" filter="wedge">
                                      <p:cBhvr>
                                        <p:cTn id="10" dur="3000"/>
                                        <p:tgtEl>
                                          <p:spTgt spid="6"/>
                                        </p:tgtEl>
                                      </p:cBhvr>
                                    </p:animEffect>
                                    <p:set>
                                      <p:cBhvr>
                                        <p:cTn id="11" dur="1" fill="hold">
                                          <p:stCondLst>
                                            <p:cond delay="2999"/>
                                          </p:stCondLst>
                                        </p:cTn>
                                        <p:tgtEl>
                                          <p:spTgt spid="6"/>
                                        </p:tgtEl>
                                        <p:attrNameLst>
                                          <p:attrName>style.visibility</p:attrName>
                                        </p:attrNameLst>
                                      </p:cBhvr>
                                      <p:to>
                                        <p:strVal val="hidden"/>
                                      </p:to>
                                    </p:set>
                                  </p:childTnLst>
                                </p:cTn>
                              </p:par>
                              <p:par>
                                <p:cTn id="12" presetID="17" presetClass="entr" presetSubtype="10"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fltVal val="0"/>
                                          </p:val>
                                        </p:tav>
                                        <p:tav tm="100000">
                                          <p:val>
                                            <p:strVal val="#ppt_w"/>
                                          </p:val>
                                        </p:tav>
                                      </p:tavLst>
                                    </p:anim>
                                    <p:anim calcmode="lin" valueType="num">
                                      <p:cBhvr>
                                        <p:cTn id="15" dur="3000" fill="hold"/>
                                        <p:tgtEl>
                                          <p:spTgt spid="4"/>
                                        </p:tgtEl>
                                        <p:attrNameLst>
                                          <p:attrName>ppt_h</p:attrName>
                                        </p:attrNameLst>
                                      </p:cBhvr>
                                      <p:tavLst>
                                        <p:tav tm="0">
                                          <p:val>
                                            <p:strVal val="#ppt_h"/>
                                          </p:val>
                                        </p:tav>
                                        <p:tav tm="100000">
                                          <p:val>
                                            <p:strVal val="#ppt_h"/>
                                          </p:val>
                                        </p:tav>
                                      </p:tavLst>
                                    </p:anim>
                                  </p:childTnLst>
                                </p:cTn>
                              </p:par>
                              <p:par>
                                <p:cTn id="16" presetID="20" presetClass="entr" presetSubtype="0"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edge">
                                      <p:cBhvr>
                                        <p:cTn id="18" dur="3000"/>
                                        <p:tgtEl>
                                          <p:spTgt spid="4"/>
                                        </p:tgtEl>
                                      </p:cBhvr>
                                    </p:animEffect>
                                  </p:childTnLst>
                                </p:cTn>
                              </p:par>
                            </p:childTnLst>
                          </p:cTn>
                        </p:par>
                        <p:par>
                          <p:cTn id="19" fill="hold">
                            <p:stCondLst>
                              <p:cond delay="3000"/>
                            </p:stCondLst>
                            <p:childTnLst>
                              <p:par>
                                <p:cTn id="20" presetID="29" presetClass="entr" presetSubtype="0" fill="hold" grpId="0" nodeType="after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2000" fill="hold"/>
                                        <p:tgtEl>
                                          <p:spTgt spid="7"/>
                                        </p:tgtEl>
                                        <p:attrNameLst>
                                          <p:attrName>ppt_x</p:attrName>
                                        </p:attrNameLst>
                                      </p:cBhvr>
                                      <p:tavLst>
                                        <p:tav tm="0">
                                          <p:val>
                                            <p:strVal val="#ppt_x-.2"/>
                                          </p:val>
                                        </p:tav>
                                        <p:tav tm="100000">
                                          <p:val>
                                            <p:strVal val="#ppt_x"/>
                                          </p:val>
                                        </p:tav>
                                      </p:tavLst>
                                    </p:anim>
                                    <p:anim calcmode="lin" valueType="num">
                                      <p:cBhvr>
                                        <p:cTn id="23" dur="2000" fill="hold"/>
                                        <p:tgtEl>
                                          <p:spTgt spid="7"/>
                                        </p:tgtEl>
                                        <p:attrNameLst>
                                          <p:attrName>ppt_y</p:attrName>
                                        </p:attrNameLst>
                                      </p:cBhvr>
                                      <p:tavLst>
                                        <p:tav tm="0">
                                          <p:val>
                                            <p:strVal val="#ppt_y"/>
                                          </p:val>
                                        </p:tav>
                                        <p:tav tm="100000">
                                          <p:val>
                                            <p:strVal val="#ppt_y"/>
                                          </p:val>
                                        </p:tav>
                                      </p:tavLst>
                                    </p:anim>
                                    <p:animEffect transition="in" filter="wipe(right)" prLst="gradientSize: 0.1">
                                      <p:cBhvr>
                                        <p:cTn id="24"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anberra-biblioteca.jpg"/>
          <p:cNvPicPr>
            <a:picLocks noChangeAspect="1"/>
          </p:cNvPicPr>
          <p:nvPr/>
        </p:nvPicPr>
        <p:blipFill>
          <a:blip r:embed="rId2"/>
          <a:stretch>
            <a:fillRect/>
          </a:stretch>
        </p:blipFill>
        <p:spPr>
          <a:xfrm>
            <a:off x="0" y="0"/>
            <a:ext cx="9144000" cy="6858000"/>
          </a:xfrm>
          <a:prstGeom prst="rect">
            <a:avLst/>
          </a:prstGeom>
        </p:spPr>
      </p:pic>
      <p:pic>
        <p:nvPicPr>
          <p:cNvPr id="6" name="5 Imagen" descr="canberra-biblioteca.jpg"/>
          <p:cNvPicPr>
            <a:picLocks noChangeAspect="1"/>
          </p:cNvPicPr>
          <p:nvPr/>
        </p:nvPicPr>
        <p:blipFill>
          <a:blip r:embed="rId2"/>
          <a:stretch>
            <a:fillRect/>
          </a:stretch>
        </p:blipFill>
        <p:spPr>
          <a:xfrm>
            <a:off x="0" y="0"/>
            <a:ext cx="9144000" cy="6858000"/>
          </a:xfrm>
          <a:prstGeom prst="rect">
            <a:avLst/>
          </a:prstGeom>
        </p:spPr>
      </p:pic>
      <p:pic>
        <p:nvPicPr>
          <p:cNvPr id="7" name="6 Imagen" descr="canberra-biblioteca.jpg"/>
          <p:cNvPicPr>
            <a:picLocks noChangeAspect="1"/>
          </p:cNvPicPr>
          <p:nvPr/>
        </p:nvPicPr>
        <p:blipFill>
          <a:blip r:embed="rId2"/>
          <a:stretch>
            <a:fillRect/>
          </a:stretch>
        </p:blipFill>
        <p:spPr>
          <a:xfrm>
            <a:off x="0" y="0"/>
            <a:ext cx="9144000" cy="6858000"/>
          </a:xfrm>
          <a:prstGeom prst="rect">
            <a:avLst/>
          </a:prstGeom>
        </p:spPr>
      </p:pic>
      <p:sp>
        <p:nvSpPr>
          <p:cNvPr id="8" name="7 CuadroTexto"/>
          <p:cNvSpPr txBox="1"/>
          <p:nvPr/>
        </p:nvSpPr>
        <p:spPr>
          <a:xfrm>
            <a:off x="6429388" y="428604"/>
            <a:ext cx="1622560" cy="1200329"/>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Biblioteca</a:t>
            </a:r>
          </a:p>
          <a:p>
            <a:pPr algn="ctr"/>
            <a:r>
              <a:rPr lang="es-ES_tradnl"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Canberra</a:t>
            </a:r>
            <a:endParaRPr lang="es-ES"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endParaRPr>
          </a:p>
          <a:p>
            <a:pPr algn="ctr"/>
            <a:endParaRPr lang="es-ES" sz="2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endParaRPr>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3000" fill="hold"/>
                                        <p:tgtEl>
                                          <p:spTgt spid="7"/>
                                        </p:tgtEl>
                                        <p:attrNameLst>
                                          <p:attrName>ppt_w</p:attrName>
                                        </p:attrNameLst>
                                      </p:cBhvr>
                                      <p:tavLst>
                                        <p:tav tm="0">
                                          <p:val>
                                            <p:fltVal val="0"/>
                                          </p:val>
                                        </p:tav>
                                        <p:tav tm="100000">
                                          <p:val>
                                            <p:strVal val="#ppt_w"/>
                                          </p:val>
                                        </p:tav>
                                      </p:tavLst>
                                    </p:anim>
                                    <p:anim calcmode="lin" valueType="num">
                                      <p:cBhvr>
                                        <p:cTn id="8" dur="3000" fill="hold"/>
                                        <p:tgtEl>
                                          <p:spTgt spid="7"/>
                                        </p:tgtEl>
                                        <p:attrNameLst>
                                          <p:attrName>ppt_h</p:attrName>
                                        </p:attrNameLst>
                                      </p:cBhvr>
                                      <p:tavLst>
                                        <p:tav tm="0">
                                          <p:val>
                                            <p:fltVal val="0"/>
                                          </p:val>
                                        </p:tav>
                                        <p:tav tm="100000">
                                          <p:val>
                                            <p:strVal val="#ppt_h"/>
                                          </p:val>
                                        </p:tav>
                                      </p:tavLst>
                                    </p:anim>
                                  </p:childTnLst>
                                </p:cTn>
                              </p:par>
                              <p:par>
                                <p:cTn id="9" presetID="6" presetClass="entr" presetSubtype="16"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circle(in)">
                                      <p:cBhvr>
                                        <p:cTn id="11" dur="5000"/>
                                        <p:tgtEl>
                                          <p:spTgt spid="7"/>
                                        </p:tgtEl>
                                      </p:cBhvr>
                                    </p:animEffect>
                                  </p:childTnLst>
                                </p:cTn>
                              </p:par>
                              <p:par>
                                <p:cTn id="12" presetID="23" presetClass="entr" presetSubtype="272"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3000" fill="hold"/>
                                        <p:tgtEl>
                                          <p:spTgt spid="6"/>
                                        </p:tgtEl>
                                        <p:attrNameLst>
                                          <p:attrName>ppt_w</p:attrName>
                                        </p:attrNameLst>
                                      </p:cBhvr>
                                      <p:tavLst>
                                        <p:tav tm="0">
                                          <p:val>
                                            <p:strVal val="2/3*#ppt_w"/>
                                          </p:val>
                                        </p:tav>
                                        <p:tav tm="100000">
                                          <p:val>
                                            <p:strVal val="#ppt_w"/>
                                          </p:val>
                                        </p:tav>
                                      </p:tavLst>
                                    </p:anim>
                                    <p:anim calcmode="lin" valueType="num">
                                      <p:cBhvr>
                                        <p:cTn id="15" dur="3000" fill="hold"/>
                                        <p:tgtEl>
                                          <p:spTgt spid="6"/>
                                        </p:tgtEl>
                                        <p:attrNameLst>
                                          <p:attrName>ppt_h</p:attrName>
                                        </p:attrNameLst>
                                      </p:cBhvr>
                                      <p:tavLst>
                                        <p:tav tm="0">
                                          <p:val>
                                            <p:strVal val="2/3*#ppt_h"/>
                                          </p:val>
                                        </p:tav>
                                        <p:tav tm="100000">
                                          <p:val>
                                            <p:strVal val="#ppt_h"/>
                                          </p:val>
                                        </p:tav>
                                      </p:tavLst>
                                    </p:anim>
                                  </p:childTnLst>
                                </p:cTn>
                              </p:par>
                              <p:par>
                                <p:cTn id="16" presetID="13" presetClass="entr" presetSubtype="16"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plus(in)">
                                      <p:cBhvr>
                                        <p:cTn id="18" dur="5000"/>
                                        <p:tgtEl>
                                          <p:spTgt spid="6"/>
                                        </p:tgtEl>
                                      </p:cBhvr>
                                    </p:animEffec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strVal val="4/3*#ppt_w"/>
                                          </p:val>
                                        </p:tav>
                                        <p:tav tm="100000">
                                          <p:val>
                                            <p:strVal val="#ppt_w"/>
                                          </p:val>
                                        </p:tav>
                                      </p:tavLst>
                                    </p:anim>
                                    <p:anim calcmode="lin" valueType="num">
                                      <p:cBhvr>
                                        <p:cTn id="22" dur="3000" fill="hold"/>
                                        <p:tgtEl>
                                          <p:spTgt spid="4"/>
                                        </p:tgtEl>
                                        <p:attrNameLst>
                                          <p:attrName>ppt_h</p:attrName>
                                        </p:attrNameLst>
                                      </p:cBhvr>
                                      <p:tavLst>
                                        <p:tav tm="0">
                                          <p:val>
                                            <p:strVal val="4/3*#ppt_h"/>
                                          </p:val>
                                        </p:tav>
                                        <p:tav tm="100000">
                                          <p:val>
                                            <p:strVal val="#ppt_h"/>
                                          </p:val>
                                        </p:tav>
                                      </p:tavLst>
                                    </p:anim>
                                  </p:childTnLst>
                                </p:cTn>
                              </p:par>
                              <p:par>
                                <p:cTn id="23" presetID="8"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diamond(out)">
                                      <p:cBhvr>
                                        <p:cTn id="25" dur="5000"/>
                                        <p:tgtEl>
                                          <p:spTgt spid="4"/>
                                        </p:tgtEl>
                                      </p:cBhvr>
                                    </p:animEffect>
                                  </p:childTnLst>
                                </p:cTn>
                              </p:par>
                            </p:childTnLst>
                          </p:cTn>
                        </p:par>
                        <p:par>
                          <p:cTn id="26" fill="hold">
                            <p:stCondLst>
                              <p:cond delay="5000"/>
                            </p:stCondLst>
                            <p:childTnLst>
                              <p:par>
                                <p:cTn id="27" presetID="29" presetClass="entr" presetSubtype="0" fill="hold" grpId="0" nodeType="after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p:cTn id="29" dur="2000" fill="hold"/>
                                        <p:tgtEl>
                                          <p:spTgt spid="8"/>
                                        </p:tgtEl>
                                        <p:attrNameLst>
                                          <p:attrName>ppt_x</p:attrName>
                                        </p:attrNameLst>
                                      </p:cBhvr>
                                      <p:tavLst>
                                        <p:tav tm="0">
                                          <p:val>
                                            <p:strVal val="#ppt_x-.2"/>
                                          </p:val>
                                        </p:tav>
                                        <p:tav tm="100000">
                                          <p:val>
                                            <p:strVal val="#ppt_x"/>
                                          </p:val>
                                        </p:tav>
                                      </p:tavLst>
                                    </p:anim>
                                    <p:anim calcmode="lin" valueType="num">
                                      <p:cBhvr>
                                        <p:cTn id="30" dur="2000" fill="hold"/>
                                        <p:tgtEl>
                                          <p:spTgt spid="8"/>
                                        </p:tgtEl>
                                        <p:attrNameLst>
                                          <p:attrName>ppt_y</p:attrName>
                                        </p:attrNameLst>
                                      </p:cBhvr>
                                      <p:tavLst>
                                        <p:tav tm="0">
                                          <p:val>
                                            <p:strVal val="#ppt_y"/>
                                          </p:val>
                                        </p:tav>
                                        <p:tav tm="100000">
                                          <p:val>
                                            <p:strVal val="#ppt_y"/>
                                          </p:val>
                                        </p:tav>
                                      </p:tavLst>
                                    </p:anim>
                                    <p:animEffect transition="in" filter="wipe(right)" prLst="gradientSize: 0.1">
                                      <p:cBhvr>
                                        <p:cTn id="31"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atedral _Andrews1.JPG"/>
          <p:cNvPicPr>
            <a:picLocks noChangeAspect="1"/>
          </p:cNvPicPr>
          <p:nvPr/>
        </p:nvPicPr>
        <p:blipFill>
          <a:blip r:embed="rId2"/>
          <a:stretch>
            <a:fillRect/>
          </a:stretch>
        </p:blipFill>
        <p:spPr>
          <a:xfrm>
            <a:off x="0" y="0"/>
            <a:ext cx="9144000" cy="6858000"/>
          </a:xfrm>
          <a:prstGeom prst="rect">
            <a:avLst/>
          </a:prstGeom>
        </p:spPr>
      </p:pic>
      <p:pic>
        <p:nvPicPr>
          <p:cNvPr id="6" name="5 Imagen" descr="catedral _Andrews1.JPG"/>
          <p:cNvPicPr>
            <a:picLocks noChangeAspect="1"/>
          </p:cNvPicPr>
          <p:nvPr/>
        </p:nvPicPr>
        <p:blipFill>
          <a:blip r:embed="rId2"/>
          <a:stretch>
            <a:fillRect/>
          </a:stretch>
        </p:blipFill>
        <p:spPr>
          <a:xfrm>
            <a:off x="0" y="0"/>
            <a:ext cx="9144000" cy="6858000"/>
          </a:xfrm>
          <a:prstGeom prst="rect">
            <a:avLst/>
          </a:prstGeom>
        </p:spPr>
      </p:pic>
      <p:sp>
        <p:nvSpPr>
          <p:cNvPr id="7" name="6 CuadroTexto"/>
          <p:cNvSpPr txBox="1"/>
          <p:nvPr/>
        </p:nvSpPr>
        <p:spPr>
          <a:xfrm>
            <a:off x="571472" y="285728"/>
            <a:ext cx="2844048" cy="1015663"/>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 sz="20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St</a:t>
            </a:r>
            <a:r>
              <a:rPr lang="es-ES" sz="2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 </a:t>
            </a:r>
            <a:r>
              <a:rPr lang="es-ES" sz="20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Andrew's</a:t>
            </a:r>
            <a:r>
              <a:rPr lang="es-ES" sz="2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 </a:t>
            </a:r>
            <a:r>
              <a:rPr lang="es-ES" sz="20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Cathedral</a:t>
            </a:r>
            <a:endParaRPr lang="es-ES" sz="2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endParaRPr>
          </a:p>
          <a:p>
            <a:pPr algn="ctr"/>
            <a:r>
              <a:rPr lang="es-ES" sz="20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Sydney</a:t>
            </a:r>
            <a:endParaRPr lang="es-ES" sz="2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endParaRPr>
          </a:p>
          <a:p>
            <a:endParaRPr lang="es-ES" sz="20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endParaRPr>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3000" fill="hold"/>
                                        <p:tgtEl>
                                          <p:spTgt spid="6"/>
                                        </p:tgtEl>
                                        <p:attrNameLst>
                                          <p:attrName>ppt_w</p:attrName>
                                        </p:attrNameLst>
                                      </p:cBhvr>
                                      <p:tavLst>
                                        <p:tav tm="0">
                                          <p:val>
                                            <p:strVal val="4/3*#ppt_w"/>
                                          </p:val>
                                        </p:tav>
                                        <p:tav tm="100000">
                                          <p:val>
                                            <p:strVal val="#ppt_w"/>
                                          </p:val>
                                        </p:tav>
                                      </p:tavLst>
                                    </p:anim>
                                    <p:anim calcmode="lin" valueType="num">
                                      <p:cBhvr>
                                        <p:cTn id="12" dur="3000" fill="hold"/>
                                        <p:tgtEl>
                                          <p:spTgt spid="6"/>
                                        </p:tgtEl>
                                        <p:attrNameLst>
                                          <p:attrName>ppt_h</p:attrName>
                                        </p:attrNameLst>
                                      </p:cBhvr>
                                      <p:tavLst>
                                        <p:tav tm="0">
                                          <p:val>
                                            <p:strVal val="4/3*#ppt_h"/>
                                          </p:val>
                                        </p:tav>
                                        <p:tav tm="100000">
                                          <p:val>
                                            <p:strVal val="#ppt_h"/>
                                          </p:val>
                                        </p:tav>
                                      </p:tavLst>
                                    </p:anim>
                                  </p:childTnLst>
                                </p:cTn>
                              </p:par>
                              <p:par>
                                <p:cTn id="13" presetID="8" presetClass="entr" presetSubtype="16"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diamond(in)">
                                      <p:cBhvr>
                                        <p:cTn id="15" dur="3000"/>
                                        <p:tgtEl>
                                          <p:spTgt spid="6"/>
                                        </p:tgtEl>
                                      </p:cBhvr>
                                    </p:animEffect>
                                  </p:childTnLst>
                                </p:cTn>
                              </p:par>
                              <p:par>
                                <p:cTn id="16" presetID="16" presetClass="entr" presetSubtype="4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arn(outHorizontal)">
                                      <p:cBhvr>
                                        <p:cTn id="18" dur="3000"/>
                                        <p:tgtEl>
                                          <p:spTgt spid="4"/>
                                        </p:tgtEl>
                                      </p:cBhvr>
                                    </p:animEffect>
                                  </p:childTnLst>
                                </p:cTn>
                              </p:par>
                            </p:childTnLst>
                          </p:cTn>
                        </p:par>
                        <p:par>
                          <p:cTn id="19" fill="hold">
                            <p:stCondLst>
                              <p:cond delay="3000"/>
                            </p:stCondLst>
                            <p:childTnLst>
                              <p:par>
                                <p:cTn id="20" presetID="29" presetClass="entr" presetSubtype="0" fill="hold" grpId="0" nodeType="after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2000" fill="hold"/>
                                        <p:tgtEl>
                                          <p:spTgt spid="7"/>
                                        </p:tgtEl>
                                        <p:attrNameLst>
                                          <p:attrName>ppt_x</p:attrName>
                                        </p:attrNameLst>
                                      </p:cBhvr>
                                      <p:tavLst>
                                        <p:tav tm="0">
                                          <p:val>
                                            <p:strVal val="#ppt_x-.2"/>
                                          </p:val>
                                        </p:tav>
                                        <p:tav tm="100000">
                                          <p:val>
                                            <p:strVal val="#ppt_x"/>
                                          </p:val>
                                        </p:tav>
                                      </p:tavLst>
                                    </p:anim>
                                    <p:anim calcmode="lin" valueType="num">
                                      <p:cBhvr>
                                        <p:cTn id="23" dur="2000" fill="hold"/>
                                        <p:tgtEl>
                                          <p:spTgt spid="7"/>
                                        </p:tgtEl>
                                        <p:attrNameLst>
                                          <p:attrName>ppt_y</p:attrName>
                                        </p:attrNameLst>
                                      </p:cBhvr>
                                      <p:tavLst>
                                        <p:tav tm="0">
                                          <p:val>
                                            <p:strVal val="#ppt_y"/>
                                          </p:val>
                                        </p:tav>
                                        <p:tav tm="100000">
                                          <p:val>
                                            <p:strVal val="#ppt_y"/>
                                          </p:val>
                                        </p:tav>
                                      </p:tavLst>
                                    </p:anim>
                                    <p:animEffect transition="in" filter="wipe(right)" prLst="gradientSize: 0.1">
                                      <p:cBhvr>
                                        <p:cTn id="24"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ORTE DE FAMILIA  Goulburn_Street,_Sydney.jpg"/>
          <p:cNvPicPr>
            <a:picLocks noChangeAspect="1"/>
          </p:cNvPicPr>
          <p:nvPr/>
        </p:nvPicPr>
        <p:blipFill>
          <a:blip r:embed="rId2"/>
          <a:stretch>
            <a:fillRect/>
          </a:stretch>
        </p:blipFill>
        <p:spPr>
          <a:xfrm>
            <a:off x="0" y="3345"/>
            <a:ext cx="9144000" cy="6851309"/>
          </a:xfrm>
          <a:prstGeom prst="rect">
            <a:avLst/>
          </a:prstGeom>
        </p:spPr>
      </p:pic>
      <p:pic>
        <p:nvPicPr>
          <p:cNvPr id="6" name="5 Imagen" descr="CORTE DE FAMILIA  Goulburn_Street,_Sydney.jpg"/>
          <p:cNvPicPr>
            <a:picLocks noChangeAspect="1"/>
          </p:cNvPicPr>
          <p:nvPr/>
        </p:nvPicPr>
        <p:blipFill>
          <a:blip r:embed="rId2"/>
          <a:stretch>
            <a:fillRect/>
          </a:stretch>
        </p:blipFill>
        <p:spPr>
          <a:xfrm>
            <a:off x="0" y="0"/>
            <a:ext cx="9144000" cy="6851309"/>
          </a:xfrm>
          <a:prstGeom prst="rect">
            <a:avLst/>
          </a:prstGeom>
        </p:spPr>
      </p:pic>
      <p:pic>
        <p:nvPicPr>
          <p:cNvPr id="7" name="6 Imagen" descr="CORTE DE FAMILIA  Goulburn_Street,_Sydney.jpg"/>
          <p:cNvPicPr>
            <a:picLocks noChangeAspect="1"/>
          </p:cNvPicPr>
          <p:nvPr/>
        </p:nvPicPr>
        <p:blipFill>
          <a:blip r:embed="rId2"/>
          <a:stretch>
            <a:fillRect/>
          </a:stretch>
        </p:blipFill>
        <p:spPr>
          <a:xfrm>
            <a:off x="0" y="6691"/>
            <a:ext cx="9144000" cy="6851309"/>
          </a:xfrm>
          <a:prstGeom prst="rect">
            <a:avLst/>
          </a:prstGeom>
        </p:spPr>
      </p:pic>
      <p:sp>
        <p:nvSpPr>
          <p:cNvPr id="8" name="7 CuadroTexto"/>
          <p:cNvSpPr txBox="1"/>
          <p:nvPr/>
        </p:nvSpPr>
        <p:spPr>
          <a:xfrm>
            <a:off x="5643570" y="6357958"/>
            <a:ext cx="2614818" cy="830997"/>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Corte De Familia</a:t>
            </a:r>
          </a:p>
          <a:p>
            <a:endParaRPr lang="es-ES" sz="2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endParaRPr>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3000" fill="hold"/>
                                        <p:tgtEl>
                                          <p:spTgt spid="7"/>
                                        </p:tgtEl>
                                        <p:attrNameLst>
                                          <p:attrName>ppt_w</p:attrName>
                                        </p:attrNameLst>
                                      </p:cBhvr>
                                      <p:tavLst>
                                        <p:tav tm="0">
                                          <p:val>
                                            <p:strVal val="2/3*#ppt_w"/>
                                          </p:val>
                                        </p:tav>
                                        <p:tav tm="100000">
                                          <p:val>
                                            <p:strVal val="#ppt_w"/>
                                          </p:val>
                                        </p:tav>
                                      </p:tavLst>
                                    </p:anim>
                                    <p:anim calcmode="lin" valueType="num">
                                      <p:cBhvr>
                                        <p:cTn id="8" dur="3000" fill="hold"/>
                                        <p:tgtEl>
                                          <p:spTgt spid="7"/>
                                        </p:tgtEl>
                                        <p:attrNameLst>
                                          <p:attrName>ppt_h</p:attrName>
                                        </p:attrNameLst>
                                      </p:cBhvr>
                                      <p:tavLst>
                                        <p:tav tm="0">
                                          <p:val>
                                            <p:strVal val="2/3*#ppt_h"/>
                                          </p:val>
                                        </p:tav>
                                        <p:tav tm="100000">
                                          <p:val>
                                            <p:strVal val="#ppt_h"/>
                                          </p:val>
                                        </p:tav>
                                      </p:tavLst>
                                    </p:anim>
                                  </p:childTnLst>
                                </p:cTn>
                              </p:par>
                              <p:par>
                                <p:cTn id="9" presetID="8" presetClass="entr" presetSubtype="16"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diamond(in)">
                                      <p:cBhvr>
                                        <p:cTn id="11" dur="3000"/>
                                        <p:tgtEl>
                                          <p:spTgt spid="7"/>
                                        </p:tgtEl>
                                      </p:cBhvr>
                                    </p:animEffect>
                                  </p:childTnLst>
                                </p:cTn>
                              </p:par>
                              <p:par>
                                <p:cTn id="12" presetID="23" presetClass="entr" presetSubtype="272"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3000" fill="hold"/>
                                        <p:tgtEl>
                                          <p:spTgt spid="6"/>
                                        </p:tgtEl>
                                        <p:attrNameLst>
                                          <p:attrName>ppt_w</p:attrName>
                                        </p:attrNameLst>
                                      </p:cBhvr>
                                      <p:tavLst>
                                        <p:tav tm="0">
                                          <p:val>
                                            <p:strVal val="2/3*#ppt_w"/>
                                          </p:val>
                                        </p:tav>
                                        <p:tav tm="100000">
                                          <p:val>
                                            <p:strVal val="#ppt_w"/>
                                          </p:val>
                                        </p:tav>
                                      </p:tavLst>
                                    </p:anim>
                                    <p:anim calcmode="lin" valueType="num">
                                      <p:cBhvr>
                                        <p:cTn id="15" dur="3000" fill="hold"/>
                                        <p:tgtEl>
                                          <p:spTgt spid="6"/>
                                        </p:tgtEl>
                                        <p:attrNameLst>
                                          <p:attrName>ppt_h</p:attrName>
                                        </p:attrNameLst>
                                      </p:cBhvr>
                                      <p:tavLst>
                                        <p:tav tm="0">
                                          <p:val>
                                            <p:strVal val="2/3*#ppt_h"/>
                                          </p:val>
                                        </p:tav>
                                        <p:tav tm="100000">
                                          <p:val>
                                            <p:strVal val="#ppt_h"/>
                                          </p:val>
                                        </p:tav>
                                      </p:tavLst>
                                    </p:anim>
                                  </p:childTnLst>
                                </p:cTn>
                              </p:par>
                              <p:par>
                                <p:cTn id="16" presetID="16" presetClass="entr" presetSubtype="42"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barn(outHorizontal)">
                                      <p:cBhvr>
                                        <p:cTn id="18" dur="3000"/>
                                        <p:tgtEl>
                                          <p:spTgt spid="6"/>
                                        </p:tgtEl>
                                      </p:cBhvr>
                                    </p:animEffect>
                                  </p:childTnLst>
                                </p:cTn>
                              </p:par>
                              <p:par>
                                <p:cTn id="19" presetID="23" presetClass="entr" presetSubtype="27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strVal val="2/3*#ppt_w"/>
                                          </p:val>
                                        </p:tav>
                                        <p:tav tm="100000">
                                          <p:val>
                                            <p:strVal val="#ppt_w"/>
                                          </p:val>
                                        </p:tav>
                                      </p:tavLst>
                                    </p:anim>
                                    <p:anim calcmode="lin" valueType="num">
                                      <p:cBhvr>
                                        <p:cTn id="22" dur="3000" fill="hold"/>
                                        <p:tgtEl>
                                          <p:spTgt spid="4"/>
                                        </p:tgtEl>
                                        <p:attrNameLst>
                                          <p:attrName>ppt_h</p:attrName>
                                        </p:attrNameLst>
                                      </p:cBhvr>
                                      <p:tavLst>
                                        <p:tav tm="0">
                                          <p:val>
                                            <p:strVal val="2/3*#ppt_h"/>
                                          </p:val>
                                        </p:tav>
                                        <p:tav tm="100000">
                                          <p:val>
                                            <p:strVal val="#ppt_h"/>
                                          </p:val>
                                        </p:tav>
                                      </p:tavLst>
                                    </p:anim>
                                  </p:childTnLst>
                                </p:cTn>
                              </p:par>
                              <p:par>
                                <p:cTn id="23" presetID="6"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circle(out)">
                                      <p:cBhvr>
                                        <p:cTn id="25" dur="3000"/>
                                        <p:tgtEl>
                                          <p:spTgt spid="4"/>
                                        </p:tgtEl>
                                      </p:cBhvr>
                                    </p:animEffect>
                                  </p:childTnLst>
                                </p:cTn>
                              </p:par>
                            </p:childTnLst>
                          </p:cTn>
                        </p:par>
                        <p:par>
                          <p:cTn id="26" fill="hold">
                            <p:stCondLst>
                              <p:cond delay="3000"/>
                            </p:stCondLst>
                            <p:childTnLst>
                              <p:par>
                                <p:cTn id="27" presetID="29" presetClass="entr" presetSubtype="0" fill="hold" grpId="0" nodeType="after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p:cTn id="29" dur="2000" fill="hold"/>
                                        <p:tgtEl>
                                          <p:spTgt spid="8"/>
                                        </p:tgtEl>
                                        <p:attrNameLst>
                                          <p:attrName>ppt_x</p:attrName>
                                        </p:attrNameLst>
                                      </p:cBhvr>
                                      <p:tavLst>
                                        <p:tav tm="0">
                                          <p:val>
                                            <p:strVal val="#ppt_x-.2"/>
                                          </p:val>
                                        </p:tav>
                                        <p:tav tm="100000">
                                          <p:val>
                                            <p:strVal val="#ppt_x"/>
                                          </p:val>
                                        </p:tav>
                                      </p:tavLst>
                                    </p:anim>
                                    <p:anim calcmode="lin" valueType="num">
                                      <p:cBhvr>
                                        <p:cTn id="30" dur="2000" fill="hold"/>
                                        <p:tgtEl>
                                          <p:spTgt spid="8"/>
                                        </p:tgtEl>
                                        <p:attrNameLst>
                                          <p:attrName>ppt_y</p:attrName>
                                        </p:attrNameLst>
                                      </p:cBhvr>
                                      <p:tavLst>
                                        <p:tav tm="0">
                                          <p:val>
                                            <p:strVal val="#ppt_y"/>
                                          </p:val>
                                        </p:tav>
                                        <p:tav tm="100000">
                                          <p:val>
                                            <p:strVal val="#ppt_y"/>
                                          </p:val>
                                        </p:tav>
                                      </p:tavLst>
                                    </p:anim>
                                    <p:animEffect transition="in" filter="wipe(right)" prLst="gradientSize: 0.1">
                                      <p:cBhvr>
                                        <p:cTn id="31"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ruise-ship-circular-quay-sydney-249230.jpg"/>
          <p:cNvPicPr>
            <a:picLocks noChangeAspect="1"/>
          </p:cNvPicPr>
          <p:nvPr/>
        </p:nvPicPr>
        <p:blipFill>
          <a:blip r:embed="rId2"/>
          <a:stretch>
            <a:fillRect/>
          </a:stretch>
        </p:blipFill>
        <p:spPr>
          <a:xfrm>
            <a:off x="5945" y="0"/>
            <a:ext cx="9132109" cy="6858000"/>
          </a:xfrm>
          <a:prstGeom prst="rect">
            <a:avLst/>
          </a:prstGeom>
        </p:spPr>
      </p:pic>
      <p:pic>
        <p:nvPicPr>
          <p:cNvPr id="6" name="5 Imagen" descr="cruise-ship-circular-quay-sydney-249230.jpg"/>
          <p:cNvPicPr>
            <a:picLocks noChangeAspect="1"/>
          </p:cNvPicPr>
          <p:nvPr/>
        </p:nvPicPr>
        <p:blipFill>
          <a:blip r:embed="rId2"/>
          <a:stretch>
            <a:fillRect/>
          </a:stretch>
        </p:blipFill>
        <p:spPr>
          <a:xfrm>
            <a:off x="0" y="0"/>
            <a:ext cx="9132109" cy="6858000"/>
          </a:xfrm>
          <a:prstGeom prst="rect">
            <a:avLst/>
          </a:prstGeom>
        </p:spPr>
      </p:pic>
      <p:sp>
        <p:nvSpPr>
          <p:cNvPr id="7" name="6 CuadroTexto"/>
          <p:cNvSpPr txBox="1"/>
          <p:nvPr/>
        </p:nvSpPr>
        <p:spPr>
          <a:xfrm>
            <a:off x="4714876" y="285728"/>
            <a:ext cx="3868367" cy="461665"/>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_tradnl"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Crucero En Puerto </a:t>
            </a:r>
            <a:r>
              <a:rPr lang="es-ES_tradnl" sz="24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Sydney</a:t>
            </a:r>
            <a:endParaRPr lang="es-ES" sz="2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endParaRPr>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3000" fill="hold"/>
                                        <p:tgtEl>
                                          <p:spTgt spid="6"/>
                                        </p:tgtEl>
                                        <p:attrNameLst>
                                          <p:attrName>ppt_w</p:attrName>
                                        </p:attrNameLst>
                                      </p:cBhvr>
                                      <p:tavLst>
                                        <p:tav tm="0">
                                          <p:val>
                                            <p:strVal val="4/3*#ppt_w"/>
                                          </p:val>
                                        </p:tav>
                                        <p:tav tm="100000">
                                          <p:val>
                                            <p:strVal val="#ppt_w"/>
                                          </p:val>
                                        </p:tav>
                                      </p:tavLst>
                                    </p:anim>
                                    <p:anim calcmode="lin" valueType="num">
                                      <p:cBhvr>
                                        <p:cTn id="12" dur="3000" fill="hold"/>
                                        <p:tgtEl>
                                          <p:spTgt spid="6"/>
                                        </p:tgtEl>
                                        <p:attrNameLst>
                                          <p:attrName>ppt_h</p:attrName>
                                        </p:attrNameLst>
                                      </p:cBhvr>
                                      <p:tavLst>
                                        <p:tav tm="0">
                                          <p:val>
                                            <p:strVal val="4/3*#ppt_h"/>
                                          </p:val>
                                        </p:tav>
                                        <p:tav tm="100000">
                                          <p:val>
                                            <p:strVal val="#ppt_h"/>
                                          </p:val>
                                        </p:tav>
                                      </p:tavLst>
                                    </p:anim>
                                  </p:childTnLst>
                                </p:cTn>
                              </p:par>
                              <p:par>
                                <p:cTn id="13" presetID="5" presetClass="entr" presetSubtype="5"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checkerboard(down)">
                                      <p:cBhvr>
                                        <p:cTn id="15" dur="3000"/>
                                        <p:tgtEl>
                                          <p:spTgt spid="4"/>
                                        </p:tgtEl>
                                      </p:cBhvr>
                                    </p:animEffect>
                                  </p:childTnLst>
                                </p:cTn>
                              </p:par>
                              <p:par>
                                <p:cTn id="16" presetID="5" presetClass="entr" presetSubtype="10"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checkerboard(across)">
                                      <p:cBhvr>
                                        <p:cTn id="18" dur="3000"/>
                                        <p:tgtEl>
                                          <p:spTgt spid="6"/>
                                        </p:tgtEl>
                                      </p:cBhvr>
                                    </p:animEffect>
                                  </p:childTnLst>
                                </p:cTn>
                              </p:par>
                            </p:childTnLst>
                          </p:cTn>
                        </p:par>
                        <p:par>
                          <p:cTn id="19" fill="hold">
                            <p:stCondLst>
                              <p:cond delay="3000"/>
                            </p:stCondLst>
                            <p:childTnLst>
                              <p:par>
                                <p:cTn id="20" presetID="29" presetClass="entr" presetSubtype="0" fill="hold" grpId="0" nodeType="after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2000" fill="hold"/>
                                        <p:tgtEl>
                                          <p:spTgt spid="7"/>
                                        </p:tgtEl>
                                        <p:attrNameLst>
                                          <p:attrName>ppt_x</p:attrName>
                                        </p:attrNameLst>
                                      </p:cBhvr>
                                      <p:tavLst>
                                        <p:tav tm="0">
                                          <p:val>
                                            <p:strVal val="#ppt_x-.2"/>
                                          </p:val>
                                        </p:tav>
                                        <p:tav tm="100000">
                                          <p:val>
                                            <p:strVal val="#ppt_x"/>
                                          </p:val>
                                        </p:tav>
                                      </p:tavLst>
                                    </p:anim>
                                    <p:anim calcmode="lin" valueType="num">
                                      <p:cBhvr>
                                        <p:cTn id="23" dur="2000" fill="hold"/>
                                        <p:tgtEl>
                                          <p:spTgt spid="7"/>
                                        </p:tgtEl>
                                        <p:attrNameLst>
                                          <p:attrName>ppt_y</p:attrName>
                                        </p:attrNameLst>
                                      </p:cBhvr>
                                      <p:tavLst>
                                        <p:tav tm="0">
                                          <p:val>
                                            <p:strVal val="#ppt_y"/>
                                          </p:val>
                                        </p:tav>
                                        <p:tav tm="100000">
                                          <p:val>
                                            <p:strVal val="#ppt_y"/>
                                          </p:val>
                                        </p:tav>
                                      </p:tavLst>
                                    </p:anim>
                                    <p:animEffect transition="in" filter="wipe(right)" prLst="gradientSize: 0.1">
                                      <p:cBhvr>
                                        <p:cTn id="24"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dreameorld-queensland-australia PARQUE DE DIVERSIONES.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4000496" y="8286784"/>
            <a:ext cx="4572000" cy="369332"/>
          </a:xfrm>
          <a:prstGeom prst="rect">
            <a:avLst/>
          </a:prstGeom>
        </p:spPr>
        <p:txBody>
          <a:bodyPr>
            <a:spAutoFit/>
          </a:bodyPr>
          <a:lstStyle/>
          <a:p>
            <a:endParaRPr lang="es-ES" dirty="0"/>
          </a:p>
        </p:txBody>
      </p:sp>
      <p:pic>
        <p:nvPicPr>
          <p:cNvPr id="6" name="5 Imagen" descr="dreameorld-queensland-australia PARQUE DE DIVERSIONES.jpg"/>
          <p:cNvPicPr>
            <a:picLocks noChangeAspect="1"/>
          </p:cNvPicPr>
          <p:nvPr/>
        </p:nvPicPr>
        <p:blipFill>
          <a:blip r:embed="rId2"/>
          <a:stretch>
            <a:fillRect/>
          </a:stretch>
        </p:blipFill>
        <p:spPr>
          <a:xfrm>
            <a:off x="0" y="0"/>
            <a:ext cx="9144000" cy="6858000"/>
          </a:xfrm>
          <a:prstGeom prst="rect">
            <a:avLst/>
          </a:prstGeom>
        </p:spPr>
      </p:pic>
      <p:sp>
        <p:nvSpPr>
          <p:cNvPr id="7" name="6 CuadroTexto"/>
          <p:cNvSpPr txBox="1"/>
          <p:nvPr/>
        </p:nvSpPr>
        <p:spPr>
          <a:xfrm>
            <a:off x="2928926" y="428604"/>
            <a:ext cx="5344733" cy="1200329"/>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Parque De Diversiones </a:t>
            </a:r>
            <a:r>
              <a:rPr lang="es-ES" sz="24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Dreamworld</a:t>
            </a:r>
            <a:r>
              <a:rPr lang="es-ES"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 </a:t>
            </a:r>
          </a:p>
          <a:p>
            <a:r>
              <a:rPr lang="es-ES"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-Queensland-</a:t>
            </a:r>
          </a:p>
          <a:p>
            <a:endParaRPr lang="es-ES" sz="2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endParaRPr>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1000"/>
                                  </p:stCondLst>
                                  <p:childTnLst>
                                    <p:anim calcmode="lin" valueType="num">
                                      <p:cBhvr>
                                        <p:cTn id="6" dur="5000"/>
                                        <p:tgtEl>
                                          <p:spTgt spid="6"/>
                                        </p:tgtEl>
                                        <p:attrNameLst>
                                          <p:attrName>ppt_x</p:attrName>
                                        </p:attrNameLst>
                                      </p:cBhvr>
                                      <p:tavLst>
                                        <p:tav tm="0">
                                          <p:val>
                                            <p:strVal val="ppt_x"/>
                                          </p:val>
                                        </p:tav>
                                        <p:tav tm="100000">
                                          <p:val>
                                            <p:strVal val="ppt_x-ppt_w/2"/>
                                          </p:val>
                                        </p:tav>
                                      </p:tavLst>
                                    </p:anim>
                                    <p:anim calcmode="lin" valueType="num">
                                      <p:cBhvr>
                                        <p:cTn id="7" dur="5000"/>
                                        <p:tgtEl>
                                          <p:spTgt spid="6"/>
                                        </p:tgtEl>
                                        <p:attrNameLst>
                                          <p:attrName>ppt_y</p:attrName>
                                        </p:attrNameLst>
                                      </p:cBhvr>
                                      <p:tavLst>
                                        <p:tav tm="0">
                                          <p:val>
                                            <p:strVal val="ppt_y"/>
                                          </p:val>
                                        </p:tav>
                                        <p:tav tm="100000">
                                          <p:val>
                                            <p:strVal val="ppt_y"/>
                                          </p:val>
                                        </p:tav>
                                      </p:tavLst>
                                    </p:anim>
                                    <p:anim calcmode="lin" valueType="num">
                                      <p:cBhvr>
                                        <p:cTn id="8" dur="5000"/>
                                        <p:tgtEl>
                                          <p:spTgt spid="6"/>
                                        </p:tgtEl>
                                        <p:attrNameLst>
                                          <p:attrName>ppt_w</p:attrName>
                                        </p:attrNameLst>
                                      </p:cBhvr>
                                      <p:tavLst>
                                        <p:tav tm="0">
                                          <p:val>
                                            <p:strVal val="ppt_w"/>
                                          </p:val>
                                        </p:tav>
                                        <p:tav tm="100000">
                                          <p:val>
                                            <p:fltVal val="0"/>
                                          </p:val>
                                        </p:tav>
                                      </p:tavLst>
                                    </p:anim>
                                    <p:anim calcmode="lin" valueType="num">
                                      <p:cBhvr>
                                        <p:cTn id="9" dur="5000"/>
                                        <p:tgtEl>
                                          <p:spTgt spid="6"/>
                                        </p:tgtEl>
                                        <p:attrNameLst>
                                          <p:attrName>ppt_h</p:attrName>
                                        </p:attrNameLst>
                                      </p:cBhvr>
                                      <p:tavLst>
                                        <p:tav tm="0">
                                          <p:val>
                                            <p:strVal val="ppt_h"/>
                                          </p:val>
                                        </p:tav>
                                        <p:tav tm="100000">
                                          <p:val>
                                            <p:strVal val="ppt_h"/>
                                          </p:val>
                                        </p:tav>
                                      </p:tavLst>
                                    </p:anim>
                                    <p:set>
                                      <p:cBhvr>
                                        <p:cTn id="10" dur="1" fill="hold">
                                          <p:stCondLst>
                                            <p:cond delay="4999"/>
                                          </p:stCondLst>
                                        </p:cTn>
                                        <p:tgtEl>
                                          <p:spTgt spid="6"/>
                                        </p:tgtEl>
                                        <p:attrNameLst>
                                          <p:attrName>style.visibility</p:attrName>
                                        </p:attrNameLst>
                                      </p:cBhvr>
                                      <p:to>
                                        <p:strVal val="hidden"/>
                                      </p:to>
                                    </p:set>
                                  </p:childTnLst>
                                </p:cTn>
                              </p:par>
                              <p:par>
                                <p:cTn id="11" presetID="4" presetClass="exit" presetSubtype="16" fill="hold" nodeType="withEffect">
                                  <p:stCondLst>
                                    <p:cond delay="1000"/>
                                  </p:stCondLst>
                                  <p:childTnLst>
                                    <p:animEffect transition="out" filter="box(in)">
                                      <p:cBhvr>
                                        <p:cTn id="12" dur="5000"/>
                                        <p:tgtEl>
                                          <p:spTgt spid="6"/>
                                        </p:tgtEl>
                                      </p:cBhvr>
                                    </p:animEffect>
                                    <p:set>
                                      <p:cBhvr>
                                        <p:cTn id="13" dur="1" fill="hold">
                                          <p:stCondLst>
                                            <p:cond delay="4999"/>
                                          </p:stCondLst>
                                        </p:cTn>
                                        <p:tgtEl>
                                          <p:spTgt spid="6"/>
                                        </p:tgtEl>
                                        <p:attrNameLst>
                                          <p:attrName>style.visibility</p:attrName>
                                        </p:attrNameLst>
                                      </p:cBhvr>
                                      <p:to>
                                        <p:strVal val="hidden"/>
                                      </p:to>
                                    </p:set>
                                  </p:childTnLst>
                                </p:cTn>
                              </p:par>
                              <p:par>
                                <p:cTn id="14" presetID="17" presetClass="entr" presetSubtype="2" fill="hold" nodeType="withEffect">
                                  <p:stCondLst>
                                    <p:cond delay="100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ppt_x</p:attrName>
                                        </p:attrNameLst>
                                      </p:cBhvr>
                                      <p:tavLst>
                                        <p:tav tm="0">
                                          <p:val>
                                            <p:strVal val="#ppt_x+#ppt_w/2"/>
                                          </p:val>
                                        </p:tav>
                                        <p:tav tm="100000">
                                          <p:val>
                                            <p:strVal val="#ppt_x"/>
                                          </p:val>
                                        </p:tav>
                                      </p:tavLst>
                                    </p:anim>
                                    <p:anim calcmode="lin" valueType="num">
                                      <p:cBhvr>
                                        <p:cTn id="17" dur="5000" fill="hold"/>
                                        <p:tgtEl>
                                          <p:spTgt spid="4"/>
                                        </p:tgtEl>
                                        <p:attrNameLst>
                                          <p:attrName>ppt_y</p:attrName>
                                        </p:attrNameLst>
                                      </p:cBhvr>
                                      <p:tavLst>
                                        <p:tav tm="0">
                                          <p:val>
                                            <p:strVal val="#ppt_y"/>
                                          </p:val>
                                        </p:tav>
                                        <p:tav tm="100000">
                                          <p:val>
                                            <p:strVal val="#ppt_y"/>
                                          </p:val>
                                        </p:tav>
                                      </p:tavLst>
                                    </p:anim>
                                    <p:anim calcmode="lin" valueType="num">
                                      <p:cBhvr>
                                        <p:cTn id="18" dur="5000" fill="hold"/>
                                        <p:tgtEl>
                                          <p:spTgt spid="4"/>
                                        </p:tgtEl>
                                        <p:attrNameLst>
                                          <p:attrName>ppt_w</p:attrName>
                                        </p:attrNameLst>
                                      </p:cBhvr>
                                      <p:tavLst>
                                        <p:tav tm="0">
                                          <p:val>
                                            <p:fltVal val="0"/>
                                          </p:val>
                                        </p:tav>
                                        <p:tav tm="100000">
                                          <p:val>
                                            <p:strVal val="#ppt_w"/>
                                          </p:val>
                                        </p:tav>
                                      </p:tavLst>
                                    </p:anim>
                                    <p:anim calcmode="lin" valueType="num">
                                      <p:cBhvr>
                                        <p:cTn id="19" dur="5000" fill="hold"/>
                                        <p:tgtEl>
                                          <p:spTgt spid="4"/>
                                        </p:tgtEl>
                                        <p:attrNameLst>
                                          <p:attrName>ppt_h</p:attrName>
                                        </p:attrNameLst>
                                      </p:cBhvr>
                                      <p:tavLst>
                                        <p:tav tm="0">
                                          <p:val>
                                            <p:strVal val="#ppt_h"/>
                                          </p:val>
                                        </p:tav>
                                        <p:tav tm="100000">
                                          <p:val>
                                            <p:strVal val="#ppt_h"/>
                                          </p:val>
                                        </p:tav>
                                      </p:tavLst>
                                    </p:anim>
                                  </p:childTnLst>
                                </p:cTn>
                              </p:par>
                              <p:par>
                                <p:cTn id="20" presetID="8" presetClass="entr" presetSubtype="32" fill="hold" nodeType="withEffect">
                                  <p:stCondLst>
                                    <p:cond delay="1000"/>
                                  </p:stCondLst>
                                  <p:childTnLst>
                                    <p:set>
                                      <p:cBhvr>
                                        <p:cTn id="21" dur="1" fill="hold">
                                          <p:stCondLst>
                                            <p:cond delay="0"/>
                                          </p:stCondLst>
                                        </p:cTn>
                                        <p:tgtEl>
                                          <p:spTgt spid="4"/>
                                        </p:tgtEl>
                                        <p:attrNameLst>
                                          <p:attrName>style.visibility</p:attrName>
                                        </p:attrNameLst>
                                      </p:cBhvr>
                                      <p:to>
                                        <p:strVal val="visible"/>
                                      </p:to>
                                    </p:set>
                                    <p:animEffect transition="in" filter="diamond(out)">
                                      <p:cBhvr>
                                        <p:cTn id="22" dur="5000"/>
                                        <p:tgtEl>
                                          <p:spTgt spid="4"/>
                                        </p:tgtEl>
                                      </p:cBhvr>
                                    </p:animEffect>
                                  </p:childTnLst>
                                </p:cTn>
                              </p:par>
                            </p:childTnLst>
                          </p:cTn>
                        </p:par>
                        <p:par>
                          <p:cTn id="23" fill="hold">
                            <p:stCondLst>
                              <p:cond delay="6000"/>
                            </p:stCondLst>
                            <p:childTnLst>
                              <p:par>
                                <p:cTn id="24" presetID="29" presetClass="entr" presetSubtype="0" fill="hold" grpId="0" nodeType="after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p:cTn id="26" dur="2000" fill="hold"/>
                                        <p:tgtEl>
                                          <p:spTgt spid="7"/>
                                        </p:tgtEl>
                                        <p:attrNameLst>
                                          <p:attrName>ppt_x</p:attrName>
                                        </p:attrNameLst>
                                      </p:cBhvr>
                                      <p:tavLst>
                                        <p:tav tm="0">
                                          <p:val>
                                            <p:strVal val="#ppt_x-.2"/>
                                          </p:val>
                                        </p:tav>
                                        <p:tav tm="100000">
                                          <p:val>
                                            <p:strVal val="#ppt_x"/>
                                          </p:val>
                                        </p:tav>
                                      </p:tavLst>
                                    </p:anim>
                                    <p:anim calcmode="lin" valueType="num">
                                      <p:cBhvr>
                                        <p:cTn id="27" dur="2000" fill="hold"/>
                                        <p:tgtEl>
                                          <p:spTgt spid="7"/>
                                        </p:tgtEl>
                                        <p:attrNameLst>
                                          <p:attrName>ppt_y</p:attrName>
                                        </p:attrNameLst>
                                      </p:cBhvr>
                                      <p:tavLst>
                                        <p:tav tm="0">
                                          <p:val>
                                            <p:strVal val="#ppt_y"/>
                                          </p:val>
                                        </p:tav>
                                        <p:tav tm="100000">
                                          <p:val>
                                            <p:strVal val="#ppt_y"/>
                                          </p:val>
                                        </p:tav>
                                      </p:tavLst>
                                    </p:anim>
                                    <p:animEffect transition="in" filter="wipe(right)" prLst="gradientSize: 0.1">
                                      <p:cBhvr>
                                        <p:cTn id="28"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fitzroy-gardens-melbourne-australia.jpg"/>
          <p:cNvPicPr>
            <a:picLocks noChangeAspect="1"/>
          </p:cNvPicPr>
          <p:nvPr/>
        </p:nvPicPr>
        <p:blipFill>
          <a:blip r:embed="rId3"/>
          <a:stretch>
            <a:fillRect/>
          </a:stretch>
        </p:blipFill>
        <p:spPr>
          <a:xfrm>
            <a:off x="0" y="0"/>
            <a:ext cx="9144000" cy="6858000"/>
          </a:xfrm>
          <a:prstGeom prst="rect">
            <a:avLst/>
          </a:prstGeom>
        </p:spPr>
      </p:pic>
      <p:pic>
        <p:nvPicPr>
          <p:cNvPr id="6" name="5 Imagen" descr="fitzroy-gardens-melbourne-australia.jpg"/>
          <p:cNvPicPr>
            <a:picLocks noChangeAspect="1"/>
          </p:cNvPicPr>
          <p:nvPr/>
        </p:nvPicPr>
        <p:blipFill>
          <a:blip r:embed="rId3"/>
          <a:stretch>
            <a:fillRect/>
          </a:stretch>
        </p:blipFill>
        <p:spPr>
          <a:xfrm>
            <a:off x="0" y="0"/>
            <a:ext cx="9144000" cy="6858000"/>
          </a:xfrm>
          <a:prstGeom prst="rect">
            <a:avLst/>
          </a:prstGeom>
        </p:spPr>
      </p:pic>
      <p:sp>
        <p:nvSpPr>
          <p:cNvPr id="7" name="6 CuadroTexto"/>
          <p:cNvSpPr txBox="1"/>
          <p:nvPr/>
        </p:nvSpPr>
        <p:spPr>
          <a:xfrm>
            <a:off x="0" y="6027003"/>
            <a:ext cx="4198585" cy="830997"/>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24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Fitzroy</a:t>
            </a:r>
            <a:r>
              <a:rPr lang="es-ES"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  </a:t>
            </a:r>
            <a:r>
              <a:rPr lang="es-ES" sz="24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Gardens</a:t>
            </a:r>
            <a:r>
              <a:rPr lang="es-ES"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  Melbourne</a:t>
            </a:r>
          </a:p>
          <a:p>
            <a:endParaRPr lang="es-ES" sz="2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3000" fill="hold"/>
                                        <p:tgtEl>
                                          <p:spTgt spid="6"/>
                                        </p:tgtEl>
                                        <p:attrNameLst>
                                          <p:attrName>ppt_w</p:attrName>
                                        </p:attrNameLst>
                                      </p:cBhvr>
                                      <p:tavLst>
                                        <p:tav tm="0">
                                          <p:val>
                                            <p:strVal val="4/3*#ppt_w"/>
                                          </p:val>
                                        </p:tav>
                                        <p:tav tm="100000">
                                          <p:val>
                                            <p:strVal val="#ppt_w"/>
                                          </p:val>
                                        </p:tav>
                                      </p:tavLst>
                                    </p:anim>
                                    <p:anim calcmode="lin" valueType="num">
                                      <p:cBhvr>
                                        <p:cTn id="12" dur="3000" fill="hold"/>
                                        <p:tgtEl>
                                          <p:spTgt spid="6"/>
                                        </p:tgtEl>
                                        <p:attrNameLst>
                                          <p:attrName>ppt_h</p:attrName>
                                        </p:attrNameLst>
                                      </p:cBhvr>
                                      <p:tavLst>
                                        <p:tav tm="0">
                                          <p:val>
                                            <p:strVal val="4/3*#ppt_h"/>
                                          </p:val>
                                        </p:tav>
                                        <p:tav tm="100000">
                                          <p:val>
                                            <p:strVal val="#ppt_h"/>
                                          </p:val>
                                        </p:tav>
                                      </p:tavLst>
                                    </p:anim>
                                  </p:childTnLst>
                                </p:cTn>
                              </p:par>
                              <p:par>
                                <p:cTn id="13" presetID="6" presetClass="entr" presetSubtype="32"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circle(out)">
                                      <p:cBhvr>
                                        <p:cTn id="15" dur="3000"/>
                                        <p:tgtEl>
                                          <p:spTgt spid="6"/>
                                        </p:tgtEl>
                                      </p:cBhvr>
                                    </p:animEffect>
                                  </p:childTnLst>
                                </p:cTn>
                              </p:par>
                              <p:par>
                                <p:cTn id="16" presetID="21" presetClass="entr" presetSubtype="8"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heel(8)">
                                      <p:cBhvr>
                                        <p:cTn id="18" dur="3000"/>
                                        <p:tgtEl>
                                          <p:spTgt spid="4"/>
                                        </p:tgtEl>
                                      </p:cBhvr>
                                    </p:animEffect>
                                  </p:childTnLst>
                                </p:cTn>
                              </p:par>
                            </p:childTnLst>
                          </p:cTn>
                        </p:par>
                        <p:par>
                          <p:cTn id="19" fill="hold">
                            <p:stCondLst>
                              <p:cond delay="3000"/>
                            </p:stCondLst>
                            <p:childTnLst>
                              <p:par>
                                <p:cTn id="20" presetID="29" presetClass="entr" presetSubtype="0" fill="hold" grpId="0" nodeType="after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2000" fill="hold"/>
                                        <p:tgtEl>
                                          <p:spTgt spid="7"/>
                                        </p:tgtEl>
                                        <p:attrNameLst>
                                          <p:attrName>ppt_x</p:attrName>
                                        </p:attrNameLst>
                                      </p:cBhvr>
                                      <p:tavLst>
                                        <p:tav tm="0">
                                          <p:val>
                                            <p:strVal val="#ppt_x-.2"/>
                                          </p:val>
                                        </p:tav>
                                        <p:tav tm="100000">
                                          <p:val>
                                            <p:strVal val="#ppt_x"/>
                                          </p:val>
                                        </p:tav>
                                      </p:tavLst>
                                    </p:anim>
                                    <p:anim calcmode="lin" valueType="num">
                                      <p:cBhvr>
                                        <p:cTn id="23" dur="2000" fill="hold"/>
                                        <p:tgtEl>
                                          <p:spTgt spid="7"/>
                                        </p:tgtEl>
                                        <p:attrNameLst>
                                          <p:attrName>ppt_y</p:attrName>
                                        </p:attrNameLst>
                                      </p:cBhvr>
                                      <p:tavLst>
                                        <p:tav tm="0">
                                          <p:val>
                                            <p:strVal val="#ppt_y"/>
                                          </p:val>
                                        </p:tav>
                                        <p:tav tm="100000">
                                          <p:val>
                                            <p:strVal val="#ppt_y"/>
                                          </p:val>
                                        </p:tav>
                                      </p:tavLst>
                                    </p:anim>
                                    <p:animEffect transition="in" filter="wipe(right)" prLst="gradientSize: 0.1">
                                      <p:cBhvr>
                                        <p:cTn id="24"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Fountain, Hyde Park.jpg"/>
          <p:cNvPicPr>
            <a:picLocks noChangeAspect="1"/>
          </p:cNvPicPr>
          <p:nvPr/>
        </p:nvPicPr>
        <p:blipFill>
          <a:blip r:embed="rId2"/>
          <a:stretch>
            <a:fillRect/>
          </a:stretch>
        </p:blipFill>
        <p:spPr>
          <a:xfrm>
            <a:off x="0" y="0"/>
            <a:ext cx="9144000" cy="6858000"/>
          </a:xfrm>
          <a:prstGeom prst="rect">
            <a:avLst/>
          </a:prstGeom>
          <a:effectLst>
            <a:softEdge rad="31750"/>
          </a:effectLst>
        </p:spPr>
      </p:pic>
      <p:pic>
        <p:nvPicPr>
          <p:cNvPr id="6" name="5 Imagen" descr="Fountain, Hyde Park.jpg"/>
          <p:cNvPicPr>
            <a:picLocks noChangeAspect="1"/>
          </p:cNvPicPr>
          <p:nvPr/>
        </p:nvPicPr>
        <p:blipFill>
          <a:blip r:embed="rId2"/>
          <a:stretch>
            <a:fillRect/>
          </a:stretch>
        </p:blipFill>
        <p:spPr>
          <a:xfrm>
            <a:off x="0" y="0"/>
            <a:ext cx="9144000" cy="6858000"/>
          </a:xfrm>
          <a:prstGeom prst="rect">
            <a:avLst/>
          </a:prstGeom>
          <a:effectLst>
            <a:softEdge rad="31750"/>
          </a:effectLst>
        </p:spPr>
      </p:pic>
      <p:sp>
        <p:nvSpPr>
          <p:cNvPr id="7" name="6 CuadroTexto"/>
          <p:cNvSpPr txBox="1"/>
          <p:nvPr/>
        </p:nvSpPr>
        <p:spPr>
          <a:xfrm>
            <a:off x="6929454" y="5929330"/>
            <a:ext cx="1361270" cy="646331"/>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Hyde Park</a:t>
            </a:r>
          </a:p>
          <a:p>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5000" fill="hold"/>
                                        <p:tgtEl>
                                          <p:spTgt spid="6"/>
                                        </p:tgtEl>
                                        <p:attrNameLst>
                                          <p:attrName>ppt_w</p:attrName>
                                        </p:attrNameLst>
                                      </p:cBhvr>
                                      <p:tavLst>
                                        <p:tav tm="0">
                                          <p:val>
                                            <p:strVal val="4/3*#ppt_w"/>
                                          </p:val>
                                        </p:tav>
                                        <p:tav tm="100000">
                                          <p:val>
                                            <p:strVal val="#ppt_w"/>
                                          </p:val>
                                        </p:tav>
                                      </p:tavLst>
                                    </p:anim>
                                    <p:anim calcmode="lin" valueType="num">
                                      <p:cBhvr>
                                        <p:cTn id="12" dur="5000" fill="hold"/>
                                        <p:tgtEl>
                                          <p:spTgt spid="6"/>
                                        </p:tgtEl>
                                        <p:attrNameLst>
                                          <p:attrName>ppt_h</p:attrName>
                                        </p:attrNameLst>
                                      </p:cBhvr>
                                      <p:tavLst>
                                        <p:tav tm="0">
                                          <p:val>
                                            <p:strVal val="4/3*#ppt_h"/>
                                          </p:val>
                                        </p:tav>
                                        <p:tav tm="100000">
                                          <p:val>
                                            <p:strVal val="#ppt_h"/>
                                          </p:val>
                                        </p:tav>
                                      </p:tavLst>
                                    </p:anim>
                                  </p:childTnLst>
                                </p:cTn>
                              </p:par>
                              <p:par>
                                <p:cTn id="13" presetID="6" presetClass="entr" presetSubtype="16"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circle(in)">
                                      <p:cBhvr>
                                        <p:cTn id="15" dur="5000"/>
                                        <p:tgtEl>
                                          <p:spTgt spid="6"/>
                                        </p:tgtEl>
                                      </p:cBhvr>
                                    </p:animEffect>
                                  </p:childTnLst>
                                </p:cTn>
                              </p:par>
                              <p:par>
                                <p:cTn id="16" presetID="21" presetClass="entr" presetSubtype="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heel(2)">
                                      <p:cBhvr>
                                        <p:cTn id="18" dur="5000"/>
                                        <p:tgtEl>
                                          <p:spTgt spid="4"/>
                                        </p:tgtEl>
                                      </p:cBhvr>
                                    </p:animEffect>
                                  </p:childTnLst>
                                </p:cTn>
                              </p:par>
                            </p:childTnLst>
                          </p:cTn>
                        </p:par>
                        <p:par>
                          <p:cTn id="19" fill="hold">
                            <p:stCondLst>
                              <p:cond delay="5000"/>
                            </p:stCondLst>
                            <p:childTnLst>
                              <p:par>
                                <p:cTn id="20" presetID="29" presetClass="entr" presetSubtype="0" fill="hold" grpId="0" nodeType="after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2000" fill="hold"/>
                                        <p:tgtEl>
                                          <p:spTgt spid="7"/>
                                        </p:tgtEl>
                                        <p:attrNameLst>
                                          <p:attrName>ppt_x</p:attrName>
                                        </p:attrNameLst>
                                      </p:cBhvr>
                                      <p:tavLst>
                                        <p:tav tm="0">
                                          <p:val>
                                            <p:strVal val="#ppt_x-.2"/>
                                          </p:val>
                                        </p:tav>
                                        <p:tav tm="100000">
                                          <p:val>
                                            <p:strVal val="#ppt_x"/>
                                          </p:val>
                                        </p:tav>
                                      </p:tavLst>
                                    </p:anim>
                                    <p:anim calcmode="lin" valueType="num">
                                      <p:cBhvr>
                                        <p:cTn id="23" dur="2000" fill="hold"/>
                                        <p:tgtEl>
                                          <p:spTgt spid="7"/>
                                        </p:tgtEl>
                                        <p:attrNameLst>
                                          <p:attrName>ppt_y</p:attrName>
                                        </p:attrNameLst>
                                      </p:cBhvr>
                                      <p:tavLst>
                                        <p:tav tm="0">
                                          <p:val>
                                            <p:strVal val="#ppt_y"/>
                                          </p:val>
                                        </p:tav>
                                        <p:tav tm="100000">
                                          <p:val>
                                            <p:strVal val="#ppt_y"/>
                                          </p:val>
                                        </p:tav>
                                      </p:tavLst>
                                    </p:anim>
                                    <p:animEffect transition="in" filter="wipe(right)" prLst="gradientSize: 0.1">
                                      <p:cBhvr>
                                        <p:cTn id="24"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George Street -.jpg"/>
          <p:cNvPicPr>
            <a:picLocks noChangeAspect="1"/>
          </p:cNvPicPr>
          <p:nvPr/>
        </p:nvPicPr>
        <p:blipFill>
          <a:blip r:embed="rId2"/>
          <a:stretch>
            <a:fillRect/>
          </a:stretch>
        </p:blipFill>
        <p:spPr>
          <a:xfrm>
            <a:off x="0" y="0"/>
            <a:ext cx="9144000" cy="6858000"/>
          </a:xfrm>
          <a:prstGeom prst="rect">
            <a:avLst/>
          </a:prstGeom>
        </p:spPr>
      </p:pic>
      <p:pic>
        <p:nvPicPr>
          <p:cNvPr id="6" name="5 Imagen" descr="George Street -.jpg"/>
          <p:cNvPicPr>
            <a:picLocks noChangeAspect="1"/>
          </p:cNvPicPr>
          <p:nvPr/>
        </p:nvPicPr>
        <p:blipFill>
          <a:blip r:embed="rId2"/>
          <a:stretch>
            <a:fillRect/>
          </a:stretch>
        </p:blipFill>
        <p:spPr>
          <a:xfrm>
            <a:off x="0" y="0"/>
            <a:ext cx="9144000" cy="6858000"/>
          </a:xfrm>
          <a:prstGeom prst="rect">
            <a:avLst/>
          </a:prstGeom>
        </p:spPr>
      </p:pic>
      <p:pic>
        <p:nvPicPr>
          <p:cNvPr id="7" name="6 Imagen" descr="George Street -.jpg"/>
          <p:cNvPicPr>
            <a:picLocks noChangeAspect="1"/>
          </p:cNvPicPr>
          <p:nvPr/>
        </p:nvPicPr>
        <p:blipFill>
          <a:blip r:embed="rId2"/>
          <a:stretch>
            <a:fillRect/>
          </a:stretch>
        </p:blipFill>
        <p:spPr>
          <a:xfrm>
            <a:off x="0" y="0"/>
            <a:ext cx="9144000" cy="6858000"/>
          </a:xfrm>
          <a:prstGeom prst="rect">
            <a:avLst/>
          </a:prstGeom>
        </p:spPr>
      </p:pic>
      <p:sp>
        <p:nvSpPr>
          <p:cNvPr id="8" name="7 CuadroTexto"/>
          <p:cNvSpPr txBox="1"/>
          <p:nvPr/>
        </p:nvSpPr>
        <p:spPr>
          <a:xfrm>
            <a:off x="5572132" y="6211669"/>
            <a:ext cx="2015295" cy="677108"/>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2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George  </a:t>
            </a:r>
            <a:r>
              <a:rPr lang="es-ES" sz="20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Street</a:t>
            </a:r>
            <a:r>
              <a:rPr lang="es-ES" sz="2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  </a:t>
            </a:r>
          </a:p>
          <a:p>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3000" fill="hold"/>
                                        <p:tgtEl>
                                          <p:spTgt spid="7"/>
                                        </p:tgtEl>
                                        <p:attrNameLst>
                                          <p:attrName>ppt_w</p:attrName>
                                        </p:attrNameLst>
                                      </p:cBhvr>
                                      <p:tavLst>
                                        <p:tav tm="0">
                                          <p:val>
                                            <p:strVal val="4/3*#ppt_w"/>
                                          </p:val>
                                        </p:tav>
                                        <p:tav tm="100000">
                                          <p:val>
                                            <p:strVal val="#ppt_w"/>
                                          </p:val>
                                        </p:tav>
                                      </p:tavLst>
                                    </p:anim>
                                    <p:anim calcmode="lin" valueType="num">
                                      <p:cBhvr>
                                        <p:cTn id="8" dur="3000" fill="hold"/>
                                        <p:tgtEl>
                                          <p:spTgt spid="7"/>
                                        </p:tgtEl>
                                        <p:attrNameLst>
                                          <p:attrName>ppt_h</p:attrName>
                                        </p:attrNameLst>
                                      </p:cBhvr>
                                      <p:tavLst>
                                        <p:tav tm="0">
                                          <p:val>
                                            <p:strVal val="4/3*#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box(out)">
                                      <p:cBhvr>
                                        <p:cTn id="11" dur="5000"/>
                                        <p:tgtEl>
                                          <p:spTgt spid="7"/>
                                        </p:tgtEl>
                                      </p:cBhvr>
                                    </p:animEffect>
                                  </p:childTnLst>
                                </p:cTn>
                              </p:par>
                              <p:par>
                                <p:cTn id="12" presetID="23" presetClass="entr" presetSubtype="288"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3000" fill="hold"/>
                                        <p:tgtEl>
                                          <p:spTgt spid="6"/>
                                        </p:tgtEl>
                                        <p:attrNameLst>
                                          <p:attrName>ppt_w</p:attrName>
                                        </p:attrNameLst>
                                      </p:cBhvr>
                                      <p:tavLst>
                                        <p:tav tm="0">
                                          <p:val>
                                            <p:strVal val="4/3*#ppt_w"/>
                                          </p:val>
                                        </p:tav>
                                        <p:tav tm="100000">
                                          <p:val>
                                            <p:strVal val="#ppt_w"/>
                                          </p:val>
                                        </p:tav>
                                      </p:tavLst>
                                    </p:anim>
                                    <p:anim calcmode="lin" valueType="num">
                                      <p:cBhvr>
                                        <p:cTn id="15" dur="3000" fill="hold"/>
                                        <p:tgtEl>
                                          <p:spTgt spid="6"/>
                                        </p:tgtEl>
                                        <p:attrNameLst>
                                          <p:attrName>ppt_h</p:attrName>
                                        </p:attrNameLst>
                                      </p:cBhvr>
                                      <p:tavLst>
                                        <p:tav tm="0">
                                          <p:val>
                                            <p:strVal val="4/3*#ppt_h"/>
                                          </p:val>
                                        </p:tav>
                                        <p:tav tm="100000">
                                          <p:val>
                                            <p:strVal val="#ppt_h"/>
                                          </p:val>
                                        </p:tav>
                                      </p:tavLst>
                                    </p:anim>
                                  </p:childTnLst>
                                </p:cTn>
                              </p:par>
                              <p:par>
                                <p:cTn id="16" presetID="13" presetClass="entr" presetSubtype="16"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plus(in)">
                                      <p:cBhvr>
                                        <p:cTn id="18" dur="5000"/>
                                        <p:tgtEl>
                                          <p:spTgt spid="6"/>
                                        </p:tgtEl>
                                      </p:cBhvr>
                                    </p:animEffec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strVal val="4/3*#ppt_w"/>
                                          </p:val>
                                        </p:tav>
                                        <p:tav tm="100000">
                                          <p:val>
                                            <p:strVal val="#ppt_w"/>
                                          </p:val>
                                        </p:tav>
                                      </p:tavLst>
                                    </p:anim>
                                    <p:anim calcmode="lin" valueType="num">
                                      <p:cBhvr>
                                        <p:cTn id="22" dur="3000" fill="hold"/>
                                        <p:tgtEl>
                                          <p:spTgt spid="4"/>
                                        </p:tgtEl>
                                        <p:attrNameLst>
                                          <p:attrName>ppt_h</p:attrName>
                                        </p:attrNameLst>
                                      </p:cBhvr>
                                      <p:tavLst>
                                        <p:tav tm="0">
                                          <p:val>
                                            <p:strVal val="4/3*#ppt_h"/>
                                          </p:val>
                                        </p:tav>
                                        <p:tav tm="100000">
                                          <p:val>
                                            <p:strVal val="#ppt_h"/>
                                          </p:val>
                                        </p:tav>
                                      </p:tavLst>
                                    </p:anim>
                                  </p:childTnLst>
                                </p:cTn>
                              </p:par>
                              <p:par>
                                <p:cTn id="23" presetID="6" presetClass="entr" presetSubtype="16"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circle(in)">
                                      <p:cBhvr>
                                        <p:cTn id="25" dur="5000"/>
                                        <p:tgtEl>
                                          <p:spTgt spid="4"/>
                                        </p:tgtEl>
                                      </p:cBhvr>
                                    </p:animEffect>
                                  </p:childTnLst>
                                </p:cTn>
                              </p:par>
                            </p:childTnLst>
                          </p:cTn>
                        </p:par>
                        <p:par>
                          <p:cTn id="26" fill="hold">
                            <p:stCondLst>
                              <p:cond delay="5000"/>
                            </p:stCondLst>
                            <p:childTnLst>
                              <p:par>
                                <p:cTn id="27" presetID="29" presetClass="entr" presetSubtype="0" fill="hold" grpId="0" nodeType="after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p:cTn id="29" dur="2000" fill="hold"/>
                                        <p:tgtEl>
                                          <p:spTgt spid="8"/>
                                        </p:tgtEl>
                                        <p:attrNameLst>
                                          <p:attrName>ppt_x</p:attrName>
                                        </p:attrNameLst>
                                      </p:cBhvr>
                                      <p:tavLst>
                                        <p:tav tm="0">
                                          <p:val>
                                            <p:strVal val="#ppt_x-.2"/>
                                          </p:val>
                                        </p:tav>
                                        <p:tav tm="100000">
                                          <p:val>
                                            <p:strVal val="#ppt_x"/>
                                          </p:val>
                                        </p:tav>
                                      </p:tavLst>
                                    </p:anim>
                                    <p:anim calcmode="lin" valueType="num">
                                      <p:cBhvr>
                                        <p:cTn id="30" dur="2000" fill="hold"/>
                                        <p:tgtEl>
                                          <p:spTgt spid="8"/>
                                        </p:tgtEl>
                                        <p:attrNameLst>
                                          <p:attrName>ppt_y</p:attrName>
                                        </p:attrNameLst>
                                      </p:cBhvr>
                                      <p:tavLst>
                                        <p:tav tm="0">
                                          <p:val>
                                            <p:strVal val="#ppt_y"/>
                                          </p:val>
                                        </p:tav>
                                        <p:tav tm="100000">
                                          <p:val>
                                            <p:strVal val="#ppt_y"/>
                                          </p:val>
                                        </p:tav>
                                      </p:tavLst>
                                    </p:anim>
                                    <p:animEffect transition="in" filter="wipe(right)" prLst="gradientSize: 0.1">
                                      <p:cBhvr>
                                        <p:cTn id="31"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normAutofit/>
          </a:bodyPr>
          <a:lstStyle/>
          <a:p>
            <a:endParaRPr lang="es-ES" sz="2000" dirty="0"/>
          </a:p>
        </p:txBody>
      </p:sp>
      <p:sp>
        <p:nvSpPr>
          <p:cNvPr id="3" name="2 Subtítulo"/>
          <p:cNvSpPr>
            <a:spLocks noGrp="1"/>
          </p:cNvSpPr>
          <p:nvPr>
            <p:ph type="subTitle" idx="1"/>
          </p:nvPr>
        </p:nvSpPr>
        <p:spPr>
          <a:xfrm>
            <a:off x="0" y="0"/>
            <a:ext cx="9144000" cy="6858000"/>
          </a:xfrm>
        </p:spPr>
        <p:txBody>
          <a:bodyPr>
            <a:normAutofit/>
          </a:bodyPr>
          <a:lstStyle/>
          <a:p>
            <a:endParaRPr lang="es-ES" sz="2000" dirty="0"/>
          </a:p>
        </p:txBody>
      </p:sp>
      <p:pic>
        <p:nvPicPr>
          <p:cNvPr id="4" name="3 Imagen" descr="George_street_in_Sydney_Australia.jpg"/>
          <p:cNvPicPr>
            <a:picLocks noChangeAspect="1"/>
          </p:cNvPicPr>
          <p:nvPr/>
        </p:nvPicPr>
        <p:blipFill>
          <a:blip r:embed="rId2"/>
          <a:stretch>
            <a:fillRect/>
          </a:stretch>
        </p:blipFill>
        <p:spPr>
          <a:xfrm>
            <a:off x="0" y="6684"/>
            <a:ext cx="9144000" cy="6844632"/>
          </a:xfrm>
          <a:prstGeom prst="rect">
            <a:avLst/>
          </a:prstGeom>
        </p:spPr>
      </p:pic>
      <p:pic>
        <p:nvPicPr>
          <p:cNvPr id="6" name="5 Imagen" descr="George_street_in_Sydney_Australia.jpg"/>
          <p:cNvPicPr>
            <a:picLocks noChangeAspect="1"/>
          </p:cNvPicPr>
          <p:nvPr/>
        </p:nvPicPr>
        <p:blipFill>
          <a:blip r:embed="rId2"/>
          <a:stretch>
            <a:fillRect/>
          </a:stretch>
        </p:blipFill>
        <p:spPr>
          <a:xfrm>
            <a:off x="0" y="13368"/>
            <a:ext cx="9144000" cy="6844632"/>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3000" fill="hold"/>
                                        <p:tgtEl>
                                          <p:spTgt spid="6"/>
                                        </p:tgtEl>
                                        <p:attrNameLst>
                                          <p:attrName>ppt_w</p:attrName>
                                        </p:attrNameLst>
                                      </p:cBhvr>
                                      <p:tavLst>
                                        <p:tav tm="0">
                                          <p:val>
                                            <p:strVal val="4/3*#ppt_w"/>
                                          </p:val>
                                        </p:tav>
                                        <p:tav tm="100000">
                                          <p:val>
                                            <p:strVal val="#ppt_w"/>
                                          </p:val>
                                        </p:tav>
                                      </p:tavLst>
                                    </p:anim>
                                    <p:anim calcmode="lin" valueType="num">
                                      <p:cBhvr>
                                        <p:cTn id="12" dur="3000" fill="hold"/>
                                        <p:tgtEl>
                                          <p:spTgt spid="6"/>
                                        </p:tgtEl>
                                        <p:attrNameLst>
                                          <p:attrName>ppt_h</p:attrName>
                                        </p:attrNameLst>
                                      </p:cBhvr>
                                      <p:tavLst>
                                        <p:tav tm="0">
                                          <p:val>
                                            <p:strVal val="4/3*#ppt_h"/>
                                          </p:val>
                                        </p:tav>
                                        <p:tav tm="100000">
                                          <p:val>
                                            <p:strVal val="#ppt_h"/>
                                          </p:val>
                                        </p:tav>
                                      </p:tavLst>
                                    </p:anim>
                                  </p:childTnLst>
                                </p:cTn>
                              </p:par>
                              <p:par>
                                <p:cTn id="13" presetID="5" presetClass="entr" presetSubtype="5"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checkerboard(down)">
                                      <p:cBhvr>
                                        <p:cTn id="15" dur="3000"/>
                                        <p:tgtEl>
                                          <p:spTgt spid="4"/>
                                        </p:tgtEl>
                                      </p:cBhvr>
                                    </p:animEffect>
                                  </p:childTnLst>
                                </p:cTn>
                              </p:par>
                              <p:par>
                                <p:cTn id="16" presetID="5" presetClass="entr" presetSubtype="10"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checkerboard(across)">
                                      <p:cBhvr>
                                        <p:cTn id="18" dur="3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Hopetoun-Falls-Aire-River-Otway-National-Park-Victoria-Australia.jpg"/>
          <p:cNvPicPr>
            <a:picLocks noChangeAspect="1"/>
          </p:cNvPicPr>
          <p:nvPr/>
        </p:nvPicPr>
        <p:blipFill>
          <a:blip r:embed="rId3"/>
          <a:stretch>
            <a:fillRect/>
          </a:stretch>
        </p:blipFill>
        <p:spPr>
          <a:xfrm>
            <a:off x="0" y="0"/>
            <a:ext cx="9144000" cy="6858000"/>
          </a:xfrm>
          <a:prstGeom prst="rect">
            <a:avLst/>
          </a:prstGeom>
        </p:spPr>
      </p:pic>
      <p:pic>
        <p:nvPicPr>
          <p:cNvPr id="6" name="5 Imagen" descr="Hopetoun-Falls-Aire-River-Otway-National-Park-Victoria-Australia.jpg"/>
          <p:cNvPicPr>
            <a:picLocks noChangeAspect="1"/>
          </p:cNvPicPr>
          <p:nvPr/>
        </p:nvPicPr>
        <p:blipFill>
          <a:blip r:embed="rId3"/>
          <a:stretch>
            <a:fillRect/>
          </a:stretch>
        </p:blipFill>
        <p:spPr>
          <a:xfrm>
            <a:off x="0" y="0"/>
            <a:ext cx="9144000" cy="6858000"/>
          </a:xfrm>
          <a:prstGeom prst="rect">
            <a:avLst/>
          </a:prstGeom>
        </p:spPr>
      </p:pic>
      <p:sp>
        <p:nvSpPr>
          <p:cNvPr id="7" name="6 CuadroTexto"/>
          <p:cNvSpPr txBox="1"/>
          <p:nvPr/>
        </p:nvSpPr>
        <p:spPr>
          <a:xfrm>
            <a:off x="214282" y="6027003"/>
            <a:ext cx="2449710" cy="830997"/>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Parque Victoria</a:t>
            </a:r>
          </a:p>
          <a:p>
            <a:endParaRPr lang="es-ES" sz="2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5000" fill="hold"/>
                                        <p:tgtEl>
                                          <p:spTgt spid="6"/>
                                        </p:tgtEl>
                                        <p:attrNameLst>
                                          <p:attrName>ppt_w</p:attrName>
                                        </p:attrNameLst>
                                      </p:cBhvr>
                                      <p:tavLst>
                                        <p:tav tm="0">
                                          <p:val>
                                            <p:strVal val="4/3*#ppt_w"/>
                                          </p:val>
                                        </p:tav>
                                        <p:tav tm="100000">
                                          <p:val>
                                            <p:strVal val="#ppt_w"/>
                                          </p:val>
                                        </p:tav>
                                      </p:tavLst>
                                    </p:anim>
                                    <p:anim calcmode="lin" valueType="num">
                                      <p:cBhvr>
                                        <p:cTn id="12" dur="5000" fill="hold"/>
                                        <p:tgtEl>
                                          <p:spTgt spid="6"/>
                                        </p:tgtEl>
                                        <p:attrNameLst>
                                          <p:attrName>ppt_h</p:attrName>
                                        </p:attrNameLst>
                                      </p:cBhvr>
                                      <p:tavLst>
                                        <p:tav tm="0">
                                          <p:val>
                                            <p:strVal val="4/3*#ppt_h"/>
                                          </p:val>
                                        </p:tav>
                                        <p:tav tm="100000">
                                          <p:val>
                                            <p:strVal val="#ppt_h"/>
                                          </p:val>
                                        </p:tav>
                                      </p:tavLst>
                                    </p:anim>
                                  </p:childTnLst>
                                </p:cTn>
                              </p:par>
                              <p:par>
                                <p:cTn id="13" presetID="8" presetClass="entr" presetSubtype="32"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diamond(out)">
                                      <p:cBhvr>
                                        <p:cTn id="15" dur="5000"/>
                                        <p:tgtEl>
                                          <p:spTgt spid="6"/>
                                        </p:tgtEl>
                                      </p:cBhvr>
                                    </p:animEffect>
                                  </p:childTnLst>
                                </p:cTn>
                              </p:par>
                              <p:par>
                                <p:cTn id="16" presetID="13" presetClass="entr" presetSubtype="16"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plus(in)">
                                      <p:cBhvr>
                                        <p:cTn id="18" dur="5000"/>
                                        <p:tgtEl>
                                          <p:spTgt spid="4"/>
                                        </p:tgtEl>
                                      </p:cBhvr>
                                    </p:animEffect>
                                  </p:childTnLst>
                                </p:cTn>
                              </p:par>
                            </p:childTnLst>
                          </p:cTn>
                        </p:par>
                        <p:par>
                          <p:cTn id="19" fill="hold">
                            <p:stCondLst>
                              <p:cond delay="5000"/>
                            </p:stCondLst>
                            <p:childTnLst>
                              <p:par>
                                <p:cTn id="20" presetID="29" presetClass="entr" presetSubtype="0" fill="hold" grpId="0" nodeType="after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2000" fill="hold"/>
                                        <p:tgtEl>
                                          <p:spTgt spid="7"/>
                                        </p:tgtEl>
                                        <p:attrNameLst>
                                          <p:attrName>ppt_x</p:attrName>
                                        </p:attrNameLst>
                                      </p:cBhvr>
                                      <p:tavLst>
                                        <p:tav tm="0">
                                          <p:val>
                                            <p:strVal val="#ppt_x-.2"/>
                                          </p:val>
                                        </p:tav>
                                        <p:tav tm="100000">
                                          <p:val>
                                            <p:strVal val="#ppt_x"/>
                                          </p:val>
                                        </p:tav>
                                      </p:tavLst>
                                    </p:anim>
                                    <p:anim calcmode="lin" valueType="num">
                                      <p:cBhvr>
                                        <p:cTn id="23" dur="2000" fill="hold"/>
                                        <p:tgtEl>
                                          <p:spTgt spid="7"/>
                                        </p:tgtEl>
                                        <p:attrNameLst>
                                          <p:attrName>ppt_y</p:attrName>
                                        </p:attrNameLst>
                                      </p:cBhvr>
                                      <p:tavLst>
                                        <p:tav tm="0">
                                          <p:val>
                                            <p:strVal val="#ppt_y"/>
                                          </p:val>
                                        </p:tav>
                                        <p:tav tm="100000">
                                          <p:val>
                                            <p:strVal val="#ppt_y"/>
                                          </p:val>
                                        </p:tav>
                                      </p:tavLst>
                                    </p:anim>
                                    <p:animEffect transition="in" filter="wipe(right)" prLst="gradientSize: 0.1">
                                      <p:cBhvr>
                                        <p:cTn id="24"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Hyatt-Hotel-Canberra-Australia.jpg"/>
          <p:cNvPicPr>
            <a:picLocks noChangeAspect="1"/>
          </p:cNvPicPr>
          <p:nvPr/>
        </p:nvPicPr>
        <p:blipFill>
          <a:blip r:embed="rId2"/>
          <a:stretch>
            <a:fillRect/>
          </a:stretch>
        </p:blipFill>
        <p:spPr>
          <a:xfrm>
            <a:off x="0" y="10016"/>
            <a:ext cx="9144000" cy="6837967"/>
          </a:xfrm>
          <a:prstGeom prst="rect">
            <a:avLst/>
          </a:prstGeom>
        </p:spPr>
      </p:pic>
      <p:pic>
        <p:nvPicPr>
          <p:cNvPr id="6" name="5 Imagen" descr="Hyatt-Hotel-Canberra-Australia.jpg"/>
          <p:cNvPicPr>
            <a:picLocks noChangeAspect="1"/>
          </p:cNvPicPr>
          <p:nvPr/>
        </p:nvPicPr>
        <p:blipFill>
          <a:blip r:embed="rId2"/>
          <a:stretch>
            <a:fillRect/>
          </a:stretch>
        </p:blipFill>
        <p:spPr>
          <a:xfrm>
            <a:off x="0" y="0"/>
            <a:ext cx="9144000" cy="6837967"/>
          </a:xfrm>
          <a:prstGeom prst="rect">
            <a:avLst/>
          </a:prstGeom>
        </p:spPr>
      </p:pic>
      <p:sp>
        <p:nvSpPr>
          <p:cNvPr id="7" name="6 CuadroTexto"/>
          <p:cNvSpPr txBox="1"/>
          <p:nvPr/>
        </p:nvSpPr>
        <p:spPr>
          <a:xfrm>
            <a:off x="642910" y="5715016"/>
            <a:ext cx="2137124" cy="1200329"/>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Hyatt  Hotel  </a:t>
            </a:r>
          </a:p>
          <a:p>
            <a:r>
              <a:rPr lang="es-ES"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Canberra</a:t>
            </a:r>
          </a:p>
          <a:p>
            <a:endParaRPr lang="es-ES" sz="2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endParaRPr>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3000" fill="hold"/>
                                        <p:tgtEl>
                                          <p:spTgt spid="6"/>
                                        </p:tgtEl>
                                        <p:attrNameLst>
                                          <p:attrName>ppt_w</p:attrName>
                                        </p:attrNameLst>
                                      </p:cBhvr>
                                      <p:tavLst>
                                        <p:tav tm="0">
                                          <p:val>
                                            <p:strVal val="4/3*#ppt_w"/>
                                          </p:val>
                                        </p:tav>
                                        <p:tav tm="100000">
                                          <p:val>
                                            <p:strVal val="#ppt_w"/>
                                          </p:val>
                                        </p:tav>
                                      </p:tavLst>
                                    </p:anim>
                                    <p:anim calcmode="lin" valueType="num">
                                      <p:cBhvr>
                                        <p:cTn id="12" dur="3000" fill="hold"/>
                                        <p:tgtEl>
                                          <p:spTgt spid="6"/>
                                        </p:tgtEl>
                                        <p:attrNameLst>
                                          <p:attrName>ppt_h</p:attrName>
                                        </p:attrNameLst>
                                      </p:cBhvr>
                                      <p:tavLst>
                                        <p:tav tm="0">
                                          <p:val>
                                            <p:strVal val="4/3*#ppt_h"/>
                                          </p:val>
                                        </p:tav>
                                        <p:tav tm="100000">
                                          <p:val>
                                            <p:strVal val="#ppt_h"/>
                                          </p:val>
                                        </p:tav>
                                      </p:tavLst>
                                    </p:anim>
                                  </p:childTnLst>
                                </p:cTn>
                              </p:par>
                              <p:par>
                                <p:cTn id="13" presetID="3" presetClass="entr" presetSubtype="5"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blinds(vertical)">
                                      <p:cBhvr>
                                        <p:cTn id="15" dur="500"/>
                                        <p:tgtEl>
                                          <p:spTgt spid="4"/>
                                        </p:tgtEl>
                                      </p:cBhvr>
                                    </p:animEffect>
                                  </p:childTnLst>
                                </p:cTn>
                              </p:par>
                              <p:par>
                                <p:cTn id="16" presetID="3" presetClass="entr" presetSubtype="10"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blinds(horizontal)">
                                      <p:cBhvr>
                                        <p:cTn id="18" dur="500"/>
                                        <p:tgtEl>
                                          <p:spTgt spid="6"/>
                                        </p:tgtEl>
                                      </p:cBhvr>
                                    </p:animEffect>
                                  </p:childTnLst>
                                </p:cTn>
                              </p:par>
                            </p:childTnLst>
                          </p:cTn>
                        </p:par>
                        <p:par>
                          <p:cTn id="19" fill="hold">
                            <p:stCondLst>
                              <p:cond delay="3000"/>
                            </p:stCondLst>
                            <p:childTnLst>
                              <p:par>
                                <p:cTn id="20" presetID="29" presetClass="entr" presetSubtype="0" fill="hold" grpId="0" nodeType="after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2000" fill="hold"/>
                                        <p:tgtEl>
                                          <p:spTgt spid="7"/>
                                        </p:tgtEl>
                                        <p:attrNameLst>
                                          <p:attrName>ppt_x</p:attrName>
                                        </p:attrNameLst>
                                      </p:cBhvr>
                                      <p:tavLst>
                                        <p:tav tm="0">
                                          <p:val>
                                            <p:strVal val="#ppt_x-.2"/>
                                          </p:val>
                                        </p:tav>
                                        <p:tav tm="100000">
                                          <p:val>
                                            <p:strVal val="#ppt_x"/>
                                          </p:val>
                                        </p:tav>
                                      </p:tavLst>
                                    </p:anim>
                                    <p:anim calcmode="lin" valueType="num">
                                      <p:cBhvr>
                                        <p:cTn id="23" dur="2000" fill="hold"/>
                                        <p:tgtEl>
                                          <p:spTgt spid="7"/>
                                        </p:tgtEl>
                                        <p:attrNameLst>
                                          <p:attrName>ppt_y</p:attrName>
                                        </p:attrNameLst>
                                      </p:cBhvr>
                                      <p:tavLst>
                                        <p:tav tm="0">
                                          <p:val>
                                            <p:strVal val="#ppt_y"/>
                                          </p:val>
                                        </p:tav>
                                        <p:tav tm="100000">
                                          <p:val>
                                            <p:strVal val="#ppt_y"/>
                                          </p:val>
                                        </p:tav>
                                      </p:tavLst>
                                    </p:anim>
                                    <p:animEffect transition="in" filter="wipe(right)" prLst="gradientSize: 0.1">
                                      <p:cBhvr>
                                        <p:cTn id="24"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Kata-Tjuta-The-Olgas-at-Sunset-Uluru-Kata-Tjuta-National-Park-Australia.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428596" y="7215214"/>
            <a:ext cx="4572000" cy="369332"/>
          </a:xfrm>
          <a:prstGeom prst="rect">
            <a:avLst/>
          </a:prstGeom>
        </p:spPr>
        <p:txBody>
          <a:bodyPr>
            <a:spAutoFit/>
          </a:bodyPr>
          <a:lstStyle/>
          <a:p>
            <a:endParaRPr lang="es-ES" dirty="0"/>
          </a:p>
        </p:txBody>
      </p:sp>
      <p:pic>
        <p:nvPicPr>
          <p:cNvPr id="6" name="5 Imagen" descr="Kata-Tjuta-The-Olgas-at-Sunset-Uluru-Kata-Tjuta-National-Park-Australia.jpg"/>
          <p:cNvPicPr>
            <a:picLocks noChangeAspect="1"/>
          </p:cNvPicPr>
          <p:nvPr/>
        </p:nvPicPr>
        <p:blipFill>
          <a:blip r:embed="rId2"/>
          <a:stretch>
            <a:fillRect/>
          </a:stretch>
        </p:blipFill>
        <p:spPr>
          <a:xfrm>
            <a:off x="0" y="0"/>
            <a:ext cx="9144000" cy="6858000"/>
          </a:xfrm>
          <a:prstGeom prst="rect">
            <a:avLst/>
          </a:prstGeom>
        </p:spPr>
      </p:pic>
      <p:sp>
        <p:nvSpPr>
          <p:cNvPr id="7" name="6 CuadroTexto"/>
          <p:cNvSpPr txBox="1"/>
          <p:nvPr/>
        </p:nvSpPr>
        <p:spPr>
          <a:xfrm>
            <a:off x="357158" y="5429264"/>
            <a:ext cx="3000396" cy="1200329"/>
          </a:xfrm>
          <a:prstGeom prst="rect">
            <a:avLst/>
          </a:prstGeom>
          <a:noFill/>
        </p:spPr>
        <p:txBody>
          <a:bodyPr wrap="squar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Parque </a:t>
            </a:r>
            <a:r>
              <a:rPr lang="es-ES" sz="24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National</a:t>
            </a:r>
            <a:r>
              <a:rPr lang="es-ES"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 Australia</a:t>
            </a:r>
          </a:p>
          <a:p>
            <a:endParaRPr lang="es-ES" sz="2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endParaRPr>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0" fill="hold" nodeType="withEffect">
                                  <p:stCondLst>
                                    <p:cond delay="0"/>
                                  </p:stCondLst>
                                  <p:childTnLst>
                                    <p:anim calcmode="lin" valueType="num">
                                      <p:cBhvr>
                                        <p:cTn id="6" dur="3000"/>
                                        <p:tgtEl>
                                          <p:spTgt spid="6"/>
                                        </p:tgtEl>
                                        <p:attrNameLst>
                                          <p:attrName>ppt_w</p:attrName>
                                        </p:attrNameLst>
                                      </p:cBhvr>
                                      <p:tavLst>
                                        <p:tav tm="0">
                                          <p:val>
                                            <p:strVal val="ppt_w"/>
                                          </p:val>
                                        </p:tav>
                                        <p:tav tm="100000">
                                          <p:val>
                                            <p:fltVal val="0"/>
                                          </p:val>
                                        </p:tav>
                                      </p:tavLst>
                                    </p:anim>
                                    <p:anim calcmode="lin" valueType="num">
                                      <p:cBhvr>
                                        <p:cTn id="7" dur="3000"/>
                                        <p:tgtEl>
                                          <p:spTgt spid="6"/>
                                        </p:tgtEl>
                                        <p:attrNameLst>
                                          <p:attrName>ppt_h</p:attrName>
                                        </p:attrNameLst>
                                      </p:cBhvr>
                                      <p:tavLst>
                                        <p:tav tm="0">
                                          <p:val>
                                            <p:strVal val="ppt_h"/>
                                          </p:val>
                                        </p:tav>
                                        <p:tav tm="100000">
                                          <p:val>
                                            <p:strVal val="ppt_h"/>
                                          </p:val>
                                        </p:tav>
                                      </p:tavLst>
                                    </p:anim>
                                    <p:set>
                                      <p:cBhvr>
                                        <p:cTn id="8" dur="1" fill="hold">
                                          <p:stCondLst>
                                            <p:cond delay="2999"/>
                                          </p:stCondLst>
                                        </p:cTn>
                                        <p:tgtEl>
                                          <p:spTgt spid="6"/>
                                        </p:tgtEl>
                                        <p:attrNameLst>
                                          <p:attrName>style.visibility</p:attrName>
                                        </p:attrNameLst>
                                      </p:cBhvr>
                                      <p:to>
                                        <p:strVal val="hidden"/>
                                      </p:to>
                                    </p:set>
                                  </p:childTnLst>
                                </p:cTn>
                              </p:par>
                              <p:par>
                                <p:cTn id="9" presetID="8" presetClass="exit" presetSubtype="16" fill="hold" nodeType="withEffect">
                                  <p:stCondLst>
                                    <p:cond delay="0"/>
                                  </p:stCondLst>
                                  <p:childTnLst>
                                    <p:animEffect transition="out" filter="diamond(in)">
                                      <p:cBhvr>
                                        <p:cTn id="10" dur="3000"/>
                                        <p:tgtEl>
                                          <p:spTgt spid="6"/>
                                        </p:tgtEl>
                                      </p:cBhvr>
                                    </p:animEffect>
                                    <p:set>
                                      <p:cBhvr>
                                        <p:cTn id="11" dur="1" fill="hold">
                                          <p:stCondLst>
                                            <p:cond delay="2999"/>
                                          </p:stCondLst>
                                        </p:cTn>
                                        <p:tgtEl>
                                          <p:spTgt spid="6"/>
                                        </p:tgtEl>
                                        <p:attrNameLst>
                                          <p:attrName>style.visibility</p:attrName>
                                        </p:attrNameLst>
                                      </p:cBhvr>
                                      <p:to>
                                        <p:strVal val="hidden"/>
                                      </p:to>
                                    </p:set>
                                  </p:childTnLst>
                                </p:cTn>
                              </p:par>
                              <p:par>
                                <p:cTn id="12" presetID="17" presetClass="entr" presetSubtype="10"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fltVal val="0"/>
                                          </p:val>
                                        </p:tav>
                                        <p:tav tm="100000">
                                          <p:val>
                                            <p:strVal val="#ppt_w"/>
                                          </p:val>
                                        </p:tav>
                                      </p:tavLst>
                                    </p:anim>
                                    <p:anim calcmode="lin" valueType="num">
                                      <p:cBhvr>
                                        <p:cTn id="15" dur="3000" fill="hold"/>
                                        <p:tgtEl>
                                          <p:spTgt spid="4"/>
                                        </p:tgtEl>
                                        <p:attrNameLst>
                                          <p:attrName>ppt_h</p:attrName>
                                        </p:attrNameLst>
                                      </p:cBhvr>
                                      <p:tavLst>
                                        <p:tav tm="0">
                                          <p:val>
                                            <p:strVal val="#ppt_h"/>
                                          </p:val>
                                        </p:tav>
                                        <p:tav tm="100000">
                                          <p:val>
                                            <p:strVal val="#ppt_h"/>
                                          </p:val>
                                        </p:tav>
                                      </p:tavLst>
                                    </p:anim>
                                  </p:childTnLst>
                                </p:cTn>
                              </p:par>
                              <p:par>
                                <p:cTn id="16" presetID="8" presetClass="entr" presetSubtype="16"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diamond(in)">
                                      <p:cBhvr>
                                        <p:cTn id="18" dur="3000"/>
                                        <p:tgtEl>
                                          <p:spTgt spid="4"/>
                                        </p:tgtEl>
                                      </p:cBhvr>
                                    </p:animEffect>
                                  </p:childTnLst>
                                </p:cTn>
                              </p:par>
                            </p:childTnLst>
                          </p:cTn>
                        </p:par>
                        <p:par>
                          <p:cTn id="19" fill="hold">
                            <p:stCondLst>
                              <p:cond delay="3000"/>
                            </p:stCondLst>
                            <p:childTnLst>
                              <p:par>
                                <p:cTn id="20" presetID="29" presetClass="entr" presetSubtype="0" fill="hold" grpId="0" nodeType="after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2000" fill="hold"/>
                                        <p:tgtEl>
                                          <p:spTgt spid="7"/>
                                        </p:tgtEl>
                                        <p:attrNameLst>
                                          <p:attrName>ppt_x</p:attrName>
                                        </p:attrNameLst>
                                      </p:cBhvr>
                                      <p:tavLst>
                                        <p:tav tm="0">
                                          <p:val>
                                            <p:strVal val="#ppt_x-.2"/>
                                          </p:val>
                                        </p:tav>
                                        <p:tav tm="100000">
                                          <p:val>
                                            <p:strVal val="#ppt_x"/>
                                          </p:val>
                                        </p:tav>
                                      </p:tavLst>
                                    </p:anim>
                                    <p:anim calcmode="lin" valueType="num">
                                      <p:cBhvr>
                                        <p:cTn id="23" dur="2000" fill="hold"/>
                                        <p:tgtEl>
                                          <p:spTgt spid="7"/>
                                        </p:tgtEl>
                                        <p:attrNameLst>
                                          <p:attrName>ppt_y</p:attrName>
                                        </p:attrNameLst>
                                      </p:cBhvr>
                                      <p:tavLst>
                                        <p:tav tm="0">
                                          <p:val>
                                            <p:strVal val="#ppt_y"/>
                                          </p:val>
                                        </p:tav>
                                        <p:tav tm="100000">
                                          <p:val>
                                            <p:strVal val="#ppt_y"/>
                                          </p:val>
                                        </p:tav>
                                      </p:tavLst>
                                    </p:anim>
                                    <p:animEffect transition="in" filter="wipe(right)" prLst="gradientSize: 0.1">
                                      <p:cBhvr>
                                        <p:cTn id="24"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Loch-Ard-Gorge-Port-Campbell-National-Park-Australia.jpg"/>
          <p:cNvPicPr>
            <a:picLocks noChangeAspect="1"/>
          </p:cNvPicPr>
          <p:nvPr/>
        </p:nvPicPr>
        <p:blipFill>
          <a:blip r:embed="rId3"/>
          <a:stretch>
            <a:fillRect/>
          </a:stretch>
        </p:blipFill>
        <p:spPr>
          <a:xfrm>
            <a:off x="0" y="0"/>
            <a:ext cx="9144000" cy="6858000"/>
          </a:xfrm>
          <a:prstGeom prst="rect">
            <a:avLst/>
          </a:prstGeom>
        </p:spPr>
      </p:pic>
      <p:pic>
        <p:nvPicPr>
          <p:cNvPr id="6" name="5 Imagen" descr="Loch-Ard-Gorge-Port-Campbell-National-Park-Australia.jpg"/>
          <p:cNvPicPr>
            <a:picLocks noChangeAspect="1"/>
          </p:cNvPicPr>
          <p:nvPr/>
        </p:nvPicPr>
        <p:blipFill>
          <a:blip r:embed="rId3"/>
          <a:stretch>
            <a:fillRect/>
          </a:stretch>
        </p:blipFill>
        <p:spPr>
          <a:xfrm>
            <a:off x="0" y="0"/>
            <a:ext cx="9144000" cy="6858000"/>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p:val>
                                            <p:strVal val="4/3*#ppt_w"/>
                                          </p:val>
                                        </p:tav>
                                        <p:tav tm="100000">
                                          <p:val>
                                            <p:strVal val="#ppt_w"/>
                                          </p:val>
                                        </p:tav>
                                      </p:tavLst>
                                    </p:anim>
                                    <p:anim calcmode="lin" valueType="num">
                                      <p:cBhvr>
                                        <p:cTn id="8" dur="3000" fill="hold"/>
                                        <p:tgtEl>
                                          <p:spTgt spid="6"/>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3000" fill="hold"/>
                                        <p:tgtEl>
                                          <p:spTgt spid="4"/>
                                        </p:tgtEl>
                                        <p:attrNameLst>
                                          <p:attrName>ppt_w</p:attrName>
                                        </p:attrNameLst>
                                      </p:cBhvr>
                                      <p:tavLst>
                                        <p:tav tm="0">
                                          <p:val>
                                            <p:strVal val="4/3*#ppt_w"/>
                                          </p:val>
                                        </p:tav>
                                        <p:tav tm="100000">
                                          <p:val>
                                            <p:strVal val="#ppt_w"/>
                                          </p:val>
                                        </p:tav>
                                      </p:tavLst>
                                    </p:anim>
                                    <p:anim calcmode="lin" valueType="num">
                                      <p:cBhvr>
                                        <p:cTn id="12" dur="3000" fill="hold"/>
                                        <p:tgtEl>
                                          <p:spTgt spid="4"/>
                                        </p:tgtEl>
                                        <p:attrNameLst>
                                          <p:attrName>ppt_h</p:attrName>
                                        </p:attrNameLst>
                                      </p:cBhvr>
                                      <p:tavLst>
                                        <p:tav tm="0">
                                          <p:val>
                                            <p:strVal val="4/3*#ppt_h"/>
                                          </p:val>
                                        </p:tav>
                                        <p:tav tm="100000">
                                          <p:val>
                                            <p:strVal val="#ppt_h"/>
                                          </p:val>
                                        </p:tav>
                                      </p:tavLst>
                                    </p:anim>
                                  </p:childTnLst>
                                </p:cTn>
                              </p:par>
                              <p:par>
                                <p:cTn id="13" presetID="6" presetClass="entr" presetSubtype="32"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circle(out)">
                                      <p:cBhvr>
                                        <p:cTn id="15" dur="3000"/>
                                        <p:tgtEl>
                                          <p:spTgt spid="6"/>
                                        </p:tgtEl>
                                      </p:cBhvr>
                                    </p:animEffect>
                                  </p:childTnLst>
                                </p:cTn>
                              </p:par>
                              <p:par>
                                <p:cTn id="16" presetID="21" presetClass="entr" presetSubtype="8"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heel(8)">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lago-wabby-australia.jpg"/>
          <p:cNvPicPr>
            <a:picLocks noChangeAspect="1"/>
          </p:cNvPicPr>
          <p:nvPr/>
        </p:nvPicPr>
        <p:blipFill>
          <a:blip r:embed="rId2"/>
          <a:stretch>
            <a:fillRect/>
          </a:stretch>
        </p:blipFill>
        <p:spPr>
          <a:xfrm>
            <a:off x="0" y="10016"/>
            <a:ext cx="9144000" cy="6847984"/>
          </a:xfrm>
          <a:prstGeom prst="rect">
            <a:avLst/>
          </a:prstGeom>
        </p:spPr>
      </p:pic>
      <p:sp>
        <p:nvSpPr>
          <p:cNvPr id="5" name="4 Rectángulo"/>
          <p:cNvSpPr/>
          <p:nvPr/>
        </p:nvSpPr>
        <p:spPr>
          <a:xfrm>
            <a:off x="0" y="8358222"/>
            <a:ext cx="184731" cy="1200329"/>
          </a:xfrm>
          <a:prstGeom prst="rect">
            <a:avLst/>
          </a:prstGeom>
        </p:spPr>
        <p:txBody>
          <a:bodyPr wrap="none">
            <a:spAutoFit/>
          </a:bodyPr>
          <a:lstStyle/>
          <a:p>
            <a:endParaRPr lang="es-ES_tradnl" dirty="0" smtClean="0">
              <a:solidFill>
                <a:schemeClr val="bg1"/>
              </a:solidFill>
            </a:endParaRPr>
          </a:p>
          <a:p>
            <a:endParaRPr lang="es-ES" dirty="0" smtClean="0">
              <a:solidFill>
                <a:schemeClr val="bg1"/>
              </a:solidFill>
            </a:endParaRPr>
          </a:p>
          <a:p>
            <a:endParaRPr lang="es-ES" dirty="0" smtClean="0">
              <a:solidFill>
                <a:schemeClr val="bg1"/>
              </a:solidFill>
            </a:endParaRPr>
          </a:p>
          <a:p>
            <a:endParaRPr lang="es-ES" dirty="0" smtClean="0">
              <a:solidFill>
                <a:schemeClr val="bg1"/>
              </a:solidFill>
            </a:endParaRPr>
          </a:p>
        </p:txBody>
      </p:sp>
      <p:pic>
        <p:nvPicPr>
          <p:cNvPr id="6" name="5 Imagen" descr="lago-wabby-australia.jpg"/>
          <p:cNvPicPr>
            <a:picLocks noChangeAspect="1"/>
          </p:cNvPicPr>
          <p:nvPr/>
        </p:nvPicPr>
        <p:blipFill>
          <a:blip r:embed="rId2"/>
          <a:stretch>
            <a:fillRect/>
          </a:stretch>
        </p:blipFill>
        <p:spPr>
          <a:xfrm>
            <a:off x="0" y="10016"/>
            <a:ext cx="9144000" cy="6847984"/>
          </a:xfrm>
          <a:prstGeom prst="rect">
            <a:avLst/>
          </a:prstGeom>
        </p:spPr>
      </p:pic>
      <p:sp>
        <p:nvSpPr>
          <p:cNvPr id="7" name="6 CuadroTexto"/>
          <p:cNvSpPr txBox="1"/>
          <p:nvPr/>
        </p:nvSpPr>
        <p:spPr>
          <a:xfrm>
            <a:off x="500034" y="6143644"/>
            <a:ext cx="2095445" cy="1015663"/>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Lago  </a:t>
            </a:r>
            <a:r>
              <a:rPr lang="es-ES" sz="24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Wabby</a:t>
            </a:r>
            <a:endParaRPr lang="es-ES"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endParaRPr>
          </a:p>
          <a:p>
            <a:endParaRPr lang="es-ES_tradnl"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a:p>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3000"/>
                                        <p:tgtEl>
                                          <p:spTgt spid="6"/>
                                        </p:tgtEl>
                                        <p:attrNameLst>
                                          <p:attrName>ppt_x</p:attrName>
                                        </p:attrNameLst>
                                      </p:cBhvr>
                                      <p:tavLst>
                                        <p:tav tm="0">
                                          <p:val>
                                            <p:strVal val="ppt_x"/>
                                          </p:val>
                                        </p:tav>
                                        <p:tav tm="100000">
                                          <p:val>
                                            <p:strVal val="ppt_x-ppt_w/2"/>
                                          </p:val>
                                        </p:tav>
                                      </p:tavLst>
                                    </p:anim>
                                    <p:anim calcmode="lin" valueType="num">
                                      <p:cBhvr>
                                        <p:cTn id="7" dur="3000"/>
                                        <p:tgtEl>
                                          <p:spTgt spid="6"/>
                                        </p:tgtEl>
                                        <p:attrNameLst>
                                          <p:attrName>ppt_y</p:attrName>
                                        </p:attrNameLst>
                                      </p:cBhvr>
                                      <p:tavLst>
                                        <p:tav tm="0">
                                          <p:val>
                                            <p:strVal val="ppt_y"/>
                                          </p:val>
                                        </p:tav>
                                        <p:tav tm="100000">
                                          <p:val>
                                            <p:strVal val="ppt_y"/>
                                          </p:val>
                                        </p:tav>
                                      </p:tavLst>
                                    </p:anim>
                                    <p:anim calcmode="lin" valueType="num">
                                      <p:cBhvr>
                                        <p:cTn id="8" dur="3000"/>
                                        <p:tgtEl>
                                          <p:spTgt spid="6"/>
                                        </p:tgtEl>
                                        <p:attrNameLst>
                                          <p:attrName>ppt_w</p:attrName>
                                        </p:attrNameLst>
                                      </p:cBhvr>
                                      <p:tavLst>
                                        <p:tav tm="0">
                                          <p:val>
                                            <p:strVal val="ppt_w"/>
                                          </p:val>
                                        </p:tav>
                                        <p:tav tm="100000">
                                          <p:val>
                                            <p:fltVal val="0"/>
                                          </p:val>
                                        </p:tav>
                                      </p:tavLst>
                                    </p:anim>
                                    <p:anim calcmode="lin" valueType="num">
                                      <p:cBhvr>
                                        <p:cTn id="9" dur="3000"/>
                                        <p:tgtEl>
                                          <p:spTgt spid="6"/>
                                        </p:tgtEl>
                                        <p:attrNameLst>
                                          <p:attrName>ppt_h</p:attrName>
                                        </p:attrNameLst>
                                      </p:cBhvr>
                                      <p:tavLst>
                                        <p:tav tm="0">
                                          <p:val>
                                            <p:strVal val="ppt_h"/>
                                          </p:val>
                                        </p:tav>
                                        <p:tav tm="100000">
                                          <p:val>
                                            <p:strVal val="ppt_h"/>
                                          </p:val>
                                        </p:tav>
                                      </p:tavLst>
                                    </p:anim>
                                    <p:set>
                                      <p:cBhvr>
                                        <p:cTn id="10" dur="1" fill="hold">
                                          <p:stCondLst>
                                            <p:cond delay="2999"/>
                                          </p:stCondLst>
                                        </p:cTn>
                                        <p:tgtEl>
                                          <p:spTgt spid="6"/>
                                        </p:tgtEl>
                                        <p:attrNameLst>
                                          <p:attrName>style.visibility</p:attrName>
                                        </p:attrNameLst>
                                      </p:cBhvr>
                                      <p:to>
                                        <p:strVal val="hidden"/>
                                      </p:to>
                                    </p:set>
                                  </p:childTnLst>
                                </p:cTn>
                              </p:par>
                              <p:par>
                                <p:cTn id="11" presetID="3" presetClass="exit" presetSubtype="10" fill="hold" nodeType="withEffect">
                                  <p:stCondLst>
                                    <p:cond delay="0"/>
                                  </p:stCondLst>
                                  <p:childTnLst>
                                    <p:animEffect transition="out" filter="blinds(horizontal)">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17" presetClass="entr" presetSubtype="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ppt_x</p:attrName>
                                        </p:attrNameLst>
                                      </p:cBhvr>
                                      <p:tavLst>
                                        <p:tav tm="0">
                                          <p:val>
                                            <p:strVal val="#ppt_x+#ppt_w/2"/>
                                          </p:val>
                                        </p:tav>
                                        <p:tav tm="100000">
                                          <p:val>
                                            <p:strVal val="#ppt_x"/>
                                          </p:val>
                                        </p:tav>
                                      </p:tavLst>
                                    </p:anim>
                                    <p:anim calcmode="lin" valueType="num">
                                      <p:cBhvr>
                                        <p:cTn id="17" dur="3000" fill="hold"/>
                                        <p:tgtEl>
                                          <p:spTgt spid="4"/>
                                        </p:tgtEl>
                                        <p:attrNameLst>
                                          <p:attrName>ppt_y</p:attrName>
                                        </p:attrNameLst>
                                      </p:cBhvr>
                                      <p:tavLst>
                                        <p:tav tm="0">
                                          <p:val>
                                            <p:strVal val="#ppt_y"/>
                                          </p:val>
                                        </p:tav>
                                        <p:tav tm="100000">
                                          <p:val>
                                            <p:strVal val="#ppt_y"/>
                                          </p:val>
                                        </p:tav>
                                      </p:tavLst>
                                    </p:anim>
                                    <p:anim calcmode="lin" valueType="num">
                                      <p:cBhvr>
                                        <p:cTn id="18" dur="3000" fill="hold"/>
                                        <p:tgtEl>
                                          <p:spTgt spid="4"/>
                                        </p:tgtEl>
                                        <p:attrNameLst>
                                          <p:attrName>ppt_w</p:attrName>
                                        </p:attrNameLst>
                                      </p:cBhvr>
                                      <p:tavLst>
                                        <p:tav tm="0">
                                          <p:val>
                                            <p:fltVal val="0"/>
                                          </p:val>
                                        </p:tav>
                                        <p:tav tm="100000">
                                          <p:val>
                                            <p:strVal val="#ppt_w"/>
                                          </p:val>
                                        </p:tav>
                                      </p:tavLst>
                                    </p:anim>
                                    <p:anim calcmode="lin" valueType="num">
                                      <p:cBhvr>
                                        <p:cTn id="19" dur="3000" fill="hold"/>
                                        <p:tgtEl>
                                          <p:spTgt spid="4"/>
                                        </p:tgtEl>
                                        <p:attrNameLst>
                                          <p:attrName>ppt_h</p:attrName>
                                        </p:attrNameLst>
                                      </p:cBhvr>
                                      <p:tavLst>
                                        <p:tav tm="0">
                                          <p:val>
                                            <p:strVal val="#ppt_h"/>
                                          </p:val>
                                        </p:tav>
                                        <p:tav tm="100000">
                                          <p:val>
                                            <p:strVal val="#ppt_h"/>
                                          </p:val>
                                        </p:tav>
                                      </p:tavLst>
                                    </p:anim>
                                  </p:childTnLst>
                                </p:cTn>
                              </p:par>
                              <p:par>
                                <p:cTn id="20" presetID="16" presetClass="entr" presetSubtype="37"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barn(outVertical)">
                                      <p:cBhvr>
                                        <p:cTn id="22" dur="3000"/>
                                        <p:tgtEl>
                                          <p:spTgt spid="4"/>
                                        </p:tgtEl>
                                      </p:cBhvr>
                                    </p:animEffect>
                                  </p:childTnLst>
                                </p:cTn>
                              </p:par>
                            </p:childTnLst>
                          </p:cTn>
                        </p:par>
                        <p:par>
                          <p:cTn id="23" fill="hold">
                            <p:stCondLst>
                              <p:cond delay="3000"/>
                            </p:stCondLst>
                            <p:childTnLst>
                              <p:par>
                                <p:cTn id="24" presetID="29" presetClass="entr" presetSubtype="0" fill="hold" grpId="0" nodeType="after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p:cTn id="26" dur="2000" fill="hold"/>
                                        <p:tgtEl>
                                          <p:spTgt spid="7"/>
                                        </p:tgtEl>
                                        <p:attrNameLst>
                                          <p:attrName>ppt_x</p:attrName>
                                        </p:attrNameLst>
                                      </p:cBhvr>
                                      <p:tavLst>
                                        <p:tav tm="0">
                                          <p:val>
                                            <p:strVal val="#ppt_x-.2"/>
                                          </p:val>
                                        </p:tav>
                                        <p:tav tm="100000">
                                          <p:val>
                                            <p:strVal val="#ppt_x"/>
                                          </p:val>
                                        </p:tav>
                                      </p:tavLst>
                                    </p:anim>
                                    <p:anim calcmode="lin" valueType="num">
                                      <p:cBhvr>
                                        <p:cTn id="27" dur="2000" fill="hold"/>
                                        <p:tgtEl>
                                          <p:spTgt spid="7"/>
                                        </p:tgtEl>
                                        <p:attrNameLst>
                                          <p:attrName>ppt_y</p:attrName>
                                        </p:attrNameLst>
                                      </p:cBhvr>
                                      <p:tavLst>
                                        <p:tav tm="0">
                                          <p:val>
                                            <p:strVal val="#ppt_y"/>
                                          </p:val>
                                        </p:tav>
                                        <p:tav tm="100000">
                                          <p:val>
                                            <p:strVal val="#ppt_y"/>
                                          </p:val>
                                        </p:tav>
                                      </p:tavLst>
                                    </p:anim>
                                    <p:animEffect transition="in" filter="wipe(right)" prLst="gradientSize: 0.1">
                                      <p:cBhvr>
                                        <p:cTn id="28"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landscape-in-sydney-wallpaper_1024x768_27843.jpg"/>
          <p:cNvPicPr>
            <a:picLocks noChangeAspect="1"/>
          </p:cNvPicPr>
          <p:nvPr/>
        </p:nvPicPr>
        <p:blipFill>
          <a:blip r:embed="rId2"/>
          <a:stretch>
            <a:fillRect/>
          </a:stretch>
        </p:blipFill>
        <p:spPr>
          <a:xfrm>
            <a:off x="0" y="0"/>
            <a:ext cx="9143999" cy="6858000"/>
          </a:xfrm>
          <a:prstGeom prst="rect">
            <a:avLst/>
          </a:prstGeom>
        </p:spPr>
      </p:pic>
      <p:pic>
        <p:nvPicPr>
          <p:cNvPr id="6" name="5 Imagen" descr="landscape-in-sydney-wallpaper_1024x768_27843.jpg"/>
          <p:cNvPicPr>
            <a:picLocks noChangeAspect="1"/>
          </p:cNvPicPr>
          <p:nvPr/>
        </p:nvPicPr>
        <p:blipFill>
          <a:blip r:embed="rId2"/>
          <a:stretch>
            <a:fillRect/>
          </a:stretch>
        </p:blipFill>
        <p:spPr>
          <a:xfrm>
            <a:off x="0" y="0"/>
            <a:ext cx="9143999" cy="6858000"/>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1500"/>
                                  </p:stCondLst>
                                  <p:childTnLst>
                                    <p:anim calcmode="lin" valueType="num">
                                      <p:cBhvr>
                                        <p:cTn id="6" dur="3000"/>
                                        <p:tgtEl>
                                          <p:spTgt spid="6"/>
                                        </p:tgtEl>
                                        <p:attrNameLst>
                                          <p:attrName>ppt_x</p:attrName>
                                        </p:attrNameLst>
                                      </p:cBhvr>
                                      <p:tavLst>
                                        <p:tav tm="0">
                                          <p:val>
                                            <p:strVal val="ppt_x"/>
                                          </p:val>
                                        </p:tav>
                                        <p:tav tm="100000">
                                          <p:val>
                                            <p:strVal val="ppt_x-ppt_w/2"/>
                                          </p:val>
                                        </p:tav>
                                      </p:tavLst>
                                    </p:anim>
                                    <p:anim calcmode="lin" valueType="num">
                                      <p:cBhvr>
                                        <p:cTn id="7" dur="3000"/>
                                        <p:tgtEl>
                                          <p:spTgt spid="6"/>
                                        </p:tgtEl>
                                        <p:attrNameLst>
                                          <p:attrName>ppt_y</p:attrName>
                                        </p:attrNameLst>
                                      </p:cBhvr>
                                      <p:tavLst>
                                        <p:tav tm="0">
                                          <p:val>
                                            <p:strVal val="ppt_y"/>
                                          </p:val>
                                        </p:tav>
                                        <p:tav tm="100000">
                                          <p:val>
                                            <p:strVal val="ppt_y"/>
                                          </p:val>
                                        </p:tav>
                                      </p:tavLst>
                                    </p:anim>
                                    <p:anim calcmode="lin" valueType="num">
                                      <p:cBhvr>
                                        <p:cTn id="8" dur="3000"/>
                                        <p:tgtEl>
                                          <p:spTgt spid="6"/>
                                        </p:tgtEl>
                                        <p:attrNameLst>
                                          <p:attrName>ppt_w</p:attrName>
                                        </p:attrNameLst>
                                      </p:cBhvr>
                                      <p:tavLst>
                                        <p:tav tm="0">
                                          <p:val>
                                            <p:strVal val="ppt_w"/>
                                          </p:val>
                                        </p:tav>
                                        <p:tav tm="100000">
                                          <p:val>
                                            <p:fltVal val="0"/>
                                          </p:val>
                                        </p:tav>
                                      </p:tavLst>
                                    </p:anim>
                                    <p:anim calcmode="lin" valueType="num">
                                      <p:cBhvr>
                                        <p:cTn id="9" dur="3000"/>
                                        <p:tgtEl>
                                          <p:spTgt spid="6"/>
                                        </p:tgtEl>
                                        <p:attrNameLst>
                                          <p:attrName>ppt_h</p:attrName>
                                        </p:attrNameLst>
                                      </p:cBhvr>
                                      <p:tavLst>
                                        <p:tav tm="0">
                                          <p:val>
                                            <p:strVal val="ppt_h"/>
                                          </p:val>
                                        </p:tav>
                                        <p:tav tm="100000">
                                          <p:val>
                                            <p:strVal val="ppt_h"/>
                                          </p:val>
                                        </p:tav>
                                      </p:tavLst>
                                    </p:anim>
                                    <p:set>
                                      <p:cBhvr>
                                        <p:cTn id="10" dur="1" fill="hold">
                                          <p:stCondLst>
                                            <p:cond delay="2999"/>
                                          </p:stCondLst>
                                        </p:cTn>
                                        <p:tgtEl>
                                          <p:spTgt spid="6"/>
                                        </p:tgtEl>
                                        <p:attrNameLst>
                                          <p:attrName>style.visibility</p:attrName>
                                        </p:attrNameLst>
                                      </p:cBhvr>
                                      <p:to>
                                        <p:strVal val="hidden"/>
                                      </p:to>
                                    </p:set>
                                  </p:childTnLst>
                                </p:cTn>
                              </p:par>
                              <p:par>
                                <p:cTn id="11" presetID="5" presetClass="exit" presetSubtype="10" fill="hold" nodeType="withEffect">
                                  <p:stCondLst>
                                    <p:cond delay="1500"/>
                                  </p:stCondLst>
                                  <p:childTnLst>
                                    <p:animEffect transition="out" filter="checkerboard(across)">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17" presetClass="entr" presetSubtype="2" fill="hold" nodeType="withEffect">
                                  <p:stCondLst>
                                    <p:cond delay="150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ppt_x</p:attrName>
                                        </p:attrNameLst>
                                      </p:cBhvr>
                                      <p:tavLst>
                                        <p:tav tm="0">
                                          <p:val>
                                            <p:strVal val="#ppt_x+#ppt_w/2"/>
                                          </p:val>
                                        </p:tav>
                                        <p:tav tm="100000">
                                          <p:val>
                                            <p:strVal val="#ppt_x"/>
                                          </p:val>
                                        </p:tav>
                                      </p:tavLst>
                                    </p:anim>
                                    <p:anim calcmode="lin" valueType="num">
                                      <p:cBhvr>
                                        <p:cTn id="17" dur="3000" fill="hold"/>
                                        <p:tgtEl>
                                          <p:spTgt spid="4"/>
                                        </p:tgtEl>
                                        <p:attrNameLst>
                                          <p:attrName>ppt_y</p:attrName>
                                        </p:attrNameLst>
                                      </p:cBhvr>
                                      <p:tavLst>
                                        <p:tav tm="0">
                                          <p:val>
                                            <p:strVal val="#ppt_y"/>
                                          </p:val>
                                        </p:tav>
                                        <p:tav tm="100000">
                                          <p:val>
                                            <p:strVal val="#ppt_y"/>
                                          </p:val>
                                        </p:tav>
                                      </p:tavLst>
                                    </p:anim>
                                    <p:anim calcmode="lin" valueType="num">
                                      <p:cBhvr>
                                        <p:cTn id="18" dur="3000" fill="hold"/>
                                        <p:tgtEl>
                                          <p:spTgt spid="4"/>
                                        </p:tgtEl>
                                        <p:attrNameLst>
                                          <p:attrName>ppt_w</p:attrName>
                                        </p:attrNameLst>
                                      </p:cBhvr>
                                      <p:tavLst>
                                        <p:tav tm="0">
                                          <p:val>
                                            <p:fltVal val="0"/>
                                          </p:val>
                                        </p:tav>
                                        <p:tav tm="100000">
                                          <p:val>
                                            <p:strVal val="#ppt_w"/>
                                          </p:val>
                                        </p:tav>
                                      </p:tavLst>
                                    </p:anim>
                                    <p:anim calcmode="lin" valueType="num">
                                      <p:cBhvr>
                                        <p:cTn id="19" dur="3000" fill="hold"/>
                                        <p:tgtEl>
                                          <p:spTgt spid="4"/>
                                        </p:tgtEl>
                                        <p:attrNameLst>
                                          <p:attrName>ppt_h</p:attrName>
                                        </p:attrNameLst>
                                      </p:cBhvr>
                                      <p:tavLst>
                                        <p:tav tm="0">
                                          <p:val>
                                            <p:strVal val="#ppt_h"/>
                                          </p:val>
                                        </p:tav>
                                        <p:tav tm="100000">
                                          <p:val>
                                            <p:strVal val="#ppt_h"/>
                                          </p:val>
                                        </p:tav>
                                      </p:tavLst>
                                    </p:anim>
                                  </p:childTnLst>
                                </p:cTn>
                              </p:par>
                              <p:par>
                                <p:cTn id="20" presetID="5" presetClass="entr" presetSubtype="10" fill="hold" nodeType="withEffect">
                                  <p:stCondLst>
                                    <p:cond delay="1500"/>
                                  </p:stCondLst>
                                  <p:childTnLst>
                                    <p:set>
                                      <p:cBhvr>
                                        <p:cTn id="21" dur="1" fill="hold">
                                          <p:stCondLst>
                                            <p:cond delay="0"/>
                                          </p:stCondLst>
                                        </p:cTn>
                                        <p:tgtEl>
                                          <p:spTgt spid="4"/>
                                        </p:tgtEl>
                                        <p:attrNameLst>
                                          <p:attrName>style.visibility</p:attrName>
                                        </p:attrNameLst>
                                      </p:cBhvr>
                                      <p:to>
                                        <p:strVal val="visible"/>
                                      </p:to>
                                    </p:set>
                                    <p:animEffect transition="in" filter="checkerboard(across)">
                                      <p:cBhvr>
                                        <p:cTn id="2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Luna-Park-Sydney_00.jpg"/>
          <p:cNvPicPr>
            <a:picLocks noChangeAspect="1"/>
          </p:cNvPicPr>
          <p:nvPr/>
        </p:nvPicPr>
        <p:blipFill>
          <a:blip r:embed="rId2"/>
          <a:stretch>
            <a:fillRect/>
          </a:stretch>
        </p:blipFill>
        <p:spPr>
          <a:xfrm>
            <a:off x="0" y="0"/>
            <a:ext cx="9144000" cy="6858000"/>
          </a:xfrm>
          <a:prstGeom prst="rect">
            <a:avLst/>
          </a:prstGeom>
        </p:spPr>
      </p:pic>
      <p:pic>
        <p:nvPicPr>
          <p:cNvPr id="6" name="5 Imagen" descr="Luna-Park-Sydney_00.jpg"/>
          <p:cNvPicPr>
            <a:picLocks noChangeAspect="1"/>
          </p:cNvPicPr>
          <p:nvPr/>
        </p:nvPicPr>
        <p:blipFill>
          <a:blip r:embed="rId2"/>
          <a:stretch>
            <a:fillRect/>
          </a:stretch>
        </p:blipFill>
        <p:spPr>
          <a:xfrm>
            <a:off x="0" y="0"/>
            <a:ext cx="9144000" cy="6858000"/>
          </a:xfrm>
          <a:prstGeom prst="rect">
            <a:avLst/>
          </a:prstGeom>
        </p:spPr>
      </p:pic>
      <p:sp>
        <p:nvSpPr>
          <p:cNvPr id="7" name="6 CuadroTexto"/>
          <p:cNvSpPr txBox="1"/>
          <p:nvPr/>
        </p:nvSpPr>
        <p:spPr>
          <a:xfrm>
            <a:off x="5929322" y="285728"/>
            <a:ext cx="2933816" cy="461665"/>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Luna  Park-</a:t>
            </a:r>
            <a:r>
              <a:rPr lang="es-ES" sz="24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Sydney</a:t>
            </a:r>
            <a:endParaRPr lang="es-ES" sz="2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endParaRPr>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outHorizontal)">
                                      <p:cBhvr>
                                        <p:cTn id="7" dur="3000"/>
                                        <p:tgtEl>
                                          <p:spTgt spid="6"/>
                                        </p:tgtEl>
                                      </p:cBhvr>
                                    </p:animEffect>
                                  </p:childTnLst>
                                </p:cTn>
                              </p:par>
                              <p:par>
                                <p:cTn id="8" presetID="13" presetClass="entr" presetSubtype="1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plus(in)">
                                      <p:cBhvr>
                                        <p:cTn id="10" dur="3000"/>
                                        <p:tgtEl>
                                          <p:spTgt spid="4"/>
                                        </p:tgtEl>
                                      </p:cBhvr>
                                    </p:animEffect>
                                  </p:childTnLst>
                                </p:cTn>
                              </p:par>
                              <p:par>
                                <p:cTn id="11" presetID="23" presetClass="entr" presetSubtype="27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strVal val="2/3*#ppt_w"/>
                                          </p:val>
                                        </p:tav>
                                        <p:tav tm="100000">
                                          <p:val>
                                            <p:strVal val="#ppt_w"/>
                                          </p:val>
                                        </p:tav>
                                      </p:tavLst>
                                    </p:anim>
                                    <p:anim calcmode="lin" valueType="num">
                                      <p:cBhvr>
                                        <p:cTn id="14" dur="3000" fill="hold"/>
                                        <p:tgtEl>
                                          <p:spTgt spid="4"/>
                                        </p:tgtEl>
                                        <p:attrNameLst>
                                          <p:attrName>ppt_h</p:attrName>
                                        </p:attrNameLst>
                                      </p:cBhvr>
                                      <p:tavLst>
                                        <p:tav tm="0">
                                          <p:val>
                                            <p:strVal val="2/3*#ppt_h"/>
                                          </p:val>
                                        </p:tav>
                                        <p:tav tm="100000">
                                          <p:val>
                                            <p:strVal val="#ppt_h"/>
                                          </p:val>
                                        </p:tav>
                                      </p:tavLst>
                                    </p:anim>
                                  </p:childTnLst>
                                </p:cTn>
                              </p:par>
                              <p:par>
                                <p:cTn id="15" presetID="23" presetClass="entr" presetSubtype="272"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3000" fill="hold"/>
                                        <p:tgtEl>
                                          <p:spTgt spid="6"/>
                                        </p:tgtEl>
                                        <p:attrNameLst>
                                          <p:attrName>ppt_w</p:attrName>
                                        </p:attrNameLst>
                                      </p:cBhvr>
                                      <p:tavLst>
                                        <p:tav tm="0">
                                          <p:val>
                                            <p:strVal val="2/3*#ppt_w"/>
                                          </p:val>
                                        </p:tav>
                                        <p:tav tm="100000">
                                          <p:val>
                                            <p:strVal val="#ppt_w"/>
                                          </p:val>
                                        </p:tav>
                                      </p:tavLst>
                                    </p:anim>
                                    <p:anim calcmode="lin" valueType="num">
                                      <p:cBhvr>
                                        <p:cTn id="18" dur="3000" fill="hold"/>
                                        <p:tgtEl>
                                          <p:spTgt spid="6"/>
                                        </p:tgtEl>
                                        <p:attrNameLst>
                                          <p:attrName>ppt_h</p:attrName>
                                        </p:attrNameLst>
                                      </p:cBhvr>
                                      <p:tavLst>
                                        <p:tav tm="0">
                                          <p:val>
                                            <p:strVal val="2/3*#ppt_h"/>
                                          </p:val>
                                        </p:tav>
                                        <p:tav tm="100000">
                                          <p:val>
                                            <p:strVal val="#ppt_h"/>
                                          </p:val>
                                        </p:tav>
                                      </p:tavLst>
                                    </p:anim>
                                  </p:childTnLst>
                                </p:cTn>
                              </p:par>
                            </p:childTnLst>
                          </p:cTn>
                        </p:par>
                        <p:par>
                          <p:cTn id="19" fill="hold">
                            <p:stCondLst>
                              <p:cond delay="3000"/>
                            </p:stCondLst>
                            <p:childTnLst>
                              <p:par>
                                <p:cTn id="20" presetID="29" presetClass="entr" presetSubtype="0" fill="hold" grpId="0" nodeType="after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2000" fill="hold"/>
                                        <p:tgtEl>
                                          <p:spTgt spid="7"/>
                                        </p:tgtEl>
                                        <p:attrNameLst>
                                          <p:attrName>ppt_x</p:attrName>
                                        </p:attrNameLst>
                                      </p:cBhvr>
                                      <p:tavLst>
                                        <p:tav tm="0">
                                          <p:val>
                                            <p:strVal val="#ppt_x-.2"/>
                                          </p:val>
                                        </p:tav>
                                        <p:tav tm="100000">
                                          <p:val>
                                            <p:strVal val="#ppt_x"/>
                                          </p:val>
                                        </p:tav>
                                      </p:tavLst>
                                    </p:anim>
                                    <p:anim calcmode="lin" valueType="num">
                                      <p:cBhvr>
                                        <p:cTn id="23" dur="2000" fill="hold"/>
                                        <p:tgtEl>
                                          <p:spTgt spid="7"/>
                                        </p:tgtEl>
                                        <p:attrNameLst>
                                          <p:attrName>ppt_y</p:attrName>
                                        </p:attrNameLst>
                                      </p:cBhvr>
                                      <p:tavLst>
                                        <p:tav tm="0">
                                          <p:val>
                                            <p:strVal val="#ppt_y"/>
                                          </p:val>
                                        </p:tav>
                                        <p:tav tm="100000">
                                          <p:val>
                                            <p:strVal val="#ppt_y"/>
                                          </p:val>
                                        </p:tav>
                                      </p:tavLst>
                                    </p:anim>
                                    <p:animEffect transition="in" filter="wipe(right)" prLst="gradientSize: 0.1">
                                      <p:cBhvr>
                                        <p:cTn id="24"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idwaylunaparksyd.JPG"/>
          <p:cNvPicPr>
            <a:picLocks noChangeAspect="1"/>
          </p:cNvPicPr>
          <p:nvPr/>
        </p:nvPicPr>
        <p:blipFill>
          <a:blip r:embed="rId2"/>
          <a:stretch>
            <a:fillRect/>
          </a:stretch>
        </p:blipFill>
        <p:spPr>
          <a:xfrm>
            <a:off x="0" y="0"/>
            <a:ext cx="9144000" cy="6858000"/>
          </a:xfrm>
          <a:prstGeom prst="rect">
            <a:avLst/>
          </a:prstGeom>
        </p:spPr>
      </p:pic>
      <p:pic>
        <p:nvPicPr>
          <p:cNvPr id="6" name="5 Imagen" descr="Midwaylunaparksyd.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0" fill="hold" nodeType="withEffect">
                                  <p:stCondLst>
                                    <p:cond delay="0"/>
                                  </p:stCondLst>
                                  <p:childTnLst>
                                    <p:anim calcmode="lin" valueType="num">
                                      <p:cBhvr>
                                        <p:cTn id="6" dur="3000"/>
                                        <p:tgtEl>
                                          <p:spTgt spid="6"/>
                                        </p:tgtEl>
                                        <p:attrNameLst>
                                          <p:attrName>ppt_w</p:attrName>
                                        </p:attrNameLst>
                                      </p:cBhvr>
                                      <p:tavLst>
                                        <p:tav tm="0">
                                          <p:val>
                                            <p:strVal val="ppt_w"/>
                                          </p:val>
                                        </p:tav>
                                        <p:tav tm="100000">
                                          <p:val>
                                            <p:fltVal val="0"/>
                                          </p:val>
                                        </p:tav>
                                      </p:tavLst>
                                    </p:anim>
                                    <p:anim calcmode="lin" valueType="num">
                                      <p:cBhvr>
                                        <p:cTn id="7" dur="3000"/>
                                        <p:tgtEl>
                                          <p:spTgt spid="6"/>
                                        </p:tgtEl>
                                        <p:attrNameLst>
                                          <p:attrName>ppt_h</p:attrName>
                                        </p:attrNameLst>
                                      </p:cBhvr>
                                      <p:tavLst>
                                        <p:tav tm="0">
                                          <p:val>
                                            <p:strVal val="ppt_h"/>
                                          </p:val>
                                        </p:tav>
                                        <p:tav tm="100000">
                                          <p:val>
                                            <p:strVal val="ppt_h"/>
                                          </p:val>
                                        </p:tav>
                                      </p:tavLst>
                                    </p:anim>
                                    <p:set>
                                      <p:cBhvr>
                                        <p:cTn id="8" dur="1" fill="hold">
                                          <p:stCondLst>
                                            <p:cond delay="2999"/>
                                          </p:stCondLst>
                                        </p:cTn>
                                        <p:tgtEl>
                                          <p:spTgt spid="6"/>
                                        </p:tgtEl>
                                        <p:attrNameLst>
                                          <p:attrName>style.visibility</p:attrName>
                                        </p:attrNameLst>
                                      </p:cBhvr>
                                      <p:to>
                                        <p:strVal val="hidden"/>
                                      </p:to>
                                    </p:set>
                                  </p:childTnLst>
                                </p:cTn>
                              </p:par>
                              <p:par>
                                <p:cTn id="9" presetID="20" presetClass="exit" presetSubtype="0" fill="hold" nodeType="withEffect">
                                  <p:stCondLst>
                                    <p:cond delay="0"/>
                                  </p:stCondLst>
                                  <p:childTnLst>
                                    <p:animEffect transition="out" filter="wedge">
                                      <p:cBhvr>
                                        <p:cTn id="10" dur="3000"/>
                                        <p:tgtEl>
                                          <p:spTgt spid="6"/>
                                        </p:tgtEl>
                                      </p:cBhvr>
                                    </p:animEffect>
                                    <p:set>
                                      <p:cBhvr>
                                        <p:cTn id="11" dur="1" fill="hold">
                                          <p:stCondLst>
                                            <p:cond delay="2999"/>
                                          </p:stCondLst>
                                        </p:cTn>
                                        <p:tgtEl>
                                          <p:spTgt spid="6"/>
                                        </p:tgtEl>
                                        <p:attrNameLst>
                                          <p:attrName>style.visibility</p:attrName>
                                        </p:attrNameLst>
                                      </p:cBhvr>
                                      <p:to>
                                        <p:strVal val="hidden"/>
                                      </p:to>
                                    </p:set>
                                  </p:childTnLst>
                                </p:cTn>
                              </p:par>
                              <p:par>
                                <p:cTn id="12" presetID="17" presetClass="entr" presetSubtype="10"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fltVal val="0"/>
                                          </p:val>
                                        </p:tav>
                                        <p:tav tm="100000">
                                          <p:val>
                                            <p:strVal val="#ppt_w"/>
                                          </p:val>
                                        </p:tav>
                                      </p:tavLst>
                                    </p:anim>
                                    <p:anim calcmode="lin" valueType="num">
                                      <p:cBhvr>
                                        <p:cTn id="15" dur="3000" fill="hold"/>
                                        <p:tgtEl>
                                          <p:spTgt spid="4"/>
                                        </p:tgtEl>
                                        <p:attrNameLst>
                                          <p:attrName>ppt_h</p:attrName>
                                        </p:attrNameLst>
                                      </p:cBhvr>
                                      <p:tavLst>
                                        <p:tav tm="0">
                                          <p:val>
                                            <p:strVal val="#ppt_h"/>
                                          </p:val>
                                        </p:tav>
                                        <p:tav tm="100000">
                                          <p:val>
                                            <p:strVal val="#ppt_h"/>
                                          </p:val>
                                        </p:tav>
                                      </p:tavLst>
                                    </p:anim>
                                  </p:childTnLst>
                                </p:cTn>
                              </p:par>
                              <p:par>
                                <p:cTn id="16" presetID="20" presetClass="entr" presetSubtype="0"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edge">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cArthur-River-Northern-Territory-Australia.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3500430" y="7500966"/>
            <a:ext cx="184731" cy="646331"/>
          </a:xfrm>
          <a:prstGeom prst="rect">
            <a:avLst/>
          </a:prstGeom>
        </p:spPr>
        <p:txBody>
          <a:bodyPr wrap="none">
            <a:spAutoFit/>
          </a:bodyPr>
          <a:lstStyle/>
          <a:p>
            <a:endParaRPr lang="es-ES_tradnl" dirty="0" smtClean="0"/>
          </a:p>
          <a:p>
            <a:endParaRPr lang="es-ES" dirty="0" err="1" smtClean="0"/>
          </a:p>
        </p:txBody>
      </p:sp>
      <p:pic>
        <p:nvPicPr>
          <p:cNvPr id="6" name="5 Imagen" descr="McArthur-River-Northern-Territory-Australia.jpg"/>
          <p:cNvPicPr>
            <a:picLocks noChangeAspect="1"/>
          </p:cNvPicPr>
          <p:nvPr/>
        </p:nvPicPr>
        <p:blipFill>
          <a:blip r:embed="rId2"/>
          <a:stretch>
            <a:fillRect/>
          </a:stretch>
        </p:blipFill>
        <p:spPr>
          <a:xfrm>
            <a:off x="0" y="0"/>
            <a:ext cx="9144000" cy="6858000"/>
          </a:xfrm>
          <a:prstGeom prst="rect">
            <a:avLst/>
          </a:prstGeom>
        </p:spPr>
      </p:pic>
      <p:sp>
        <p:nvSpPr>
          <p:cNvPr id="7" name="6 CuadroTexto"/>
          <p:cNvSpPr txBox="1"/>
          <p:nvPr/>
        </p:nvSpPr>
        <p:spPr>
          <a:xfrm>
            <a:off x="6215074" y="6143644"/>
            <a:ext cx="2164375" cy="738664"/>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Río  </a:t>
            </a:r>
            <a:r>
              <a:rPr lang="es-ES" sz="24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McArthur</a:t>
            </a:r>
            <a:endParaRPr lang="es-ES"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endParaRPr>
          </a:p>
          <a:p>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out)">
                                      <p:cBhvr>
                                        <p:cTn id="7" dur="3000"/>
                                        <p:tgtEl>
                                          <p:spTgt spid="6"/>
                                        </p:tgtEl>
                                      </p:cBhvr>
                                    </p:animEffect>
                                  </p:childTnLst>
                                </p:cTn>
                              </p:par>
                              <p:par>
                                <p:cTn id="8" presetID="8" presetClass="entr" presetSubtype="1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amond(in)">
                                      <p:cBhvr>
                                        <p:cTn id="10" dur="3000"/>
                                        <p:tgtEl>
                                          <p:spTgt spid="4"/>
                                        </p:tgtEl>
                                      </p:cBhvr>
                                    </p:animEffect>
                                  </p:childTnLst>
                                </p:cTn>
                              </p:par>
                              <p:par>
                                <p:cTn id="11" presetID="23" presetClass="entr" presetSubtype="27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strVal val="2/3*#ppt_w"/>
                                          </p:val>
                                        </p:tav>
                                        <p:tav tm="100000">
                                          <p:val>
                                            <p:strVal val="#ppt_w"/>
                                          </p:val>
                                        </p:tav>
                                      </p:tavLst>
                                    </p:anim>
                                    <p:anim calcmode="lin" valueType="num">
                                      <p:cBhvr>
                                        <p:cTn id="14" dur="3000" fill="hold"/>
                                        <p:tgtEl>
                                          <p:spTgt spid="4"/>
                                        </p:tgtEl>
                                        <p:attrNameLst>
                                          <p:attrName>ppt_h</p:attrName>
                                        </p:attrNameLst>
                                      </p:cBhvr>
                                      <p:tavLst>
                                        <p:tav tm="0">
                                          <p:val>
                                            <p:strVal val="2/3*#ppt_h"/>
                                          </p:val>
                                        </p:tav>
                                        <p:tav tm="100000">
                                          <p:val>
                                            <p:strVal val="#ppt_h"/>
                                          </p:val>
                                        </p:tav>
                                      </p:tavLst>
                                    </p:anim>
                                  </p:childTnLst>
                                </p:cTn>
                              </p:par>
                              <p:par>
                                <p:cTn id="15" presetID="23" presetClass="entr" presetSubtype="272"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3000" fill="hold"/>
                                        <p:tgtEl>
                                          <p:spTgt spid="6"/>
                                        </p:tgtEl>
                                        <p:attrNameLst>
                                          <p:attrName>ppt_w</p:attrName>
                                        </p:attrNameLst>
                                      </p:cBhvr>
                                      <p:tavLst>
                                        <p:tav tm="0">
                                          <p:val>
                                            <p:strVal val="2/3*#ppt_w"/>
                                          </p:val>
                                        </p:tav>
                                        <p:tav tm="100000">
                                          <p:val>
                                            <p:strVal val="#ppt_w"/>
                                          </p:val>
                                        </p:tav>
                                      </p:tavLst>
                                    </p:anim>
                                    <p:anim calcmode="lin" valueType="num">
                                      <p:cBhvr>
                                        <p:cTn id="18" dur="3000" fill="hold"/>
                                        <p:tgtEl>
                                          <p:spTgt spid="6"/>
                                        </p:tgtEl>
                                        <p:attrNameLst>
                                          <p:attrName>ppt_h</p:attrName>
                                        </p:attrNameLst>
                                      </p:cBhvr>
                                      <p:tavLst>
                                        <p:tav tm="0">
                                          <p:val>
                                            <p:strVal val="2/3*#ppt_h"/>
                                          </p:val>
                                        </p:tav>
                                        <p:tav tm="100000">
                                          <p:val>
                                            <p:strVal val="#ppt_h"/>
                                          </p:val>
                                        </p:tav>
                                      </p:tavLst>
                                    </p:anim>
                                  </p:childTnLst>
                                </p:cTn>
                              </p:par>
                            </p:childTnLst>
                          </p:cTn>
                        </p:par>
                        <p:par>
                          <p:cTn id="19" fill="hold">
                            <p:stCondLst>
                              <p:cond delay="3000"/>
                            </p:stCondLst>
                            <p:childTnLst>
                              <p:par>
                                <p:cTn id="20" presetID="29" presetClass="entr" presetSubtype="0" fill="hold" grpId="0" nodeType="after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2000" fill="hold"/>
                                        <p:tgtEl>
                                          <p:spTgt spid="7"/>
                                        </p:tgtEl>
                                        <p:attrNameLst>
                                          <p:attrName>ppt_x</p:attrName>
                                        </p:attrNameLst>
                                      </p:cBhvr>
                                      <p:tavLst>
                                        <p:tav tm="0">
                                          <p:val>
                                            <p:strVal val="#ppt_x-.2"/>
                                          </p:val>
                                        </p:tav>
                                        <p:tav tm="100000">
                                          <p:val>
                                            <p:strVal val="#ppt_x"/>
                                          </p:val>
                                        </p:tav>
                                      </p:tavLst>
                                    </p:anim>
                                    <p:anim calcmode="lin" valueType="num">
                                      <p:cBhvr>
                                        <p:cTn id="23" dur="2000" fill="hold"/>
                                        <p:tgtEl>
                                          <p:spTgt spid="7"/>
                                        </p:tgtEl>
                                        <p:attrNameLst>
                                          <p:attrName>ppt_y</p:attrName>
                                        </p:attrNameLst>
                                      </p:cBhvr>
                                      <p:tavLst>
                                        <p:tav tm="0">
                                          <p:val>
                                            <p:strVal val="#ppt_y"/>
                                          </p:val>
                                        </p:tav>
                                        <p:tav tm="100000">
                                          <p:val>
                                            <p:strVal val="#ppt_y"/>
                                          </p:val>
                                        </p:tav>
                                      </p:tavLst>
                                    </p:anim>
                                    <p:animEffect transition="in" filter="wipe(right)" prLst="gradientSize: 0.1">
                                      <p:cBhvr>
                                        <p:cTn id="24"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elbourne, Southern Cross Station.jpg"/>
          <p:cNvPicPr>
            <a:picLocks noChangeAspect="1"/>
          </p:cNvPicPr>
          <p:nvPr/>
        </p:nvPicPr>
        <p:blipFill>
          <a:blip r:embed="rId2"/>
          <a:stretch>
            <a:fillRect/>
          </a:stretch>
        </p:blipFill>
        <p:spPr>
          <a:xfrm>
            <a:off x="0" y="0"/>
            <a:ext cx="9144000" cy="6858000"/>
          </a:xfrm>
          <a:prstGeom prst="rect">
            <a:avLst/>
          </a:prstGeom>
          <a:effectLst>
            <a:softEdge rad="31750"/>
          </a:effectLst>
        </p:spPr>
      </p:pic>
      <p:pic>
        <p:nvPicPr>
          <p:cNvPr id="6" name="5 Imagen" descr="Melbourne, Southern Cross Station.jpg"/>
          <p:cNvPicPr>
            <a:picLocks noChangeAspect="1"/>
          </p:cNvPicPr>
          <p:nvPr/>
        </p:nvPicPr>
        <p:blipFill>
          <a:blip r:embed="rId2"/>
          <a:stretch>
            <a:fillRect/>
          </a:stretch>
        </p:blipFill>
        <p:spPr>
          <a:xfrm>
            <a:off x="0" y="0"/>
            <a:ext cx="9144000" cy="6858000"/>
          </a:xfrm>
          <a:prstGeom prst="rect">
            <a:avLst/>
          </a:prstGeom>
          <a:effectLst>
            <a:softEdge rad="31750"/>
          </a:effectLst>
        </p:spPr>
      </p:pic>
      <p:sp>
        <p:nvSpPr>
          <p:cNvPr id="7" name="6 CuadroTexto"/>
          <p:cNvSpPr txBox="1"/>
          <p:nvPr/>
        </p:nvSpPr>
        <p:spPr>
          <a:xfrm>
            <a:off x="5214942" y="5857892"/>
            <a:ext cx="3948517" cy="1508105"/>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Estación de </a:t>
            </a:r>
            <a:r>
              <a:rPr lang="es-ES" sz="24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Southern</a:t>
            </a:r>
            <a:r>
              <a:rPr lang="es-ES"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 Cross</a:t>
            </a:r>
          </a:p>
          <a:p>
            <a:r>
              <a:rPr lang="es-ES"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Melbourne</a:t>
            </a:r>
          </a:p>
          <a:p>
            <a:endParaRPr lang="es-ES" sz="2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endParaRPr>
          </a:p>
          <a:p>
            <a:endParaRPr lang="es-ES" sz="2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endParaRPr>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2/3*#ppt_w"/>
                                          </p:val>
                                        </p:tav>
                                        <p:tav tm="100000">
                                          <p:val>
                                            <p:strVal val="#ppt_w"/>
                                          </p:val>
                                        </p:tav>
                                      </p:tavLst>
                                    </p:anim>
                                    <p:anim calcmode="lin" valueType="num">
                                      <p:cBhvr>
                                        <p:cTn id="8" dur="3000" fill="hold"/>
                                        <p:tgtEl>
                                          <p:spTgt spid="4"/>
                                        </p:tgtEl>
                                        <p:attrNameLst>
                                          <p:attrName>ppt_h</p:attrName>
                                        </p:attrNameLst>
                                      </p:cBhvr>
                                      <p:tavLst>
                                        <p:tav tm="0">
                                          <p:val>
                                            <p:strVal val="2/3*#ppt_h"/>
                                          </p:val>
                                        </p:tav>
                                        <p:tav tm="100000">
                                          <p:val>
                                            <p:strVal val="#ppt_h"/>
                                          </p:val>
                                        </p:tav>
                                      </p:tavLst>
                                    </p:anim>
                                  </p:childTnLst>
                                </p:cTn>
                              </p:par>
                              <p:par>
                                <p:cTn id="9" presetID="8" presetClass="entr" presetSubtype="16"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diamond(in)">
                                      <p:cBhvr>
                                        <p:cTn id="11" dur="3000"/>
                                        <p:tgtEl>
                                          <p:spTgt spid="6"/>
                                        </p:tgtEl>
                                      </p:cBhvr>
                                    </p:animEffect>
                                  </p:childTnLst>
                                </p:cTn>
                              </p:par>
                              <p:par>
                                <p:cTn id="12" presetID="23" presetClass="entr" presetSubtype="272"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strVal val="2/3*#ppt_w"/>
                                          </p:val>
                                        </p:tav>
                                        <p:tav tm="100000">
                                          <p:val>
                                            <p:strVal val="#ppt_w"/>
                                          </p:val>
                                        </p:tav>
                                      </p:tavLst>
                                    </p:anim>
                                    <p:anim calcmode="lin" valueType="num">
                                      <p:cBhvr>
                                        <p:cTn id="15" dur="3000" fill="hold"/>
                                        <p:tgtEl>
                                          <p:spTgt spid="4"/>
                                        </p:tgtEl>
                                        <p:attrNameLst>
                                          <p:attrName>ppt_h</p:attrName>
                                        </p:attrNameLst>
                                      </p:cBhvr>
                                      <p:tavLst>
                                        <p:tav tm="0">
                                          <p:val>
                                            <p:strVal val="2/3*#ppt_h"/>
                                          </p:val>
                                        </p:tav>
                                        <p:tav tm="100000">
                                          <p:val>
                                            <p:strVal val="#ppt_h"/>
                                          </p:val>
                                        </p:tav>
                                      </p:tavLst>
                                    </p:anim>
                                  </p:childTnLst>
                                </p:cTn>
                              </p:par>
                              <p:par>
                                <p:cTn id="16" presetID="3" presetClass="entr" presetSubtype="10"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linds(horizontal)">
                                      <p:cBhvr>
                                        <p:cTn id="18" dur="3000"/>
                                        <p:tgtEl>
                                          <p:spTgt spid="4"/>
                                        </p:tgtEl>
                                      </p:cBhvr>
                                    </p:animEffect>
                                  </p:childTnLst>
                                </p:cTn>
                              </p:par>
                            </p:childTnLst>
                          </p:cTn>
                        </p:par>
                        <p:par>
                          <p:cTn id="19" fill="hold">
                            <p:stCondLst>
                              <p:cond delay="3000"/>
                            </p:stCondLst>
                            <p:childTnLst>
                              <p:par>
                                <p:cTn id="20" presetID="29" presetClass="entr" presetSubtype="0" fill="hold" grpId="0" nodeType="after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2000" fill="hold"/>
                                        <p:tgtEl>
                                          <p:spTgt spid="7"/>
                                        </p:tgtEl>
                                        <p:attrNameLst>
                                          <p:attrName>ppt_x</p:attrName>
                                        </p:attrNameLst>
                                      </p:cBhvr>
                                      <p:tavLst>
                                        <p:tav tm="0">
                                          <p:val>
                                            <p:strVal val="#ppt_x-.2"/>
                                          </p:val>
                                        </p:tav>
                                        <p:tav tm="100000">
                                          <p:val>
                                            <p:strVal val="#ppt_x"/>
                                          </p:val>
                                        </p:tav>
                                      </p:tavLst>
                                    </p:anim>
                                    <p:anim calcmode="lin" valueType="num">
                                      <p:cBhvr>
                                        <p:cTn id="23" dur="2000" fill="hold"/>
                                        <p:tgtEl>
                                          <p:spTgt spid="7"/>
                                        </p:tgtEl>
                                        <p:attrNameLst>
                                          <p:attrName>ppt_y</p:attrName>
                                        </p:attrNameLst>
                                      </p:cBhvr>
                                      <p:tavLst>
                                        <p:tav tm="0">
                                          <p:val>
                                            <p:strVal val="#ppt_y"/>
                                          </p:val>
                                        </p:tav>
                                        <p:tav tm="100000">
                                          <p:val>
                                            <p:strVal val="#ppt_y"/>
                                          </p:val>
                                        </p:tav>
                                      </p:tavLst>
                                    </p:anim>
                                    <p:animEffect transition="in" filter="wipe(right)" prLst="gradientSize: 0.1">
                                      <p:cBhvr>
                                        <p:cTn id="24"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elbourne,_Australia.jpg"/>
          <p:cNvPicPr>
            <a:picLocks noChangeAspect="1"/>
          </p:cNvPicPr>
          <p:nvPr/>
        </p:nvPicPr>
        <p:blipFill>
          <a:blip r:embed="rId2"/>
          <a:stretch>
            <a:fillRect/>
          </a:stretch>
        </p:blipFill>
        <p:spPr>
          <a:xfrm>
            <a:off x="0" y="0"/>
            <a:ext cx="9144000" cy="6858000"/>
          </a:xfrm>
          <a:prstGeom prst="rect">
            <a:avLst/>
          </a:prstGeom>
        </p:spPr>
      </p:pic>
      <p:pic>
        <p:nvPicPr>
          <p:cNvPr id="6" name="5 Imagen" descr="Melbourne,_Australia.jpg"/>
          <p:cNvPicPr>
            <a:picLocks noChangeAspect="1"/>
          </p:cNvPicPr>
          <p:nvPr/>
        </p:nvPicPr>
        <p:blipFill>
          <a:blip r:embed="rId2"/>
          <a:stretch>
            <a:fillRect/>
          </a:stretch>
        </p:blipFill>
        <p:spPr>
          <a:xfrm>
            <a:off x="0" y="0"/>
            <a:ext cx="9144000" cy="6858000"/>
          </a:xfrm>
          <a:prstGeom prst="rect">
            <a:avLst/>
          </a:prstGeom>
        </p:spPr>
      </p:pic>
      <p:sp>
        <p:nvSpPr>
          <p:cNvPr id="7" name="6 CuadroTexto"/>
          <p:cNvSpPr txBox="1"/>
          <p:nvPr/>
        </p:nvSpPr>
        <p:spPr>
          <a:xfrm>
            <a:off x="428596" y="6286520"/>
            <a:ext cx="1699504" cy="830997"/>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Melbourne</a:t>
            </a:r>
          </a:p>
          <a:p>
            <a:endParaRPr lang="es-ES" sz="2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endParaRPr>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3000" fill="hold"/>
                                        <p:tgtEl>
                                          <p:spTgt spid="6"/>
                                        </p:tgtEl>
                                        <p:attrNameLst>
                                          <p:attrName>ppt_w</p:attrName>
                                        </p:attrNameLst>
                                      </p:cBhvr>
                                      <p:tavLst>
                                        <p:tav tm="0">
                                          <p:val>
                                            <p:strVal val="4/3*#ppt_w"/>
                                          </p:val>
                                        </p:tav>
                                        <p:tav tm="100000">
                                          <p:val>
                                            <p:strVal val="#ppt_w"/>
                                          </p:val>
                                        </p:tav>
                                      </p:tavLst>
                                    </p:anim>
                                    <p:anim calcmode="lin" valueType="num">
                                      <p:cBhvr>
                                        <p:cTn id="12" dur="3000" fill="hold"/>
                                        <p:tgtEl>
                                          <p:spTgt spid="6"/>
                                        </p:tgtEl>
                                        <p:attrNameLst>
                                          <p:attrName>ppt_h</p:attrName>
                                        </p:attrNameLst>
                                      </p:cBhvr>
                                      <p:tavLst>
                                        <p:tav tm="0">
                                          <p:val>
                                            <p:strVal val="4/3*#ppt_h"/>
                                          </p:val>
                                        </p:tav>
                                        <p:tav tm="100000">
                                          <p:val>
                                            <p:strVal val="#ppt_h"/>
                                          </p:val>
                                        </p:tav>
                                      </p:tavLst>
                                    </p:anim>
                                  </p:childTnLst>
                                </p:cTn>
                              </p:par>
                              <p:par>
                                <p:cTn id="13" presetID="8" presetClass="entr" presetSubtype="32"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diamond(out)">
                                      <p:cBhvr>
                                        <p:cTn id="15" dur="3000"/>
                                        <p:tgtEl>
                                          <p:spTgt spid="6"/>
                                        </p:tgtEl>
                                      </p:cBhvr>
                                    </p:animEffect>
                                  </p:childTnLst>
                                </p:cTn>
                              </p:par>
                              <p:par>
                                <p:cTn id="16" presetID="21" presetClass="entr" presetSubtype="8"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heel(8)">
                                      <p:cBhvr>
                                        <p:cTn id="18" dur="3000"/>
                                        <p:tgtEl>
                                          <p:spTgt spid="4"/>
                                        </p:tgtEl>
                                      </p:cBhvr>
                                    </p:animEffect>
                                  </p:childTnLst>
                                </p:cTn>
                              </p:par>
                            </p:childTnLst>
                          </p:cTn>
                        </p:par>
                        <p:par>
                          <p:cTn id="19" fill="hold">
                            <p:stCondLst>
                              <p:cond delay="3000"/>
                            </p:stCondLst>
                            <p:childTnLst>
                              <p:par>
                                <p:cTn id="20" presetID="29" presetClass="entr" presetSubtype="0" fill="hold" grpId="0" nodeType="after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2000" fill="hold"/>
                                        <p:tgtEl>
                                          <p:spTgt spid="7"/>
                                        </p:tgtEl>
                                        <p:attrNameLst>
                                          <p:attrName>ppt_x</p:attrName>
                                        </p:attrNameLst>
                                      </p:cBhvr>
                                      <p:tavLst>
                                        <p:tav tm="0">
                                          <p:val>
                                            <p:strVal val="#ppt_x-.2"/>
                                          </p:val>
                                        </p:tav>
                                        <p:tav tm="100000">
                                          <p:val>
                                            <p:strVal val="#ppt_x"/>
                                          </p:val>
                                        </p:tav>
                                      </p:tavLst>
                                    </p:anim>
                                    <p:anim calcmode="lin" valueType="num">
                                      <p:cBhvr>
                                        <p:cTn id="23" dur="2000" fill="hold"/>
                                        <p:tgtEl>
                                          <p:spTgt spid="7"/>
                                        </p:tgtEl>
                                        <p:attrNameLst>
                                          <p:attrName>ppt_y</p:attrName>
                                        </p:attrNameLst>
                                      </p:cBhvr>
                                      <p:tavLst>
                                        <p:tav tm="0">
                                          <p:val>
                                            <p:strVal val="#ppt_y"/>
                                          </p:val>
                                        </p:tav>
                                        <p:tav tm="100000">
                                          <p:val>
                                            <p:strVal val="#ppt_y"/>
                                          </p:val>
                                        </p:tav>
                                      </p:tavLst>
                                    </p:anim>
                                    <p:animEffect transition="in" filter="wipe(right)" prLst="gradientSize: 0.1">
                                      <p:cBhvr>
                                        <p:cTn id="24"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elbourne-tennis-stadium.jpg"/>
          <p:cNvPicPr>
            <a:picLocks noChangeAspect="1"/>
          </p:cNvPicPr>
          <p:nvPr/>
        </p:nvPicPr>
        <p:blipFill>
          <a:blip r:embed="rId2"/>
          <a:stretch>
            <a:fillRect/>
          </a:stretch>
        </p:blipFill>
        <p:spPr>
          <a:xfrm>
            <a:off x="17790" y="0"/>
            <a:ext cx="9108420" cy="6858000"/>
          </a:xfrm>
          <a:prstGeom prst="rect">
            <a:avLst/>
          </a:prstGeom>
        </p:spPr>
      </p:pic>
      <p:pic>
        <p:nvPicPr>
          <p:cNvPr id="6" name="5 Imagen" descr="melbourne-tennis-stadium.jpg"/>
          <p:cNvPicPr>
            <a:picLocks noChangeAspect="1"/>
          </p:cNvPicPr>
          <p:nvPr/>
        </p:nvPicPr>
        <p:blipFill>
          <a:blip r:embed="rId2"/>
          <a:stretch>
            <a:fillRect/>
          </a:stretch>
        </p:blipFill>
        <p:spPr>
          <a:xfrm>
            <a:off x="0" y="0"/>
            <a:ext cx="9108420" cy="6858000"/>
          </a:xfrm>
          <a:prstGeom prst="rect">
            <a:avLst/>
          </a:prstGeom>
        </p:spPr>
      </p:pic>
      <p:sp>
        <p:nvSpPr>
          <p:cNvPr id="7" name="6 CuadroTexto"/>
          <p:cNvSpPr txBox="1"/>
          <p:nvPr/>
        </p:nvSpPr>
        <p:spPr>
          <a:xfrm>
            <a:off x="500034" y="428604"/>
            <a:ext cx="2470548" cy="1200329"/>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Estadio de Tenis</a:t>
            </a:r>
          </a:p>
          <a:p>
            <a:r>
              <a:rPr lang="es-ES"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Melbourne</a:t>
            </a:r>
          </a:p>
          <a:p>
            <a:endParaRPr lang="es-ES"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endParaRPr>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3000" fill="hold"/>
                                        <p:tgtEl>
                                          <p:spTgt spid="6"/>
                                        </p:tgtEl>
                                        <p:attrNameLst>
                                          <p:attrName>ppt_w</p:attrName>
                                        </p:attrNameLst>
                                      </p:cBhvr>
                                      <p:tavLst>
                                        <p:tav tm="0">
                                          <p:val>
                                            <p:strVal val="4/3*#ppt_w"/>
                                          </p:val>
                                        </p:tav>
                                        <p:tav tm="100000">
                                          <p:val>
                                            <p:strVal val="#ppt_w"/>
                                          </p:val>
                                        </p:tav>
                                      </p:tavLst>
                                    </p:anim>
                                    <p:anim calcmode="lin" valueType="num">
                                      <p:cBhvr>
                                        <p:cTn id="12" dur="3000" fill="hold"/>
                                        <p:tgtEl>
                                          <p:spTgt spid="6"/>
                                        </p:tgtEl>
                                        <p:attrNameLst>
                                          <p:attrName>ppt_h</p:attrName>
                                        </p:attrNameLst>
                                      </p:cBhvr>
                                      <p:tavLst>
                                        <p:tav tm="0">
                                          <p:val>
                                            <p:strVal val="4/3*#ppt_h"/>
                                          </p:val>
                                        </p:tav>
                                        <p:tav tm="100000">
                                          <p:val>
                                            <p:strVal val="#ppt_h"/>
                                          </p:val>
                                        </p:tav>
                                      </p:tavLst>
                                    </p:anim>
                                  </p:childTnLst>
                                </p:cTn>
                              </p:par>
                              <p:par>
                                <p:cTn id="13" presetID="6" presetClass="entr" presetSubtype="32"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circle(out)">
                                      <p:cBhvr>
                                        <p:cTn id="15" dur="3000"/>
                                        <p:tgtEl>
                                          <p:spTgt spid="6"/>
                                        </p:tgtEl>
                                      </p:cBhvr>
                                    </p:animEffect>
                                  </p:childTnLst>
                                </p:cTn>
                              </p:par>
                              <p:par>
                                <p:cTn id="16" presetID="13" presetClass="entr" presetSubtype="16"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plus(in)">
                                      <p:cBhvr>
                                        <p:cTn id="18" dur="3000"/>
                                        <p:tgtEl>
                                          <p:spTgt spid="4"/>
                                        </p:tgtEl>
                                      </p:cBhvr>
                                    </p:animEffect>
                                  </p:childTnLst>
                                </p:cTn>
                              </p:par>
                            </p:childTnLst>
                          </p:cTn>
                        </p:par>
                        <p:par>
                          <p:cTn id="19" fill="hold">
                            <p:stCondLst>
                              <p:cond delay="3000"/>
                            </p:stCondLst>
                            <p:childTnLst>
                              <p:par>
                                <p:cTn id="20" presetID="29" presetClass="entr" presetSubtype="0" fill="hold" grpId="0" nodeType="after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2000" fill="hold"/>
                                        <p:tgtEl>
                                          <p:spTgt spid="7"/>
                                        </p:tgtEl>
                                        <p:attrNameLst>
                                          <p:attrName>ppt_x</p:attrName>
                                        </p:attrNameLst>
                                      </p:cBhvr>
                                      <p:tavLst>
                                        <p:tav tm="0">
                                          <p:val>
                                            <p:strVal val="#ppt_x-.2"/>
                                          </p:val>
                                        </p:tav>
                                        <p:tav tm="100000">
                                          <p:val>
                                            <p:strVal val="#ppt_x"/>
                                          </p:val>
                                        </p:tav>
                                      </p:tavLst>
                                    </p:anim>
                                    <p:anim calcmode="lin" valueType="num">
                                      <p:cBhvr>
                                        <p:cTn id="23" dur="2000" fill="hold"/>
                                        <p:tgtEl>
                                          <p:spTgt spid="7"/>
                                        </p:tgtEl>
                                        <p:attrNameLst>
                                          <p:attrName>ppt_y</p:attrName>
                                        </p:attrNameLst>
                                      </p:cBhvr>
                                      <p:tavLst>
                                        <p:tav tm="0">
                                          <p:val>
                                            <p:strVal val="#ppt_y"/>
                                          </p:val>
                                        </p:tav>
                                        <p:tav tm="100000">
                                          <p:val>
                                            <p:strVal val="#ppt_y"/>
                                          </p:val>
                                        </p:tav>
                                      </p:tavLst>
                                    </p:anim>
                                    <p:animEffect transition="in" filter="wipe(right)" prLst="gradientSize: 0.1">
                                      <p:cBhvr>
                                        <p:cTn id="24"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onoriel-sidney.jpg"/>
          <p:cNvPicPr>
            <a:picLocks noChangeAspect="1"/>
          </p:cNvPicPr>
          <p:nvPr/>
        </p:nvPicPr>
        <p:blipFill>
          <a:blip r:embed="rId2"/>
          <a:stretch>
            <a:fillRect/>
          </a:stretch>
        </p:blipFill>
        <p:spPr>
          <a:xfrm>
            <a:off x="0" y="0"/>
            <a:ext cx="9144000" cy="6858000"/>
          </a:xfrm>
          <a:prstGeom prst="rect">
            <a:avLst/>
          </a:prstGeom>
        </p:spPr>
      </p:pic>
      <p:pic>
        <p:nvPicPr>
          <p:cNvPr id="6" name="5 Imagen" descr="monoriel-sidney.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2/3*#ppt_w"/>
                                          </p:val>
                                        </p:tav>
                                        <p:tav tm="100000">
                                          <p:val>
                                            <p:strVal val="#ppt_w"/>
                                          </p:val>
                                        </p:tav>
                                      </p:tavLst>
                                    </p:anim>
                                    <p:anim calcmode="lin" valueType="num">
                                      <p:cBhvr>
                                        <p:cTn id="8" dur="3000" fill="hold"/>
                                        <p:tgtEl>
                                          <p:spTgt spid="4"/>
                                        </p:tgtEl>
                                        <p:attrNameLst>
                                          <p:attrName>ppt_h</p:attrName>
                                        </p:attrNameLst>
                                      </p:cBhvr>
                                      <p:tavLst>
                                        <p:tav tm="0">
                                          <p:val>
                                            <p:strVal val="2/3*#ppt_h"/>
                                          </p:val>
                                        </p:tav>
                                        <p:tav tm="100000">
                                          <p:val>
                                            <p:strVal val="#ppt_h"/>
                                          </p:val>
                                        </p:tav>
                                      </p:tavLst>
                                    </p:anim>
                                  </p:childTnLst>
                                </p:cTn>
                              </p:par>
                              <p:par>
                                <p:cTn id="9" presetID="23" presetClass="entr" presetSubtype="272"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3000" fill="hold"/>
                                        <p:tgtEl>
                                          <p:spTgt spid="6"/>
                                        </p:tgtEl>
                                        <p:attrNameLst>
                                          <p:attrName>ppt_w</p:attrName>
                                        </p:attrNameLst>
                                      </p:cBhvr>
                                      <p:tavLst>
                                        <p:tav tm="0">
                                          <p:val>
                                            <p:strVal val="2/3*#ppt_w"/>
                                          </p:val>
                                        </p:tav>
                                        <p:tav tm="100000">
                                          <p:val>
                                            <p:strVal val="#ppt_w"/>
                                          </p:val>
                                        </p:tav>
                                      </p:tavLst>
                                    </p:anim>
                                    <p:anim calcmode="lin" valueType="num">
                                      <p:cBhvr>
                                        <p:cTn id="12" dur="3000" fill="hold"/>
                                        <p:tgtEl>
                                          <p:spTgt spid="6"/>
                                        </p:tgtEl>
                                        <p:attrNameLst>
                                          <p:attrName>ppt_h</p:attrName>
                                        </p:attrNameLst>
                                      </p:cBhvr>
                                      <p:tavLst>
                                        <p:tav tm="0">
                                          <p:val>
                                            <p:strVal val="2/3*#ppt_h"/>
                                          </p:val>
                                        </p:tav>
                                        <p:tav tm="100000">
                                          <p:val>
                                            <p:strVal val="#ppt_h"/>
                                          </p:val>
                                        </p:tav>
                                      </p:tavLst>
                                    </p:anim>
                                  </p:childTnLst>
                                </p:cTn>
                              </p:par>
                              <p:par>
                                <p:cTn id="13" presetID="3" presetClass="entr" presetSubtype="5"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blinds(vertical)">
                                      <p:cBhvr>
                                        <p:cTn id="15" dur="3000"/>
                                        <p:tgtEl>
                                          <p:spTgt spid="4"/>
                                        </p:tgtEl>
                                      </p:cBhvr>
                                    </p:animEffect>
                                  </p:childTnLst>
                                </p:cTn>
                              </p:par>
                              <p:par>
                                <p:cTn id="16" presetID="3" presetClass="entr" presetSubtype="10"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blinds(horizontal)">
                                      <p:cBhvr>
                                        <p:cTn id="18" dur="3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ovie-world-australia.jpg"/>
          <p:cNvPicPr>
            <a:picLocks noChangeAspect="1"/>
          </p:cNvPicPr>
          <p:nvPr/>
        </p:nvPicPr>
        <p:blipFill>
          <a:blip r:embed="rId2"/>
          <a:stretch>
            <a:fillRect/>
          </a:stretch>
        </p:blipFill>
        <p:spPr>
          <a:xfrm>
            <a:off x="0" y="10016"/>
            <a:ext cx="9144000" cy="6837967"/>
          </a:xfrm>
          <a:prstGeom prst="rect">
            <a:avLst/>
          </a:prstGeom>
        </p:spPr>
      </p:pic>
      <p:pic>
        <p:nvPicPr>
          <p:cNvPr id="6" name="5 Imagen" descr="movie-world-australia.jpg"/>
          <p:cNvPicPr>
            <a:picLocks noChangeAspect="1"/>
          </p:cNvPicPr>
          <p:nvPr/>
        </p:nvPicPr>
        <p:blipFill>
          <a:blip r:embed="rId2"/>
          <a:stretch>
            <a:fillRect/>
          </a:stretch>
        </p:blipFill>
        <p:spPr>
          <a:xfrm>
            <a:off x="0" y="20033"/>
            <a:ext cx="9144000" cy="6837967"/>
          </a:xfrm>
          <a:prstGeom prst="rect">
            <a:avLst/>
          </a:prstGeom>
        </p:spPr>
      </p:pic>
      <p:sp>
        <p:nvSpPr>
          <p:cNvPr id="8" name="7 CuadroTexto"/>
          <p:cNvSpPr txBox="1"/>
          <p:nvPr/>
        </p:nvSpPr>
        <p:spPr>
          <a:xfrm>
            <a:off x="2428860" y="785794"/>
            <a:ext cx="2047355" cy="677108"/>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_tradnl" sz="2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Mundo del Cine</a:t>
            </a:r>
          </a:p>
          <a:p>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3000" fill="hold"/>
                                        <p:tgtEl>
                                          <p:spTgt spid="6"/>
                                        </p:tgtEl>
                                        <p:attrNameLst>
                                          <p:attrName>ppt_w</p:attrName>
                                        </p:attrNameLst>
                                      </p:cBhvr>
                                      <p:tavLst>
                                        <p:tav tm="0">
                                          <p:val>
                                            <p:strVal val="4/3*#ppt_w"/>
                                          </p:val>
                                        </p:tav>
                                        <p:tav tm="100000">
                                          <p:val>
                                            <p:strVal val="#ppt_w"/>
                                          </p:val>
                                        </p:tav>
                                      </p:tavLst>
                                    </p:anim>
                                    <p:anim calcmode="lin" valueType="num">
                                      <p:cBhvr>
                                        <p:cTn id="12" dur="3000" fill="hold"/>
                                        <p:tgtEl>
                                          <p:spTgt spid="6"/>
                                        </p:tgtEl>
                                        <p:attrNameLst>
                                          <p:attrName>ppt_h</p:attrName>
                                        </p:attrNameLst>
                                      </p:cBhvr>
                                      <p:tavLst>
                                        <p:tav tm="0">
                                          <p:val>
                                            <p:strVal val="4/3*#ppt_h"/>
                                          </p:val>
                                        </p:tav>
                                        <p:tav tm="100000">
                                          <p:val>
                                            <p:strVal val="#ppt_h"/>
                                          </p:val>
                                        </p:tav>
                                      </p:tavLst>
                                    </p:anim>
                                  </p:childTnLst>
                                </p:cTn>
                              </p:par>
                              <p:par>
                                <p:cTn id="13" presetID="8" presetClass="entr" presetSubtype="32"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diamond(out)">
                                      <p:cBhvr>
                                        <p:cTn id="15" dur="3000"/>
                                        <p:tgtEl>
                                          <p:spTgt spid="6"/>
                                        </p:tgtEl>
                                      </p:cBhvr>
                                    </p:animEffect>
                                  </p:childTnLst>
                                </p:cTn>
                              </p:par>
                              <p:par>
                                <p:cTn id="16" presetID="16" presetClass="entr" presetSubtype="37"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arn(outVertical)">
                                      <p:cBhvr>
                                        <p:cTn id="18" dur="3000"/>
                                        <p:tgtEl>
                                          <p:spTgt spid="4"/>
                                        </p:tgtEl>
                                      </p:cBhvr>
                                    </p:animEffect>
                                  </p:childTnLst>
                                </p:cTn>
                              </p:par>
                            </p:childTnLst>
                          </p:cTn>
                        </p:par>
                        <p:par>
                          <p:cTn id="19" fill="hold">
                            <p:stCondLst>
                              <p:cond delay="3000"/>
                            </p:stCondLst>
                            <p:childTnLst>
                              <p:par>
                                <p:cTn id="20" presetID="29" presetClass="entr" presetSubtype="0" fill="hold" grpId="0" nodeType="after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2000" fill="hold"/>
                                        <p:tgtEl>
                                          <p:spTgt spid="8"/>
                                        </p:tgtEl>
                                        <p:attrNameLst>
                                          <p:attrName>ppt_x</p:attrName>
                                        </p:attrNameLst>
                                      </p:cBhvr>
                                      <p:tavLst>
                                        <p:tav tm="0">
                                          <p:val>
                                            <p:strVal val="#ppt_x-.2"/>
                                          </p:val>
                                        </p:tav>
                                        <p:tav tm="100000">
                                          <p:val>
                                            <p:strVal val="#ppt_x"/>
                                          </p:val>
                                        </p:tav>
                                      </p:tavLst>
                                    </p:anim>
                                    <p:anim calcmode="lin" valueType="num">
                                      <p:cBhvr>
                                        <p:cTn id="23" dur="2000" fill="hold"/>
                                        <p:tgtEl>
                                          <p:spTgt spid="8"/>
                                        </p:tgtEl>
                                        <p:attrNameLst>
                                          <p:attrName>ppt_y</p:attrName>
                                        </p:attrNameLst>
                                      </p:cBhvr>
                                      <p:tavLst>
                                        <p:tav tm="0">
                                          <p:val>
                                            <p:strVal val="#ppt_y"/>
                                          </p:val>
                                        </p:tav>
                                        <p:tav tm="100000">
                                          <p:val>
                                            <p:strVal val="#ppt_y"/>
                                          </p:val>
                                        </p:tav>
                                      </p:tavLst>
                                    </p:anim>
                                    <p:animEffect transition="in" filter="wipe(right)" prLst="gradientSize: 0.1">
                                      <p:cBhvr>
                                        <p:cTn id="24"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useo-de-brisbane.jpg"/>
          <p:cNvPicPr>
            <a:picLocks noChangeAspect="1"/>
          </p:cNvPicPr>
          <p:nvPr/>
        </p:nvPicPr>
        <p:blipFill>
          <a:blip r:embed="rId2"/>
          <a:stretch>
            <a:fillRect/>
          </a:stretch>
        </p:blipFill>
        <p:spPr>
          <a:xfrm>
            <a:off x="0" y="0"/>
            <a:ext cx="9144000" cy="6858000"/>
          </a:xfrm>
          <a:prstGeom prst="rect">
            <a:avLst/>
          </a:prstGeom>
        </p:spPr>
      </p:pic>
      <p:pic>
        <p:nvPicPr>
          <p:cNvPr id="6" name="5 Imagen" descr="museo-de-brisbane.jpg"/>
          <p:cNvPicPr>
            <a:picLocks noChangeAspect="1"/>
          </p:cNvPicPr>
          <p:nvPr/>
        </p:nvPicPr>
        <p:blipFill>
          <a:blip r:embed="rId2"/>
          <a:stretch>
            <a:fillRect/>
          </a:stretch>
        </p:blipFill>
        <p:spPr>
          <a:xfrm>
            <a:off x="0" y="0"/>
            <a:ext cx="9144000" cy="6858000"/>
          </a:xfrm>
          <a:prstGeom prst="rect">
            <a:avLst/>
          </a:prstGeom>
        </p:spPr>
      </p:pic>
      <p:sp>
        <p:nvSpPr>
          <p:cNvPr id="8" name="7 Rectángulo"/>
          <p:cNvSpPr/>
          <p:nvPr/>
        </p:nvSpPr>
        <p:spPr>
          <a:xfrm>
            <a:off x="1142976" y="6000768"/>
            <a:ext cx="3127779" cy="461665"/>
          </a:xfrm>
          <a:prstGeom prst="rect">
            <a:avLst/>
          </a:prstGeom>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Museo  De   Brisbane</a:t>
            </a:r>
            <a:endParaRPr lang="es-ES" sz="2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endParaRPr>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3000" fill="hold"/>
                                        <p:tgtEl>
                                          <p:spTgt spid="6"/>
                                        </p:tgtEl>
                                        <p:attrNameLst>
                                          <p:attrName>ppt_w</p:attrName>
                                        </p:attrNameLst>
                                      </p:cBhvr>
                                      <p:tavLst>
                                        <p:tav tm="0">
                                          <p:val>
                                            <p:strVal val="4/3*#ppt_w"/>
                                          </p:val>
                                        </p:tav>
                                        <p:tav tm="100000">
                                          <p:val>
                                            <p:strVal val="#ppt_w"/>
                                          </p:val>
                                        </p:tav>
                                      </p:tavLst>
                                    </p:anim>
                                    <p:anim calcmode="lin" valueType="num">
                                      <p:cBhvr>
                                        <p:cTn id="12" dur="3000" fill="hold"/>
                                        <p:tgtEl>
                                          <p:spTgt spid="6"/>
                                        </p:tgtEl>
                                        <p:attrNameLst>
                                          <p:attrName>ppt_h</p:attrName>
                                        </p:attrNameLst>
                                      </p:cBhvr>
                                      <p:tavLst>
                                        <p:tav tm="0">
                                          <p:val>
                                            <p:strVal val="4/3*#ppt_h"/>
                                          </p:val>
                                        </p:tav>
                                        <p:tav tm="100000">
                                          <p:val>
                                            <p:strVal val="#ppt_h"/>
                                          </p:val>
                                        </p:tav>
                                      </p:tavLst>
                                    </p:anim>
                                  </p:childTnLst>
                                </p:cTn>
                              </p:par>
                              <p:par>
                                <p:cTn id="13" presetID="13" presetClass="entr" presetSubtype="16"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plus(in)">
                                      <p:cBhvr>
                                        <p:cTn id="15" dur="3000"/>
                                        <p:tgtEl>
                                          <p:spTgt spid="6"/>
                                        </p:tgtEl>
                                      </p:cBhvr>
                                    </p:animEffect>
                                  </p:childTnLst>
                                </p:cTn>
                              </p:par>
                              <p:par>
                                <p:cTn id="16" presetID="8"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diamond(out)">
                                      <p:cBhvr>
                                        <p:cTn id="18" dur="3000"/>
                                        <p:tgtEl>
                                          <p:spTgt spid="4"/>
                                        </p:tgtEl>
                                      </p:cBhvr>
                                    </p:animEffect>
                                  </p:childTnLst>
                                </p:cTn>
                              </p:par>
                            </p:childTnLst>
                          </p:cTn>
                        </p:par>
                        <p:par>
                          <p:cTn id="19" fill="hold">
                            <p:stCondLst>
                              <p:cond delay="3000"/>
                            </p:stCondLst>
                            <p:childTnLst>
                              <p:par>
                                <p:cTn id="20" presetID="29" presetClass="entr" presetSubtype="0" fill="hold" grpId="0" nodeType="after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2000" fill="hold"/>
                                        <p:tgtEl>
                                          <p:spTgt spid="8"/>
                                        </p:tgtEl>
                                        <p:attrNameLst>
                                          <p:attrName>ppt_x</p:attrName>
                                        </p:attrNameLst>
                                      </p:cBhvr>
                                      <p:tavLst>
                                        <p:tav tm="0">
                                          <p:val>
                                            <p:strVal val="#ppt_x-.2"/>
                                          </p:val>
                                        </p:tav>
                                        <p:tav tm="100000">
                                          <p:val>
                                            <p:strVal val="#ppt_x"/>
                                          </p:val>
                                        </p:tav>
                                      </p:tavLst>
                                    </p:anim>
                                    <p:anim calcmode="lin" valueType="num">
                                      <p:cBhvr>
                                        <p:cTn id="23" dur="2000" fill="hold"/>
                                        <p:tgtEl>
                                          <p:spTgt spid="8"/>
                                        </p:tgtEl>
                                        <p:attrNameLst>
                                          <p:attrName>ppt_y</p:attrName>
                                        </p:attrNameLst>
                                      </p:cBhvr>
                                      <p:tavLst>
                                        <p:tav tm="0">
                                          <p:val>
                                            <p:strVal val="#ppt_y"/>
                                          </p:val>
                                        </p:tav>
                                        <p:tav tm="100000">
                                          <p:val>
                                            <p:strVal val="#ppt_y"/>
                                          </p:val>
                                        </p:tav>
                                      </p:tavLst>
                                    </p:anim>
                                    <p:animEffect transition="in" filter="wipe(right)" prLst="gradientSize: 0.1">
                                      <p:cBhvr>
                                        <p:cTn id="24"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Old-Spinifex-Rings-Little-Sandy-Desert-Australia.jpg"/>
          <p:cNvPicPr>
            <a:picLocks noChangeAspect="1"/>
          </p:cNvPicPr>
          <p:nvPr/>
        </p:nvPicPr>
        <p:blipFill>
          <a:blip r:embed="rId2"/>
          <a:stretch>
            <a:fillRect/>
          </a:stretch>
        </p:blipFill>
        <p:spPr>
          <a:xfrm>
            <a:off x="0" y="0"/>
            <a:ext cx="9144000" cy="6858000"/>
          </a:xfrm>
          <a:prstGeom prst="rect">
            <a:avLst/>
          </a:prstGeom>
        </p:spPr>
      </p:pic>
      <p:pic>
        <p:nvPicPr>
          <p:cNvPr id="6" name="5 Imagen" descr="Old-Spinifex-Rings-Little-Sandy-Desert-Australia.jpg"/>
          <p:cNvPicPr>
            <a:picLocks noChangeAspect="1"/>
          </p:cNvPicPr>
          <p:nvPr/>
        </p:nvPicPr>
        <p:blipFill>
          <a:blip r:embed="rId2"/>
          <a:stretch>
            <a:fillRect/>
          </a:stretch>
        </p:blipFill>
        <p:spPr>
          <a:xfrm>
            <a:off x="0" y="0"/>
            <a:ext cx="9144000" cy="6858000"/>
          </a:xfrm>
          <a:prstGeom prst="rect">
            <a:avLst/>
          </a:prstGeom>
        </p:spPr>
      </p:pic>
      <p:pic>
        <p:nvPicPr>
          <p:cNvPr id="7" name="6 Imagen" descr="Old-Spinifex-Rings-Little-Sandy-Desert-Australia.jpg"/>
          <p:cNvPicPr>
            <a:picLocks noChangeAspect="1"/>
          </p:cNvPicPr>
          <p:nvPr/>
        </p:nvPicPr>
        <p:blipFill>
          <a:blip r:embed="rId2"/>
          <a:stretch>
            <a:fillRect/>
          </a:stretch>
        </p:blipFill>
        <p:spPr>
          <a:xfrm>
            <a:off x="0" y="0"/>
            <a:ext cx="9144000" cy="6858000"/>
          </a:xfrm>
          <a:prstGeom prst="rect">
            <a:avLst/>
          </a:prstGeom>
        </p:spPr>
      </p:pic>
      <p:sp>
        <p:nvSpPr>
          <p:cNvPr id="9" name="8 CuadroTexto"/>
          <p:cNvSpPr txBox="1"/>
          <p:nvPr/>
        </p:nvSpPr>
        <p:spPr>
          <a:xfrm>
            <a:off x="571472" y="5786454"/>
            <a:ext cx="2285984" cy="523220"/>
          </a:xfrm>
          <a:prstGeom prst="rect">
            <a:avLst/>
          </a:prstGeom>
          <a:noFill/>
        </p:spPr>
        <p:txBody>
          <a:bodyPr wrap="squar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_tradnl" sz="28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Desierto </a:t>
            </a:r>
            <a:endParaRPr lang="es-ES" sz="2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endParaRPr>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3000" fill="hold"/>
                                        <p:tgtEl>
                                          <p:spTgt spid="6"/>
                                        </p:tgtEl>
                                        <p:attrNameLst>
                                          <p:attrName>ppt_w</p:attrName>
                                        </p:attrNameLst>
                                      </p:cBhvr>
                                      <p:tavLst>
                                        <p:tav tm="0">
                                          <p:val>
                                            <p:strVal val="4/3*#ppt_w"/>
                                          </p:val>
                                        </p:tav>
                                        <p:tav tm="100000">
                                          <p:val>
                                            <p:strVal val="#ppt_w"/>
                                          </p:val>
                                        </p:tav>
                                      </p:tavLst>
                                    </p:anim>
                                    <p:anim calcmode="lin" valueType="num">
                                      <p:cBhvr>
                                        <p:cTn id="12" dur="3000" fill="hold"/>
                                        <p:tgtEl>
                                          <p:spTgt spid="6"/>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p:cTn id="15" dur="3000" fill="hold"/>
                                        <p:tgtEl>
                                          <p:spTgt spid="7"/>
                                        </p:tgtEl>
                                        <p:attrNameLst>
                                          <p:attrName>ppt_w</p:attrName>
                                        </p:attrNameLst>
                                      </p:cBhvr>
                                      <p:tavLst>
                                        <p:tav tm="0">
                                          <p:val>
                                            <p:strVal val="4/3*#ppt_w"/>
                                          </p:val>
                                        </p:tav>
                                        <p:tav tm="100000">
                                          <p:val>
                                            <p:strVal val="#ppt_w"/>
                                          </p:val>
                                        </p:tav>
                                      </p:tavLst>
                                    </p:anim>
                                    <p:anim calcmode="lin" valueType="num">
                                      <p:cBhvr>
                                        <p:cTn id="16" dur="3000" fill="hold"/>
                                        <p:tgtEl>
                                          <p:spTgt spid="7"/>
                                        </p:tgtEl>
                                        <p:attrNameLst>
                                          <p:attrName>ppt_h</p:attrName>
                                        </p:attrNameLst>
                                      </p:cBhvr>
                                      <p:tavLst>
                                        <p:tav tm="0">
                                          <p:val>
                                            <p:strVal val="4/3*#ppt_h"/>
                                          </p:val>
                                        </p:tav>
                                        <p:tav tm="100000">
                                          <p:val>
                                            <p:strVal val="#ppt_h"/>
                                          </p:val>
                                        </p:tav>
                                      </p:tavLst>
                                    </p:anim>
                                  </p:childTnLst>
                                </p:cTn>
                              </p:par>
                              <p:par>
                                <p:cTn id="17" presetID="6" presetClass="entr" presetSubtype="32"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circle(out)">
                                      <p:cBhvr>
                                        <p:cTn id="19" dur="5000"/>
                                        <p:tgtEl>
                                          <p:spTgt spid="7"/>
                                        </p:tgtEl>
                                      </p:cBhvr>
                                    </p:animEffect>
                                  </p:childTnLst>
                                </p:cTn>
                              </p:par>
                              <p:par>
                                <p:cTn id="20" presetID="13" presetClass="entr" presetSubtype="16" fill="hold"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plus(in)">
                                      <p:cBhvr>
                                        <p:cTn id="22" dur="5000"/>
                                        <p:tgtEl>
                                          <p:spTgt spid="6"/>
                                        </p:tgtEl>
                                      </p:cBhvr>
                                    </p:animEffect>
                                  </p:childTnLst>
                                </p:cTn>
                              </p:par>
                              <p:par>
                                <p:cTn id="23" presetID="8"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diamond(out)">
                                      <p:cBhvr>
                                        <p:cTn id="25" dur="3000"/>
                                        <p:tgtEl>
                                          <p:spTgt spid="4"/>
                                        </p:tgtEl>
                                      </p:cBhvr>
                                    </p:animEffect>
                                  </p:childTnLst>
                                </p:cTn>
                              </p:par>
                            </p:childTnLst>
                          </p:cTn>
                        </p:par>
                        <p:par>
                          <p:cTn id="26" fill="hold">
                            <p:stCondLst>
                              <p:cond delay="5000"/>
                            </p:stCondLst>
                            <p:childTnLst>
                              <p:par>
                                <p:cTn id="27" presetID="29" presetClass="entr" presetSubtype="0" fill="hold" grpId="0" nodeType="after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p:cTn id="29" dur="2000" fill="hold"/>
                                        <p:tgtEl>
                                          <p:spTgt spid="9"/>
                                        </p:tgtEl>
                                        <p:attrNameLst>
                                          <p:attrName>ppt_x</p:attrName>
                                        </p:attrNameLst>
                                      </p:cBhvr>
                                      <p:tavLst>
                                        <p:tav tm="0">
                                          <p:val>
                                            <p:strVal val="#ppt_x-.2"/>
                                          </p:val>
                                        </p:tav>
                                        <p:tav tm="100000">
                                          <p:val>
                                            <p:strVal val="#ppt_x"/>
                                          </p:val>
                                        </p:tav>
                                      </p:tavLst>
                                    </p:anim>
                                    <p:anim calcmode="lin" valueType="num">
                                      <p:cBhvr>
                                        <p:cTn id="30" dur="2000" fill="hold"/>
                                        <p:tgtEl>
                                          <p:spTgt spid="9"/>
                                        </p:tgtEl>
                                        <p:attrNameLst>
                                          <p:attrName>ppt_y</p:attrName>
                                        </p:attrNameLst>
                                      </p:cBhvr>
                                      <p:tavLst>
                                        <p:tav tm="0">
                                          <p:val>
                                            <p:strVal val="#ppt_y"/>
                                          </p:val>
                                        </p:tav>
                                        <p:tav tm="100000">
                                          <p:val>
                                            <p:strVal val="#ppt_y"/>
                                          </p:val>
                                        </p:tav>
                                      </p:tavLst>
                                    </p:anim>
                                    <p:animEffect transition="in" filter="wipe(right)" prLst="gradientSize: 0.1">
                                      <p:cBhvr>
                                        <p:cTn id="31"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aisaje-Victorias-Shipwreck-Coast-Australia.jpg"/>
          <p:cNvPicPr>
            <a:picLocks noChangeAspect="1"/>
          </p:cNvPicPr>
          <p:nvPr/>
        </p:nvPicPr>
        <p:blipFill>
          <a:blip r:embed="rId2"/>
          <a:stretch>
            <a:fillRect/>
          </a:stretch>
        </p:blipFill>
        <p:spPr>
          <a:xfrm>
            <a:off x="0" y="0"/>
            <a:ext cx="9144000" cy="6858000"/>
          </a:xfrm>
          <a:prstGeom prst="rect">
            <a:avLst/>
          </a:prstGeom>
        </p:spPr>
      </p:pic>
      <p:pic>
        <p:nvPicPr>
          <p:cNvPr id="6" name="5 Imagen" descr="Paisaje-Victorias-Shipwreck-Coast-Australia.jpg"/>
          <p:cNvPicPr>
            <a:picLocks noChangeAspect="1"/>
          </p:cNvPicPr>
          <p:nvPr/>
        </p:nvPicPr>
        <p:blipFill>
          <a:blip r:embed="rId2"/>
          <a:stretch>
            <a:fillRect/>
          </a:stretch>
        </p:blipFill>
        <p:spPr>
          <a:xfrm>
            <a:off x="0" y="0"/>
            <a:ext cx="9144000" cy="6858000"/>
          </a:xfrm>
          <a:prstGeom prst="rect">
            <a:avLst/>
          </a:prstGeom>
        </p:spPr>
      </p:pic>
      <p:sp>
        <p:nvSpPr>
          <p:cNvPr id="7" name="6 CuadroTexto"/>
          <p:cNvSpPr txBox="1"/>
          <p:nvPr/>
        </p:nvSpPr>
        <p:spPr>
          <a:xfrm>
            <a:off x="357158" y="5572140"/>
            <a:ext cx="3046027"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Victorias-</a:t>
            </a:r>
            <a:r>
              <a:rPr lang="es-ES"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Shipwreck</a:t>
            </a:r>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a:t>
            </a:r>
            <a:r>
              <a:rPr lang="es-ES"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Coast</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endParaRPr>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3000" fill="hold"/>
                                        <p:tgtEl>
                                          <p:spTgt spid="6"/>
                                        </p:tgtEl>
                                        <p:attrNameLst>
                                          <p:attrName>ppt_w</p:attrName>
                                        </p:attrNameLst>
                                      </p:cBhvr>
                                      <p:tavLst>
                                        <p:tav tm="0">
                                          <p:val>
                                            <p:strVal val="4/3*#ppt_w"/>
                                          </p:val>
                                        </p:tav>
                                        <p:tav tm="100000">
                                          <p:val>
                                            <p:strVal val="#ppt_w"/>
                                          </p:val>
                                        </p:tav>
                                      </p:tavLst>
                                    </p:anim>
                                    <p:anim calcmode="lin" valueType="num">
                                      <p:cBhvr>
                                        <p:cTn id="12" dur="3000" fill="hold"/>
                                        <p:tgtEl>
                                          <p:spTgt spid="6"/>
                                        </p:tgtEl>
                                        <p:attrNameLst>
                                          <p:attrName>ppt_h</p:attrName>
                                        </p:attrNameLst>
                                      </p:cBhvr>
                                      <p:tavLst>
                                        <p:tav tm="0">
                                          <p:val>
                                            <p:strVal val="4/3*#ppt_h"/>
                                          </p:val>
                                        </p:tav>
                                        <p:tav tm="100000">
                                          <p:val>
                                            <p:strVal val="#ppt_h"/>
                                          </p:val>
                                        </p:tav>
                                      </p:tavLst>
                                    </p:anim>
                                  </p:childTnLst>
                                </p:cTn>
                              </p:par>
                              <p:par>
                                <p:cTn id="13" presetID="6" presetClass="entr" presetSubtype="32"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circle(out)">
                                      <p:cBhvr>
                                        <p:cTn id="15" dur="3000"/>
                                        <p:tgtEl>
                                          <p:spTgt spid="6"/>
                                        </p:tgtEl>
                                      </p:cBhvr>
                                    </p:animEffect>
                                  </p:childTnLst>
                                </p:cTn>
                              </p:par>
                              <p:par>
                                <p:cTn id="16" presetID="21" presetClass="entr" presetSubtype="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heel(2)">
                                      <p:cBhvr>
                                        <p:cTn id="18" dur="3000"/>
                                        <p:tgtEl>
                                          <p:spTgt spid="4"/>
                                        </p:tgtEl>
                                      </p:cBhvr>
                                    </p:animEffect>
                                  </p:childTnLst>
                                </p:cTn>
                              </p:par>
                            </p:childTnLst>
                          </p:cTn>
                        </p:par>
                        <p:par>
                          <p:cTn id="19" fill="hold">
                            <p:stCondLst>
                              <p:cond delay="3000"/>
                            </p:stCondLst>
                            <p:childTnLst>
                              <p:par>
                                <p:cTn id="20" presetID="29" presetClass="entr" presetSubtype="0" fill="hold" grpId="0" nodeType="after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1000" fill="hold"/>
                                        <p:tgtEl>
                                          <p:spTgt spid="7"/>
                                        </p:tgtEl>
                                        <p:attrNameLst>
                                          <p:attrName>ppt_x</p:attrName>
                                        </p:attrNameLst>
                                      </p:cBhvr>
                                      <p:tavLst>
                                        <p:tav tm="0">
                                          <p:val>
                                            <p:strVal val="#ppt_x-.2"/>
                                          </p:val>
                                        </p:tav>
                                        <p:tav tm="100000">
                                          <p:val>
                                            <p:strVal val="#ppt_x"/>
                                          </p:val>
                                        </p:tav>
                                      </p:tavLst>
                                    </p:anim>
                                    <p:anim calcmode="lin" valueType="num">
                                      <p:cBhvr>
                                        <p:cTn id="23" dur="1000" fill="hold"/>
                                        <p:tgtEl>
                                          <p:spTgt spid="7"/>
                                        </p:tgtEl>
                                        <p:attrNameLst>
                                          <p:attrName>ppt_y</p:attrName>
                                        </p:attrNameLst>
                                      </p:cBhvr>
                                      <p:tavLst>
                                        <p:tav tm="0">
                                          <p:val>
                                            <p:strVal val="#ppt_y"/>
                                          </p:val>
                                        </p:tav>
                                        <p:tav tm="100000">
                                          <p:val>
                                            <p:strVal val="#ppt_y"/>
                                          </p:val>
                                        </p:tav>
                                      </p:tavLst>
                                    </p:anim>
                                    <p:animEffect transition="in" filter="wipe(right)" prLst="gradientSize: 0.1">
                                      <p:cBhvr>
                                        <p:cTn id="24"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arlamento australiano.jpg"/>
          <p:cNvPicPr>
            <a:picLocks noChangeAspect="1"/>
          </p:cNvPicPr>
          <p:nvPr/>
        </p:nvPicPr>
        <p:blipFill>
          <a:blip r:embed="rId2"/>
          <a:stretch>
            <a:fillRect/>
          </a:stretch>
        </p:blipFill>
        <p:spPr>
          <a:xfrm>
            <a:off x="0" y="17859"/>
            <a:ext cx="9144000" cy="6840141"/>
          </a:xfrm>
          <a:prstGeom prst="rect">
            <a:avLst/>
          </a:prstGeom>
        </p:spPr>
      </p:pic>
      <p:pic>
        <p:nvPicPr>
          <p:cNvPr id="6" name="5 Imagen" descr="parlamento australiano.jpg"/>
          <p:cNvPicPr>
            <a:picLocks noChangeAspect="1"/>
          </p:cNvPicPr>
          <p:nvPr/>
        </p:nvPicPr>
        <p:blipFill>
          <a:blip r:embed="rId2"/>
          <a:stretch>
            <a:fillRect/>
          </a:stretch>
        </p:blipFill>
        <p:spPr>
          <a:xfrm>
            <a:off x="0" y="17859"/>
            <a:ext cx="9144000" cy="6840141"/>
          </a:xfrm>
          <a:prstGeom prst="rect">
            <a:avLst/>
          </a:prstGeom>
        </p:spPr>
      </p:pic>
      <p:sp>
        <p:nvSpPr>
          <p:cNvPr id="7" name="6 CuadroTexto"/>
          <p:cNvSpPr txBox="1"/>
          <p:nvPr/>
        </p:nvSpPr>
        <p:spPr>
          <a:xfrm>
            <a:off x="3786182" y="6357958"/>
            <a:ext cx="1732462" cy="738664"/>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Parlamento</a:t>
            </a:r>
          </a:p>
          <a:p>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edge">
                                      <p:cBhvr>
                                        <p:cTn id="7" dur="3000"/>
                                        <p:tgtEl>
                                          <p:spTgt spid="6"/>
                                        </p:tgtEl>
                                      </p:cBhvr>
                                    </p:animEffect>
                                  </p:childTnLst>
                                </p:cTn>
                              </p:par>
                              <p:par>
                                <p:cTn id="8" presetID="16" presetClass="entr" presetSubtype="37"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outVertical)">
                                      <p:cBhvr>
                                        <p:cTn id="10" dur="3000"/>
                                        <p:tgtEl>
                                          <p:spTgt spid="4"/>
                                        </p:tgtEl>
                                      </p:cBhvr>
                                    </p:animEffect>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strVal val="4/3*#ppt_w"/>
                                          </p:val>
                                        </p:tav>
                                        <p:tav tm="100000">
                                          <p:val>
                                            <p:strVal val="#ppt_w"/>
                                          </p:val>
                                        </p:tav>
                                      </p:tavLst>
                                    </p:anim>
                                    <p:anim calcmode="lin" valueType="num">
                                      <p:cBhvr>
                                        <p:cTn id="14" dur="3000" fill="hold"/>
                                        <p:tgtEl>
                                          <p:spTgt spid="4"/>
                                        </p:tgtEl>
                                        <p:attrNameLst>
                                          <p:attrName>ppt_h</p:attrName>
                                        </p:attrNameLst>
                                      </p:cBhvr>
                                      <p:tavLst>
                                        <p:tav tm="0">
                                          <p:val>
                                            <p:strVal val="4/3*#ppt_h"/>
                                          </p:val>
                                        </p:tav>
                                        <p:tav tm="100000">
                                          <p:val>
                                            <p:strVal val="#ppt_h"/>
                                          </p:val>
                                        </p:tav>
                                      </p:tavLst>
                                    </p:anim>
                                  </p:childTnLst>
                                </p:cTn>
                              </p:par>
                              <p:par>
                                <p:cTn id="15" presetID="23" presetClass="entr" presetSubtype="288"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3000" fill="hold"/>
                                        <p:tgtEl>
                                          <p:spTgt spid="6"/>
                                        </p:tgtEl>
                                        <p:attrNameLst>
                                          <p:attrName>ppt_w</p:attrName>
                                        </p:attrNameLst>
                                      </p:cBhvr>
                                      <p:tavLst>
                                        <p:tav tm="0">
                                          <p:val>
                                            <p:strVal val="4/3*#ppt_w"/>
                                          </p:val>
                                        </p:tav>
                                        <p:tav tm="100000">
                                          <p:val>
                                            <p:strVal val="#ppt_w"/>
                                          </p:val>
                                        </p:tav>
                                      </p:tavLst>
                                    </p:anim>
                                    <p:anim calcmode="lin" valueType="num">
                                      <p:cBhvr>
                                        <p:cTn id="18" dur="3000" fill="hold"/>
                                        <p:tgtEl>
                                          <p:spTgt spid="6"/>
                                        </p:tgtEl>
                                        <p:attrNameLst>
                                          <p:attrName>ppt_h</p:attrName>
                                        </p:attrNameLst>
                                      </p:cBhvr>
                                      <p:tavLst>
                                        <p:tav tm="0">
                                          <p:val>
                                            <p:strVal val="4/3*#ppt_h"/>
                                          </p:val>
                                        </p:tav>
                                        <p:tav tm="100000">
                                          <p:val>
                                            <p:strVal val="#ppt_h"/>
                                          </p:val>
                                        </p:tav>
                                      </p:tavLst>
                                    </p:anim>
                                  </p:childTnLst>
                                </p:cTn>
                              </p:par>
                            </p:childTnLst>
                          </p:cTn>
                        </p:par>
                        <p:par>
                          <p:cTn id="19" fill="hold">
                            <p:stCondLst>
                              <p:cond delay="3000"/>
                            </p:stCondLst>
                            <p:childTnLst>
                              <p:par>
                                <p:cTn id="20" presetID="29" presetClass="entr" presetSubtype="0" fill="hold" grpId="0" nodeType="after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2000" fill="hold"/>
                                        <p:tgtEl>
                                          <p:spTgt spid="7"/>
                                        </p:tgtEl>
                                        <p:attrNameLst>
                                          <p:attrName>ppt_x</p:attrName>
                                        </p:attrNameLst>
                                      </p:cBhvr>
                                      <p:tavLst>
                                        <p:tav tm="0">
                                          <p:val>
                                            <p:strVal val="#ppt_x-.2"/>
                                          </p:val>
                                        </p:tav>
                                        <p:tav tm="100000">
                                          <p:val>
                                            <p:strVal val="#ppt_x"/>
                                          </p:val>
                                        </p:tav>
                                      </p:tavLst>
                                    </p:anim>
                                    <p:anim calcmode="lin" valueType="num">
                                      <p:cBhvr>
                                        <p:cTn id="23" dur="2000" fill="hold"/>
                                        <p:tgtEl>
                                          <p:spTgt spid="7"/>
                                        </p:tgtEl>
                                        <p:attrNameLst>
                                          <p:attrName>ppt_y</p:attrName>
                                        </p:attrNameLst>
                                      </p:cBhvr>
                                      <p:tavLst>
                                        <p:tav tm="0">
                                          <p:val>
                                            <p:strVal val="#ppt_y"/>
                                          </p:val>
                                        </p:tav>
                                        <p:tav tm="100000">
                                          <p:val>
                                            <p:strVal val="#ppt_y"/>
                                          </p:val>
                                        </p:tav>
                                      </p:tavLst>
                                    </p:anim>
                                    <p:animEffect transition="in" filter="wipe(right)" prLst="gradientSize: 0.1">
                                      <p:cBhvr>
                                        <p:cTn id="24"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ARLAMENTO.jpg"/>
          <p:cNvPicPr>
            <a:picLocks noChangeAspect="1"/>
          </p:cNvPicPr>
          <p:nvPr/>
        </p:nvPicPr>
        <p:blipFill>
          <a:blip r:embed="rId2"/>
          <a:stretch>
            <a:fillRect/>
          </a:stretch>
        </p:blipFill>
        <p:spPr>
          <a:xfrm>
            <a:off x="0" y="0"/>
            <a:ext cx="9144000" cy="6844632"/>
          </a:xfrm>
          <a:prstGeom prst="rect">
            <a:avLst/>
          </a:prstGeom>
        </p:spPr>
      </p:pic>
      <p:pic>
        <p:nvPicPr>
          <p:cNvPr id="6" name="5 Imagen" descr="PARLAMENTO.jpg"/>
          <p:cNvPicPr>
            <a:picLocks noChangeAspect="1"/>
          </p:cNvPicPr>
          <p:nvPr/>
        </p:nvPicPr>
        <p:blipFill>
          <a:blip r:embed="rId2"/>
          <a:stretch>
            <a:fillRect/>
          </a:stretch>
        </p:blipFill>
        <p:spPr>
          <a:xfrm>
            <a:off x="0" y="0"/>
            <a:ext cx="9144000" cy="6844632"/>
          </a:xfrm>
          <a:prstGeom prst="rect">
            <a:avLst/>
          </a:prstGeom>
        </p:spPr>
      </p:pic>
      <p:pic>
        <p:nvPicPr>
          <p:cNvPr id="7" name="6 Imagen" descr="PARLAMENTO.jpg"/>
          <p:cNvPicPr>
            <a:picLocks noChangeAspect="1"/>
          </p:cNvPicPr>
          <p:nvPr/>
        </p:nvPicPr>
        <p:blipFill>
          <a:blip r:embed="rId2"/>
          <a:stretch>
            <a:fillRect/>
          </a:stretch>
        </p:blipFill>
        <p:spPr>
          <a:xfrm>
            <a:off x="0" y="0"/>
            <a:ext cx="9144000" cy="6844632"/>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3000" fill="hold"/>
                                        <p:tgtEl>
                                          <p:spTgt spid="7"/>
                                        </p:tgtEl>
                                        <p:attrNameLst>
                                          <p:attrName>ppt_w</p:attrName>
                                        </p:attrNameLst>
                                      </p:cBhvr>
                                      <p:tavLst>
                                        <p:tav tm="0">
                                          <p:val>
                                            <p:strVal val="2/3*#ppt_w"/>
                                          </p:val>
                                        </p:tav>
                                        <p:tav tm="100000">
                                          <p:val>
                                            <p:strVal val="#ppt_w"/>
                                          </p:val>
                                        </p:tav>
                                      </p:tavLst>
                                    </p:anim>
                                    <p:anim calcmode="lin" valueType="num">
                                      <p:cBhvr>
                                        <p:cTn id="8" dur="3000" fill="hold"/>
                                        <p:tgtEl>
                                          <p:spTgt spid="7"/>
                                        </p:tgtEl>
                                        <p:attrNameLst>
                                          <p:attrName>ppt_h</p:attrName>
                                        </p:attrNameLst>
                                      </p:cBhvr>
                                      <p:tavLst>
                                        <p:tav tm="0">
                                          <p:val>
                                            <p:strVal val="2/3*#ppt_h"/>
                                          </p:val>
                                        </p:tav>
                                        <p:tav tm="100000">
                                          <p:val>
                                            <p:strVal val="#ppt_h"/>
                                          </p:val>
                                        </p:tav>
                                      </p:tavLst>
                                    </p:anim>
                                  </p:childTnLst>
                                </p:cTn>
                              </p:par>
                              <p:par>
                                <p:cTn id="9" presetID="8" presetClass="entr" presetSubtype="16"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diamond(in)">
                                      <p:cBhvr>
                                        <p:cTn id="11" dur="3000"/>
                                        <p:tgtEl>
                                          <p:spTgt spid="7"/>
                                        </p:tgtEl>
                                      </p:cBhvr>
                                    </p:animEffect>
                                  </p:childTnLst>
                                </p:cTn>
                              </p:par>
                              <p:par>
                                <p:cTn id="12" presetID="23" presetClass="entr" presetSubtype="16"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3000" fill="hold"/>
                                        <p:tgtEl>
                                          <p:spTgt spid="6"/>
                                        </p:tgtEl>
                                        <p:attrNameLst>
                                          <p:attrName>ppt_w</p:attrName>
                                        </p:attrNameLst>
                                      </p:cBhvr>
                                      <p:tavLst>
                                        <p:tav tm="0">
                                          <p:val>
                                            <p:fltVal val="0"/>
                                          </p:val>
                                        </p:tav>
                                        <p:tav tm="100000">
                                          <p:val>
                                            <p:strVal val="#ppt_w"/>
                                          </p:val>
                                        </p:tav>
                                      </p:tavLst>
                                    </p:anim>
                                    <p:anim calcmode="lin" valueType="num">
                                      <p:cBhvr>
                                        <p:cTn id="15" dur="3000" fill="hold"/>
                                        <p:tgtEl>
                                          <p:spTgt spid="6"/>
                                        </p:tgtEl>
                                        <p:attrNameLst>
                                          <p:attrName>ppt_h</p:attrName>
                                        </p:attrNameLst>
                                      </p:cBhvr>
                                      <p:tavLst>
                                        <p:tav tm="0">
                                          <p:val>
                                            <p:fltVal val="0"/>
                                          </p:val>
                                        </p:tav>
                                        <p:tav tm="100000">
                                          <p:val>
                                            <p:strVal val="#ppt_h"/>
                                          </p:val>
                                        </p:tav>
                                      </p:tavLst>
                                    </p:anim>
                                  </p:childTnLst>
                                </p:cTn>
                              </p:par>
                              <p:par>
                                <p:cTn id="16" presetID="4" presetClass="entr" presetSubtype="16"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box(in)">
                                      <p:cBhvr>
                                        <p:cTn id="18" dur="3000"/>
                                        <p:tgtEl>
                                          <p:spTgt spid="6"/>
                                        </p:tgtEl>
                                      </p:cBhvr>
                                    </p:animEffect>
                                  </p:childTnLst>
                                </p:cTn>
                              </p:par>
                              <p:par>
                                <p:cTn id="19" presetID="23" presetClass="entr" presetSubtype="27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strVal val="2/3*#ppt_w"/>
                                          </p:val>
                                        </p:tav>
                                        <p:tav tm="100000">
                                          <p:val>
                                            <p:strVal val="#ppt_w"/>
                                          </p:val>
                                        </p:tav>
                                      </p:tavLst>
                                    </p:anim>
                                    <p:anim calcmode="lin" valueType="num">
                                      <p:cBhvr>
                                        <p:cTn id="22" dur="3000" fill="hold"/>
                                        <p:tgtEl>
                                          <p:spTgt spid="4"/>
                                        </p:tgtEl>
                                        <p:attrNameLst>
                                          <p:attrName>ppt_h</p:attrName>
                                        </p:attrNameLst>
                                      </p:cBhvr>
                                      <p:tavLst>
                                        <p:tav tm="0">
                                          <p:val>
                                            <p:strVal val="2/3*#ppt_h"/>
                                          </p:val>
                                        </p:tav>
                                        <p:tav tm="100000">
                                          <p:val>
                                            <p:strVal val="#ppt_h"/>
                                          </p:val>
                                        </p:tav>
                                      </p:tavLst>
                                    </p:anim>
                                  </p:childTnLst>
                                </p:cTn>
                              </p:par>
                              <p:par>
                                <p:cTn id="23" presetID="3" presetClass="entr" presetSubtype="5"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linds(vertical)">
                                      <p:cBhvr>
                                        <p:cTn id="2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innacles-Desert-Nambung-National-Park-Australia.jpg"/>
          <p:cNvPicPr>
            <a:picLocks noChangeAspect="1"/>
          </p:cNvPicPr>
          <p:nvPr/>
        </p:nvPicPr>
        <p:blipFill>
          <a:blip r:embed="rId2"/>
          <a:stretch>
            <a:fillRect/>
          </a:stretch>
        </p:blipFill>
        <p:spPr>
          <a:xfrm>
            <a:off x="0" y="0"/>
            <a:ext cx="9144000" cy="6858000"/>
          </a:xfrm>
          <a:prstGeom prst="rect">
            <a:avLst/>
          </a:prstGeom>
        </p:spPr>
      </p:pic>
      <p:pic>
        <p:nvPicPr>
          <p:cNvPr id="6" name="5 Imagen" descr="Pinnacles-Desert-Nambung-National-Park-Australia.jpg"/>
          <p:cNvPicPr>
            <a:picLocks noChangeAspect="1"/>
          </p:cNvPicPr>
          <p:nvPr/>
        </p:nvPicPr>
        <p:blipFill>
          <a:blip r:embed="rId2"/>
          <a:stretch>
            <a:fillRect/>
          </a:stretch>
        </p:blipFill>
        <p:spPr>
          <a:xfrm>
            <a:off x="0" y="0"/>
            <a:ext cx="9144000" cy="6858000"/>
          </a:xfrm>
          <a:prstGeom prst="rect">
            <a:avLst/>
          </a:prstGeom>
        </p:spPr>
      </p:pic>
      <p:sp>
        <p:nvSpPr>
          <p:cNvPr id="7" name="6 CuadroTexto"/>
          <p:cNvSpPr txBox="1"/>
          <p:nvPr/>
        </p:nvSpPr>
        <p:spPr>
          <a:xfrm>
            <a:off x="0" y="6027003"/>
            <a:ext cx="6320961" cy="830997"/>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24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Pinnacles</a:t>
            </a:r>
            <a:r>
              <a:rPr lang="es-ES"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 </a:t>
            </a:r>
            <a:r>
              <a:rPr lang="es-ES" sz="24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Desert</a:t>
            </a:r>
            <a:r>
              <a:rPr lang="es-ES"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  </a:t>
            </a:r>
            <a:r>
              <a:rPr lang="es-ES" sz="24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Nambung</a:t>
            </a:r>
            <a:r>
              <a:rPr lang="es-ES"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 </a:t>
            </a:r>
            <a:r>
              <a:rPr lang="es-ES" sz="24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National</a:t>
            </a:r>
            <a:r>
              <a:rPr lang="es-ES"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-Park</a:t>
            </a:r>
          </a:p>
          <a:p>
            <a:endParaRPr lang="es-ES" sz="2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endParaRPr>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3000" fill="hold"/>
                                        <p:tgtEl>
                                          <p:spTgt spid="6"/>
                                        </p:tgtEl>
                                        <p:attrNameLst>
                                          <p:attrName>ppt_w</p:attrName>
                                        </p:attrNameLst>
                                      </p:cBhvr>
                                      <p:tavLst>
                                        <p:tav tm="0">
                                          <p:val>
                                            <p:strVal val="4/3*#ppt_w"/>
                                          </p:val>
                                        </p:tav>
                                        <p:tav tm="100000">
                                          <p:val>
                                            <p:strVal val="#ppt_w"/>
                                          </p:val>
                                        </p:tav>
                                      </p:tavLst>
                                    </p:anim>
                                    <p:anim calcmode="lin" valueType="num">
                                      <p:cBhvr>
                                        <p:cTn id="12" dur="3000" fill="hold"/>
                                        <p:tgtEl>
                                          <p:spTgt spid="6"/>
                                        </p:tgtEl>
                                        <p:attrNameLst>
                                          <p:attrName>ppt_h</p:attrName>
                                        </p:attrNameLst>
                                      </p:cBhvr>
                                      <p:tavLst>
                                        <p:tav tm="0">
                                          <p:val>
                                            <p:strVal val="4/3*#ppt_h"/>
                                          </p:val>
                                        </p:tav>
                                        <p:tav tm="100000">
                                          <p:val>
                                            <p:strVal val="#ppt_h"/>
                                          </p:val>
                                        </p:tav>
                                      </p:tavLst>
                                    </p:anim>
                                  </p:childTnLst>
                                </p:cTn>
                              </p:par>
                              <p:par>
                                <p:cTn id="13" presetID="3" presetClass="entr" presetSubtype="5"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blinds(vertical)">
                                      <p:cBhvr>
                                        <p:cTn id="15" dur="3000"/>
                                        <p:tgtEl>
                                          <p:spTgt spid="4"/>
                                        </p:tgtEl>
                                      </p:cBhvr>
                                    </p:animEffect>
                                  </p:childTnLst>
                                </p:cTn>
                              </p:par>
                              <p:par>
                                <p:cTn id="16" presetID="3" presetClass="entr" presetSubtype="10"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blinds(horizontal)">
                                      <p:cBhvr>
                                        <p:cTn id="18" dur="3000"/>
                                        <p:tgtEl>
                                          <p:spTgt spid="6"/>
                                        </p:tgtEl>
                                      </p:cBhvr>
                                    </p:animEffect>
                                  </p:childTnLst>
                                </p:cTn>
                              </p:par>
                            </p:childTnLst>
                          </p:cTn>
                        </p:par>
                        <p:par>
                          <p:cTn id="19" fill="hold">
                            <p:stCondLst>
                              <p:cond delay="3000"/>
                            </p:stCondLst>
                            <p:childTnLst>
                              <p:par>
                                <p:cTn id="20" presetID="29" presetClass="entr" presetSubtype="0" fill="hold" grpId="0" nodeType="after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2000" fill="hold"/>
                                        <p:tgtEl>
                                          <p:spTgt spid="7"/>
                                        </p:tgtEl>
                                        <p:attrNameLst>
                                          <p:attrName>ppt_x</p:attrName>
                                        </p:attrNameLst>
                                      </p:cBhvr>
                                      <p:tavLst>
                                        <p:tav tm="0">
                                          <p:val>
                                            <p:strVal val="#ppt_x-.2"/>
                                          </p:val>
                                        </p:tav>
                                        <p:tav tm="100000">
                                          <p:val>
                                            <p:strVal val="#ppt_x"/>
                                          </p:val>
                                        </p:tav>
                                      </p:tavLst>
                                    </p:anim>
                                    <p:anim calcmode="lin" valueType="num">
                                      <p:cBhvr>
                                        <p:cTn id="23" dur="2000" fill="hold"/>
                                        <p:tgtEl>
                                          <p:spTgt spid="7"/>
                                        </p:tgtEl>
                                        <p:attrNameLst>
                                          <p:attrName>ppt_y</p:attrName>
                                        </p:attrNameLst>
                                      </p:cBhvr>
                                      <p:tavLst>
                                        <p:tav tm="0">
                                          <p:val>
                                            <p:strVal val="#ppt_y"/>
                                          </p:val>
                                        </p:tav>
                                        <p:tav tm="100000">
                                          <p:val>
                                            <p:strVal val="#ppt_y"/>
                                          </p:val>
                                        </p:tav>
                                      </p:tavLst>
                                    </p:anim>
                                    <p:animEffect transition="in" filter="wipe(right)" prLst="gradientSize: 0.1">
                                      <p:cBhvr>
                                        <p:cTn id="24"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queen-street-mall-brisbane-australia.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4143372" y="7572404"/>
            <a:ext cx="184731" cy="923330"/>
          </a:xfrm>
          <a:prstGeom prst="rect">
            <a:avLst/>
          </a:prstGeom>
        </p:spPr>
        <p:txBody>
          <a:bodyPr wrap="none">
            <a:spAutoFit/>
          </a:bodyPr>
          <a:lstStyle/>
          <a:p>
            <a:endParaRPr lang="es-ES" dirty="0" smtClean="0"/>
          </a:p>
          <a:p>
            <a:endParaRPr lang="es-ES_tradnl" dirty="0" smtClean="0"/>
          </a:p>
          <a:p>
            <a:endParaRPr lang="es-ES" dirty="0"/>
          </a:p>
        </p:txBody>
      </p:sp>
      <p:pic>
        <p:nvPicPr>
          <p:cNvPr id="6" name="5 Imagen" descr="queen-street-mall-brisbane-australia.jpg"/>
          <p:cNvPicPr>
            <a:picLocks noChangeAspect="1"/>
          </p:cNvPicPr>
          <p:nvPr/>
        </p:nvPicPr>
        <p:blipFill>
          <a:blip r:embed="rId2"/>
          <a:stretch>
            <a:fillRect/>
          </a:stretch>
        </p:blipFill>
        <p:spPr>
          <a:xfrm>
            <a:off x="0" y="0"/>
            <a:ext cx="9144000" cy="6858000"/>
          </a:xfrm>
          <a:prstGeom prst="rect">
            <a:avLst/>
          </a:prstGeom>
        </p:spPr>
      </p:pic>
      <p:sp>
        <p:nvSpPr>
          <p:cNvPr id="7" name="6 CuadroTexto"/>
          <p:cNvSpPr txBox="1"/>
          <p:nvPr/>
        </p:nvSpPr>
        <p:spPr>
          <a:xfrm>
            <a:off x="7072330" y="6027003"/>
            <a:ext cx="1435008" cy="830997"/>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Brisbane</a:t>
            </a:r>
          </a:p>
          <a:p>
            <a:endParaRPr lang="es-ES" sz="2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endParaRPr>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3000" fill="hold"/>
                                        <p:tgtEl>
                                          <p:spTgt spid="6"/>
                                        </p:tgtEl>
                                        <p:attrNameLst>
                                          <p:attrName>ppt_w</p:attrName>
                                        </p:attrNameLst>
                                      </p:cBhvr>
                                      <p:tavLst>
                                        <p:tav tm="0">
                                          <p:val>
                                            <p:strVal val="4/3*#ppt_w"/>
                                          </p:val>
                                        </p:tav>
                                        <p:tav tm="100000">
                                          <p:val>
                                            <p:strVal val="#ppt_w"/>
                                          </p:val>
                                        </p:tav>
                                      </p:tavLst>
                                    </p:anim>
                                    <p:anim calcmode="lin" valueType="num">
                                      <p:cBhvr>
                                        <p:cTn id="12" dur="3000" fill="hold"/>
                                        <p:tgtEl>
                                          <p:spTgt spid="6"/>
                                        </p:tgtEl>
                                        <p:attrNameLst>
                                          <p:attrName>ppt_h</p:attrName>
                                        </p:attrNameLst>
                                      </p:cBhvr>
                                      <p:tavLst>
                                        <p:tav tm="0">
                                          <p:val>
                                            <p:strVal val="4/3*#ppt_h"/>
                                          </p:val>
                                        </p:tav>
                                        <p:tav tm="100000">
                                          <p:val>
                                            <p:strVal val="#ppt_h"/>
                                          </p:val>
                                        </p:tav>
                                      </p:tavLst>
                                    </p:anim>
                                  </p:childTnLst>
                                </p:cTn>
                              </p:par>
                              <p:par>
                                <p:cTn id="13" presetID="6" presetClass="entr" presetSubtype="16"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circle(in)">
                                      <p:cBhvr>
                                        <p:cTn id="15" dur="3000"/>
                                        <p:tgtEl>
                                          <p:spTgt spid="6"/>
                                        </p:tgtEl>
                                      </p:cBhvr>
                                    </p:animEffect>
                                  </p:childTnLst>
                                </p:cTn>
                              </p:par>
                              <p:par>
                                <p:cTn id="16" presetID="16" presetClass="entr" presetSubtype="4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arn(outHorizontal)">
                                      <p:cBhvr>
                                        <p:cTn id="18" dur="3000"/>
                                        <p:tgtEl>
                                          <p:spTgt spid="4"/>
                                        </p:tgtEl>
                                      </p:cBhvr>
                                    </p:animEffect>
                                  </p:childTnLst>
                                </p:cTn>
                              </p:par>
                            </p:childTnLst>
                          </p:cTn>
                        </p:par>
                        <p:par>
                          <p:cTn id="19" fill="hold">
                            <p:stCondLst>
                              <p:cond delay="3000"/>
                            </p:stCondLst>
                            <p:childTnLst>
                              <p:par>
                                <p:cTn id="20" presetID="29" presetClass="entr" presetSubtype="0" fill="hold" grpId="0" nodeType="after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2000" fill="hold"/>
                                        <p:tgtEl>
                                          <p:spTgt spid="7"/>
                                        </p:tgtEl>
                                        <p:attrNameLst>
                                          <p:attrName>ppt_x</p:attrName>
                                        </p:attrNameLst>
                                      </p:cBhvr>
                                      <p:tavLst>
                                        <p:tav tm="0">
                                          <p:val>
                                            <p:strVal val="#ppt_x-.2"/>
                                          </p:val>
                                        </p:tav>
                                        <p:tav tm="100000">
                                          <p:val>
                                            <p:strVal val="#ppt_x"/>
                                          </p:val>
                                        </p:tav>
                                      </p:tavLst>
                                    </p:anim>
                                    <p:anim calcmode="lin" valueType="num">
                                      <p:cBhvr>
                                        <p:cTn id="23" dur="2000" fill="hold"/>
                                        <p:tgtEl>
                                          <p:spTgt spid="7"/>
                                        </p:tgtEl>
                                        <p:attrNameLst>
                                          <p:attrName>ppt_y</p:attrName>
                                        </p:attrNameLst>
                                      </p:cBhvr>
                                      <p:tavLst>
                                        <p:tav tm="0">
                                          <p:val>
                                            <p:strVal val="#ppt_y"/>
                                          </p:val>
                                        </p:tav>
                                        <p:tav tm="100000">
                                          <p:val>
                                            <p:strVal val="#ppt_y"/>
                                          </p:val>
                                        </p:tav>
                                      </p:tavLst>
                                    </p:anim>
                                    <p:animEffect transition="in" filter="wipe(right)" prLst="gradientSize: 0.1">
                                      <p:cBhvr>
                                        <p:cTn id="24"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Rainbow-Valley-Northern-Territory-Australia.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3571868" y="7358090"/>
            <a:ext cx="184731" cy="369332"/>
          </a:xfrm>
          <a:prstGeom prst="rect">
            <a:avLst/>
          </a:prstGeom>
        </p:spPr>
        <p:txBody>
          <a:bodyPr wrap="none">
            <a:spAutoFit/>
          </a:bodyPr>
          <a:lstStyle/>
          <a:p>
            <a:endParaRPr lang="es-ES" dirty="0"/>
          </a:p>
        </p:txBody>
      </p:sp>
      <p:pic>
        <p:nvPicPr>
          <p:cNvPr id="6" name="5 Imagen" descr="Rainbow-Valley-Northern-Territory-Australia.jpg"/>
          <p:cNvPicPr>
            <a:picLocks noChangeAspect="1"/>
          </p:cNvPicPr>
          <p:nvPr/>
        </p:nvPicPr>
        <p:blipFill>
          <a:blip r:embed="rId2"/>
          <a:stretch>
            <a:fillRect/>
          </a:stretch>
        </p:blipFill>
        <p:spPr>
          <a:xfrm>
            <a:off x="0" y="0"/>
            <a:ext cx="9144000" cy="6858000"/>
          </a:xfrm>
          <a:prstGeom prst="rect">
            <a:avLst/>
          </a:prstGeom>
        </p:spPr>
      </p:pic>
      <p:sp>
        <p:nvSpPr>
          <p:cNvPr id="7" name="6 CuadroTexto"/>
          <p:cNvSpPr txBox="1"/>
          <p:nvPr/>
        </p:nvSpPr>
        <p:spPr>
          <a:xfrm>
            <a:off x="6500826" y="6000768"/>
            <a:ext cx="1758815" cy="400110"/>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2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Valley-North</a:t>
            </a:r>
            <a:endParaRPr lang="es-ES" sz="20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endParaRPr>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1500"/>
                                  </p:stCondLst>
                                  <p:childTnLst>
                                    <p:anim calcmode="lin" valueType="num">
                                      <p:cBhvr>
                                        <p:cTn id="6" dur="5000"/>
                                        <p:tgtEl>
                                          <p:spTgt spid="6"/>
                                        </p:tgtEl>
                                        <p:attrNameLst>
                                          <p:attrName>ppt_x</p:attrName>
                                        </p:attrNameLst>
                                      </p:cBhvr>
                                      <p:tavLst>
                                        <p:tav tm="0">
                                          <p:val>
                                            <p:strVal val="ppt_x"/>
                                          </p:val>
                                        </p:tav>
                                        <p:tav tm="100000">
                                          <p:val>
                                            <p:strVal val="ppt_x-ppt_w/2"/>
                                          </p:val>
                                        </p:tav>
                                      </p:tavLst>
                                    </p:anim>
                                    <p:anim calcmode="lin" valueType="num">
                                      <p:cBhvr>
                                        <p:cTn id="7" dur="5000"/>
                                        <p:tgtEl>
                                          <p:spTgt spid="6"/>
                                        </p:tgtEl>
                                        <p:attrNameLst>
                                          <p:attrName>ppt_y</p:attrName>
                                        </p:attrNameLst>
                                      </p:cBhvr>
                                      <p:tavLst>
                                        <p:tav tm="0">
                                          <p:val>
                                            <p:strVal val="ppt_y"/>
                                          </p:val>
                                        </p:tav>
                                        <p:tav tm="100000">
                                          <p:val>
                                            <p:strVal val="ppt_y"/>
                                          </p:val>
                                        </p:tav>
                                      </p:tavLst>
                                    </p:anim>
                                    <p:anim calcmode="lin" valueType="num">
                                      <p:cBhvr>
                                        <p:cTn id="8" dur="5000"/>
                                        <p:tgtEl>
                                          <p:spTgt spid="6"/>
                                        </p:tgtEl>
                                        <p:attrNameLst>
                                          <p:attrName>ppt_w</p:attrName>
                                        </p:attrNameLst>
                                      </p:cBhvr>
                                      <p:tavLst>
                                        <p:tav tm="0">
                                          <p:val>
                                            <p:strVal val="ppt_w"/>
                                          </p:val>
                                        </p:tav>
                                        <p:tav tm="100000">
                                          <p:val>
                                            <p:fltVal val="0"/>
                                          </p:val>
                                        </p:tav>
                                      </p:tavLst>
                                    </p:anim>
                                    <p:anim calcmode="lin" valueType="num">
                                      <p:cBhvr>
                                        <p:cTn id="9" dur="5000"/>
                                        <p:tgtEl>
                                          <p:spTgt spid="6"/>
                                        </p:tgtEl>
                                        <p:attrNameLst>
                                          <p:attrName>ppt_h</p:attrName>
                                        </p:attrNameLst>
                                      </p:cBhvr>
                                      <p:tavLst>
                                        <p:tav tm="0">
                                          <p:val>
                                            <p:strVal val="ppt_h"/>
                                          </p:val>
                                        </p:tav>
                                        <p:tav tm="100000">
                                          <p:val>
                                            <p:strVal val="ppt_h"/>
                                          </p:val>
                                        </p:tav>
                                      </p:tavLst>
                                    </p:anim>
                                    <p:set>
                                      <p:cBhvr>
                                        <p:cTn id="10" dur="1" fill="hold">
                                          <p:stCondLst>
                                            <p:cond delay="4999"/>
                                          </p:stCondLst>
                                        </p:cTn>
                                        <p:tgtEl>
                                          <p:spTgt spid="6"/>
                                        </p:tgtEl>
                                        <p:attrNameLst>
                                          <p:attrName>style.visibility</p:attrName>
                                        </p:attrNameLst>
                                      </p:cBhvr>
                                      <p:to>
                                        <p:strVal val="hidden"/>
                                      </p:to>
                                    </p:set>
                                  </p:childTnLst>
                                </p:cTn>
                              </p:par>
                              <p:par>
                                <p:cTn id="11" presetID="3" presetClass="exit" presetSubtype="10" fill="hold" nodeType="withEffect">
                                  <p:stCondLst>
                                    <p:cond delay="1500"/>
                                  </p:stCondLst>
                                  <p:childTnLst>
                                    <p:animEffect transition="out" filter="blinds(horizontal)">
                                      <p:cBhvr>
                                        <p:cTn id="12" dur="5000"/>
                                        <p:tgtEl>
                                          <p:spTgt spid="6"/>
                                        </p:tgtEl>
                                      </p:cBhvr>
                                    </p:animEffect>
                                    <p:set>
                                      <p:cBhvr>
                                        <p:cTn id="13" dur="1" fill="hold">
                                          <p:stCondLst>
                                            <p:cond delay="4999"/>
                                          </p:stCondLst>
                                        </p:cTn>
                                        <p:tgtEl>
                                          <p:spTgt spid="6"/>
                                        </p:tgtEl>
                                        <p:attrNameLst>
                                          <p:attrName>style.visibility</p:attrName>
                                        </p:attrNameLst>
                                      </p:cBhvr>
                                      <p:to>
                                        <p:strVal val="hidden"/>
                                      </p:to>
                                    </p:set>
                                  </p:childTnLst>
                                </p:cTn>
                              </p:par>
                              <p:par>
                                <p:cTn id="14" presetID="17" presetClass="entr" presetSubtype="2" fill="hold" nodeType="withEffect">
                                  <p:stCondLst>
                                    <p:cond delay="150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ppt_x</p:attrName>
                                        </p:attrNameLst>
                                      </p:cBhvr>
                                      <p:tavLst>
                                        <p:tav tm="0">
                                          <p:val>
                                            <p:strVal val="#ppt_x+#ppt_w/2"/>
                                          </p:val>
                                        </p:tav>
                                        <p:tav tm="100000">
                                          <p:val>
                                            <p:strVal val="#ppt_x"/>
                                          </p:val>
                                        </p:tav>
                                      </p:tavLst>
                                    </p:anim>
                                    <p:anim calcmode="lin" valueType="num">
                                      <p:cBhvr>
                                        <p:cTn id="17" dur="5000" fill="hold"/>
                                        <p:tgtEl>
                                          <p:spTgt spid="4"/>
                                        </p:tgtEl>
                                        <p:attrNameLst>
                                          <p:attrName>ppt_y</p:attrName>
                                        </p:attrNameLst>
                                      </p:cBhvr>
                                      <p:tavLst>
                                        <p:tav tm="0">
                                          <p:val>
                                            <p:strVal val="#ppt_y"/>
                                          </p:val>
                                        </p:tav>
                                        <p:tav tm="100000">
                                          <p:val>
                                            <p:strVal val="#ppt_y"/>
                                          </p:val>
                                        </p:tav>
                                      </p:tavLst>
                                    </p:anim>
                                    <p:anim calcmode="lin" valueType="num">
                                      <p:cBhvr>
                                        <p:cTn id="18" dur="5000" fill="hold"/>
                                        <p:tgtEl>
                                          <p:spTgt spid="4"/>
                                        </p:tgtEl>
                                        <p:attrNameLst>
                                          <p:attrName>ppt_w</p:attrName>
                                        </p:attrNameLst>
                                      </p:cBhvr>
                                      <p:tavLst>
                                        <p:tav tm="0">
                                          <p:val>
                                            <p:fltVal val="0"/>
                                          </p:val>
                                        </p:tav>
                                        <p:tav tm="100000">
                                          <p:val>
                                            <p:strVal val="#ppt_w"/>
                                          </p:val>
                                        </p:tav>
                                      </p:tavLst>
                                    </p:anim>
                                    <p:anim calcmode="lin" valueType="num">
                                      <p:cBhvr>
                                        <p:cTn id="19" dur="5000" fill="hold"/>
                                        <p:tgtEl>
                                          <p:spTgt spid="4"/>
                                        </p:tgtEl>
                                        <p:attrNameLst>
                                          <p:attrName>ppt_h</p:attrName>
                                        </p:attrNameLst>
                                      </p:cBhvr>
                                      <p:tavLst>
                                        <p:tav tm="0">
                                          <p:val>
                                            <p:strVal val="#ppt_h"/>
                                          </p:val>
                                        </p:tav>
                                        <p:tav tm="100000">
                                          <p:val>
                                            <p:strVal val="#ppt_h"/>
                                          </p:val>
                                        </p:tav>
                                      </p:tavLst>
                                    </p:anim>
                                  </p:childTnLst>
                                </p:cTn>
                              </p:par>
                              <p:par>
                                <p:cTn id="20" presetID="3" presetClass="entr" presetSubtype="5" fill="hold" nodeType="withEffect">
                                  <p:stCondLst>
                                    <p:cond delay="1500"/>
                                  </p:stCondLst>
                                  <p:childTnLst>
                                    <p:set>
                                      <p:cBhvr>
                                        <p:cTn id="21" dur="1" fill="hold">
                                          <p:stCondLst>
                                            <p:cond delay="0"/>
                                          </p:stCondLst>
                                        </p:cTn>
                                        <p:tgtEl>
                                          <p:spTgt spid="4"/>
                                        </p:tgtEl>
                                        <p:attrNameLst>
                                          <p:attrName>style.visibility</p:attrName>
                                        </p:attrNameLst>
                                      </p:cBhvr>
                                      <p:to>
                                        <p:strVal val="visible"/>
                                      </p:to>
                                    </p:set>
                                    <p:animEffect transition="in" filter="blinds(vertical)">
                                      <p:cBhvr>
                                        <p:cTn id="22" dur="5000"/>
                                        <p:tgtEl>
                                          <p:spTgt spid="4"/>
                                        </p:tgtEl>
                                      </p:cBhvr>
                                    </p:animEffect>
                                  </p:childTnLst>
                                </p:cTn>
                              </p:par>
                            </p:childTnLst>
                          </p:cTn>
                        </p:par>
                        <p:par>
                          <p:cTn id="23" fill="hold">
                            <p:stCondLst>
                              <p:cond delay="6500"/>
                            </p:stCondLst>
                            <p:childTnLst>
                              <p:par>
                                <p:cTn id="24" presetID="29" presetClass="entr" presetSubtype="0" fill="hold" grpId="0" nodeType="after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p:cTn id="26" dur="2000" fill="hold"/>
                                        <p:tgtEl>
                                          <p:spTgt spid="7"/>
                                        </p:tgtEl>
                                        <p:attrNameLst>
                                          <p:attrName>ppt_x</p:attrName>
                                        </p:attrNameLst>
                                      </p:cBhvr>
                                      <p:tavLst>
                                        <p:tav tm="0">
                                          <p:val>
                                            <p:strVal val="#ppt_x-.2"/>
                                          </p:val>
                                        </p:tav>
                                        <p:tav tm="100000">
                                          <p:val>
                                            <p:strVal val="#ppt_x"/>
                                          </p:val>
                                        </p:tav>
                                      </p:tavLst>
                                    </p:anim>
                                    <p:anim calcmode="lin" valueType="num">
                                      <p:cBhvr>
                                        <p:cTn id="27" dur="2000" fill="hold"/>
                                        <p:tgtEl>
                                          <p:spTgt spid="7"/>
                                        </p:tgtEl>
                                        <p:attrNameLst>
                                          <p:attrName>ppt_y</p:attrName>
                                        </p:attrNameLst>
                                      </p:cBhvr>
                                      <p:tavLst>
                                        <p:tav tm="0">
                                          <p:val>
                                            <p:strVal val="#ppt_y"/>
                                          </p:val>
                                        </p:tav>
                                        <p:tav tm="100000">
                                          <p:val>
                                            <p:strVal val="#ppt_y"/>
                                          </p:val>
                                        </p:tav>
                                      </p:tavLst>
                                    </p:anim>
                                    <p:animEffect transition="in" filter="wipe(right)" prLst="gradientSize: 0.1">
                                      <p:cBhvr>
                                        <p:cTn id="28"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rueda-de-brisbane-australia.jpg"/>
          <p:cNvPicPr>
            <a:picLocks noChangeAspect="1"/>
          </p:cNvPicPr>
          <p:nvPr/>
        </p:nvPicPr>
        <p:blipFill>
          <a:blip r:embed="rId2"/>
          <a:stretch>
            <a:fillRect/>
          </a:stretch>
        </p:blipFill>
        <p:spPr>
          <a:xfrm>
            <a:off x="0" y="0"/>
            <a:ext cx="9144000" cy="6858000"/>
          </a:xfrm>
          <a:prstGeom prst="rect">
            <a:avLst/>
          </a:prstGeom>
        </p:spPr>
      </p:pic>
      <p:pic>
        <p:nvPicPr>
          <p:cNvPr id="6" name="5 Imagen" descr="rueda-de-brisbane-australia.jpg"/>
          <p:cNvPicPr>
            <a:picLocks noChangeAspect="1"/>
          </p:cNvPicPr>
          <p:nvPr/>
        </p:nvPicPr>
        <p:blipFill>
          <a:blip r:embed="rId2"/>
          <a:stretch>
            <a:fillRect/>
          </a:stretch>
        </p:blipFill>
        <p:spPr>
          <a:xfrm>
            <a:off x="0" y="0"/>
            <a:ext cx="9144000" cy="6858000"/>
          </a:xfrm>
          <a:prstGeom prst="rect">
            <a:avLst/>
          </a:prstGeom>
        </p:spPr>
      </p:pic>
      <p:sp>
        <p:nvSpPr>
          <p:cNvPr id="7" name="6 CuadroTexto"/>
          <p:cNvSpPr txBox="1"/>
          <p:nvPr/>
        </p:nvSpPr>
        <p:spPr>
          <a:xfrm>
            <a:off x="642910" y="6215082"/>
            <a:ext cx="1435008" cy="461665"/>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Brisbane</a:t>
            </a:r>
            <a:endParaRPr lang="es-ES" sz="2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endParaRPr>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2/3*#ppt_w"/>
                                          </p:val>
                                        </p:tav>
                                        <p:tav tm="100000">
                                          <p:val>
                                            <p:strVal val="#ppt_w"/>
                                          </p:val>
                                        </p:tav>
                                      </p:tavLst>
                                    </p:anim>
                                    <p:anim calcmode="lin" valueType="num">
                                      <p:cBhvr>
                                        <p:cTn id="8" dur="3000" fill="hold"/>
                                        <p:tgtEl>
                                          <p:spTgt spid="4"/>
                                        </p:tgtEl>
                                        <p:attrNameLst>
                                          <p:attrName>ppt_h</p:attrName>
                                        </p:attrNameLst>
                                      </p:cBhvr>
                                      <p:tavLst>
                                        <p:tav tm="0">
                                          <p:val>
                                            <p:strVal val="2/3*#ppt_h"/>
                                          </p:val>
                                        </p:tav>
                                        <p:tav tm="100000">
                                          <p:val>
                                            <p:strVal val="#ppt_h"/>
                                          </p:val>
                                        </p:tav>
                                      </p:tavLst>
                                    </p:anim>
                                  </p:childTnLst>
                                </p:cTn>
                              </p:par>
                              <p:par>
                                <p:cTn id="9" presetID="23" presetClass="entr" presetSubtype="272"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3000" fill="hold"/>
                                        <p:tgtEl>
                                          <p:spTgt spid="6"/>
                                        </p:tgtEl>
                                        <p:attrNameLst>
                                          <p:attrName>ppt_w</p:attrName>
                                        </p:attrNameLst>
                                      </p:cBhvr>
                                      <p:tavLst>
                                        <p:tav tm="0">
                                          <p:val>
                                            <p:strVal val="2/3*#ppt_w"/>
                                          </p:val>
                                        </p:tav>
                                        <p:tav tm="100000">
                                          <p:val>
                                            <p:strVal val="#ppt_w"/>
                                          </p:val>
                                        </p:tav>
                                      </p:tavLst>
                                    </p:anim>
                                    <p:anim calcmode="lin" valueType="num">
                                      <p:cBhvr>
                                        <p:cTn id="12" dur="3000" fill="hold"/>
                                        <p:tgtEl>
                                          <p:spTgt spid="6"/>
                                        </p:tgtEl>
                                        <p:attrNameLst>
                                          <p:attrName>ppt_h</p:attrName>
                                        </p:attrNameLst>
                                      </p:cBhvr>
                                      <p:tavLst>
                                        <p:tav tm="0">
                                          <p:val>
                                            <p:strVal val="2/3*#ppt_h"/>
                                          </p:val>
                                        </p:tav>
                                        <p:tav tm="100000">
                                          <p:val>
                                            <p:strVal val="#ppt_h"/>
                                          </p:val>
                                        </p:tav>
                                      </p:tavLst>
                                    </p:anim>
                                  </p:childTnLst>
                                </p:cTn>
                              </p:par>
                              <p:par>
                                <p:cTn id="13" presetID="8" presetClass="entr" presetSubtype="16"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diamond(in)">
                                      <p:cBhvr>
                                        <p:cTn id="15" dur="3000"/>
                                        <p:tgtEl>
                                          <p:spTgt spid="6"/>
                                        </p:tgtEl>
                                      </p:cBhvr>
                                    </p:animEffect>
                                  </p:childTnLst>
                                </p:cTn>
                              </p:par>
                              <p:par>
                                <p:cTn id="16" presetID="16" presetClass="entr" presetSubtype="37"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arn(outVertical)">
                                      <p:cBhvr>
                                        <p:cTn id="18" dur="3000"/>
                                        <p:tgtEl>
                                          <p:spTgt spid="4"/>
                                        </p:tgtEl>
                                      </p:cBhvr>
                                    </p:animEffect>
                                  </p:childTnLst>
                                </p:cTn>
                              </p:par>
                            </p:childTnLst>
                          </p:cTn>
                        </p:par>
                        <p:par>
                          <p:cTn id="19" fill="hold">
                            <p:stCondLst>
                              <p:cond delay="3000"/>
                            </p:stCondLst>
                            <p:childTnLst>
                              <p:par>
                                <p:cTn id="20" presetID="29" presetClass="entr" presetSubtype="0" fill="hold" grpId="0" nodeType="after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1000" fill="hold"/>
                                        <p:tgtEl>
                                          <p:spTgt spid="7"/>
                                        </p:tgtEl>
                                        <p:attrNameLst>
                                          <p:attrName>ppt_x</p:attrName>
                                        </p:attrNameLst>
                                      </p:cBhvr>
                                      <p:tavLst>
                                        <p:tav tm="0">
                                          <p:val>
                                            <p:strVal val="#ppt_x-.2"/>
                                          </p:val>
                                        </p:tav>
                                        <p:tav tm="100000">
                                          <p:val>
                                            <p:strVal val="#ppt_x"/>
                                          </p:val>
                                        </p:tav>
                                      </p:tavLst>
                                    </p:anim>
                                    <p:anim calcmode="lin" valueType="num">
                                      <p:cBhvr>
                                        <p:cTn id="23" dur="1000" fill="hold"/>
                                        <p:tgtEl>
                                          <p:spTgt spid="7"/>
                                        </p:tgtEl>
                                        <p:attrNameLst>
                                          <p:attrName>ppt_y</p:attrName>
                                        </p:attrNameLst>
                                      </p:cBhvr>
                                      <p:tavLst>
                                        <p:tav tm="0">
                                          <p:val>
                                            <p:strVal val="#ppt_y"/>
                                          </p:val>
                                        </p:tav>
                                        <p:tav tm="100000">
                                          <p:val>
                                            <p:strVal val="#ppt_y"/>
                                          </p:val>
                                        </p:tav>
                                      </p:tavLst>
                                    </p:anim>
                                    <p:animEffect transition="in" filter="wipe(right)" prLst="gradientSize: 0.1">
                                      <p:cBhvr>
                                        <p:cTn id="24"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t-paul-cathedral-malbourne.jpg"/>
          <p:cNvPicPr>
            <a:picLocks noChangeAspect="1"/>
          </p:cNvPicPr>
          <p:nvPr/>
        </p:nvPicPr>
        <p:blipFill>
          <a:blip r:embed="rId2"/>
          <a:stretch>
            <a:fillRect/>
          </a:stretch>
        </p:blipFill>
        <p:spPr>
          <a:xfrm>
            <a:off x="0" y="8929"/>
            <a:ext cx="9144000" cy="6840141"/>
          </a:xfrm>
          <a:prstGeom prst="rect">
            <a:avLst/>
          </a:prstGeom>
        </p:spPr>
      </p:pic>
      <p:pic>
        <p:nvPicPr>
          <p:cNvPr id="6" name="5 Imagen" descr="st-paul-cathedral-malbourne.jpg"/>
          <p:cNvPicPr>
            <a:picLocks noChangeAspect="1"/>
          </p:cNvPicPr>
          <p:nvPr/>
        </p:nvPicPr>
        <p:blipFill>
          <a:blip r:embed="rId2"/>
          <a:stretch>
            <a:fillRect/>
          </a:stretch>
        </p:blipFill>
        <p:spPr>
          <a:xfrm>
            <a:off x="0" y="0"/>
            <a:ext cx="9144000" cy="6840141"/>
          </a:xfrm>
          <a:prstGeom prst="rect">
            <a:avLst/>
          </a:prstGeom>
        </p:spPr>
      </p:pic>
      <p:sp>
        <p:nvSpPr>
          <p:cNvPr id="7" name="6 CuadroTexto"/>
          <p:cNvSpPr txBox="1"/>
          <p:nvPr/>
        </p:nvSpPr>
        <p:spPr>
          <a:xfrm>
            <a:off x="500034" y="428604"/>
            <a:ext cx="2779928" cy="1200329"/>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_tradnl"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Catedral San Paul</a:t>
            </a:r>
          </a:p>
          <a:p>
            <a:r>
              <a:rPr lang="es-ES_tradnl"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Melbourne </a:t>
            </a:r>
          </a:p>
          <a:p>
            <a:endParaRPr lang="es-ES" sz="2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endParaRPr>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5000" fill="hold"/>
                                        <p:tgtEl>
                                          <p:spTgt spid="6"/>
                                        </p:tgtEl>
                                        <p:attrNameLst>
                                          <p:attrName>ppt_w</p:attrName>
                                        </p:attrNameLst>
                                      </p:cBhvr>
                                      <p:tavLst>
                                        <p:tav tm="0">
                                          <p:val>
                                            <p:strVal val="4/3*#ppt_w"/>
                                          </p:val>
                                        </p:tav>
                                        <p:tav tm="100000">
                                          <p:val>
                                            <p:strVal val="#ppt_w"/>
                                          </p:val>
                                        </p:tav>
                                      </p:tavLst>
                                    </p:anim>
                                    <p:anim calcmode="lin" valueType="num">
                                      <p:cBhvr>
                                        <p:cTn id="12" dur="5000" fill="hold"/>
                                        <p:tgtEl>
                                          <p:spTgt spid="6"/>
                                        </p:tgtEl>
                                        <p:attrNameLst>
                                          <p:attrName>ppt_h</p:attrName>
                                        </p:attrNameLst>
                                      </p:cBhvr>
                                      <p:tavLst>
                                        <p:tav tm="0">
                                          <p:val>
                                            <p:strVal val="4/3*#ppt_h"/>
                                          </p:val>
                                        </p:tav>
                                        <p:tav tm="100000">
                                          <p:val>
                                            <p:strVal val="#ppt_h"/>
                                          </p:val>
                                        </p:tav>
                                      </p:tavLst>
                                    </p:anim>
                                  </p:childTnLst>
                                </p:cTn>
                              </p:par>
                              <p:par>
                                <p:cTn id="13" presetID="20" presetClass="entr" presetSubtype="0"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wedge">
                                      <p:cBhvr>
                                        <p:cTn id="15" dur="5000"/>
                                        <p:tgtEl>
                                          <p:spTgt spid="6"/>
                                        </p:tgtEl>
                                      </p:cBhvr>
                                    </p:animEffect>
                                  </p:childTnLst>
                                </p:cTn>
                              </p:par>
                              <p:par>
                                <p:cTn id="16" presetID="6"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circle(out)">
                                      <p:cBhvr>
                                        <p:cTn id="18" dur="5000"/>
                                        <p:tgtEl>
                                          <p:spTgt spid="4"/>
                                        </p:tgtEl>
                                      </p:cBhvr>
                                    </p:animEffect>
                                  </p:childTnLst>
                                </p:cTn>
                              </p:par>
                            </p:childTnLst>
                          </p:cTn>
                        </p:par>
                        <p:par>
                          <p:cTn id="19" fill="hold">
                            <p:stCondLst>
                              <p:cond delay="5000"/>
                            </p:stCondLst>
                            <p:childTnLst>
                              <p:par>
                                <p:cTn id="20" presetID="29" presetClass="entr" presetSubtype="0" fill="hold" grpId="0" nodeType="after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1000" fill="hold"/>
                                        <p:tgtEl>
                                          <p:spTgt spid="7"/>
                                        </p:tgtEl>
                                        <p:attrNameLst>
                                          <p:attrName>ppt_x</p:attrName>
                                        </p:attrNameLst>
                                      </p:cBhvr>
                                      <p:tavLst>
                                        <p:tav tm="0">
                                          <p:val>
                                            <p:strVal val="#ppt_x-.2"/>
                                          </p:val>
                                        </p:tav>
                                        <p:tav tm="100000">
                                          <p:val>
                                            <p:strVal val="#ppt_x"/>
                                          </p:val>
                                        </p:tav>
                                      </p:tavLst>
                                    </p:anim>
                                    <p:anim calcmode="lin" valueType="num">
                                      <p:cBhvr>
                                        <p:cTn id="23" dur="1000" fill="hold"/>
                                        <p:tgtEl>
                                          <p:spTgt spid="7"/>
                                        </p:tgtEl>
                                        <p:attrNameLst>
                                          <p:attrName>ppt_y</p:attrName>
                                        </p:attrNameLst>
                                      </p:cBhvr>
                                      <p:tavLst>
                                        <p:tav tm="0">
                                          <p:val>
                                            <p:strVal val="#ppt_y"/>
                                          </p:val>
                                        </p:tav>
                                        <p:tav tm="100000">
                                          <p:val>
                                            <p:strVal val="#ppt_y"/>
                                          </p:val>
                                        </p:tav>
                                      </p:tavLst>
                                    </p:anim>
                                    <p:animEffect transition="in" filter="wipe(right)" prLst="gradientSize: 0.1">
                                      <p:cBhvr>
                                        <p:cTn id="24"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6" name="5 Imagen" descr="Supreme court.jpg"/>
          <p:cNvPicPr>
            <a:picLocks noChangeAspect="1"/>
          </p:cNvPicPr>
          <p:nvPr/>
        </p:nvPicPr>
        <p:blipFill>
          <a:blip r:embed="rId2"/>
          <a:stretch>
            <a:fillRect/>
          </a:stretch>
        </p:blipFill>
        <p:spPr>
          <a:xfrm>
            <a:off x="0" y="0"/>
            <a:ext cx="9144000" cy="6858000"/>
          </a:xfrm>
          <a:prstGeom prst="rect">
            <a:avLst/>
          </a:prstGeom>
        </p:spPr>
      </p:pic>
      <p:pic>
        <p:nvPicPr>
          <p:cNvPr id="8" name="7 Imagen" descr="Supreme court.jpg"/>
          <p:cNvPicPr>
            <a:picLocks noChangeAspect="1"/>
          </p:cNvPicPr>
          <p:nvPr/>
        </p:nvPicPr>
        <p:blipFill>
          <a:blip r:embed="rId2"/>
          <a:stretch>
            <a:fillRect/>
          </a:stretch>
        </p:blipFill>
        <p:spPr>
          <a:xfrm>
            <a:off x="0" y="0"/>
            <a:ext cx="9144000" cy="6858000"/>
          </a:xfrm>
          <a:prstGeom prst="rect">
            <a:avLst/>
          </a:prstGeom>
        </p:spPr>
      </p:pic>
      <p:sp>
        <p:nvSpPr>
          <p:cNvPr id="9" name="8 CuadroTexto"/>
          <p:cNvSpPr txBox="1"/>
          <p:nvPr/>
        </p:nvSpPr>
        <p:spPr>
          <a:xfrm>
            <a:off x="6072198" y="6072206"/>
            <a:ext cx="2303836" cy="461665"/>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_tradnl"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Corte Suprema</a:t>
            </a:r>
            <a:endParaRPr lang="es-ES" sz="2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endParaRPr>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0" fill="hold"/>
                                        <p:tgtEl>
                                          <p:spTgt spid="6"/>
                                        </p:tgtEl>
                                        <p:attrNameLst>
                                          <p:attrName>ppt_w</p:attrName>
                                        </p:attrNameLst>
                                      </p:cBhvr>
                                      <p:tavLst>
                                        <p:tav tm="0">
                                          <p:val>
                                            <p:strVal val="2/3*#ppt_w"/>
                                          </p:val>
                                        </p:tav>
                                        <p:tav tm="100000">
                                          <p:val>
                                            <p:strVal val="#ppt_w"/>
                                          </p:val>
                                        </p:tav>
                                      </p:tavLst>
                                    </p:anim>
                                    <p:anim calcmode="lin" valueType="num">
                                      <p:cBhvr>
                                        <p:cTn id="8" dur="5000" fill="hold"/>
                                        <p:tgtEl>
                                          <p:spTgt spid="6"/>
                                        </p:tgtEl>
                                        <p:attrNameLst>
                                          <p:attrName>ppt_h</p:attrName>
                                        </p:attrNameLst>
                                      </p:cBhvr>
                                      <p:tavLst>
                                        <p:tav tm="0">
                                          <p:val>
                                            <p:strVal val="2/3*#ppt_h"/>
                                          </p:val>
                                        </p:tav>
                                        <p:tav tm="100000">
                                          <p:val>
                                            <p:strVal val="#ppt_h"/>
                                          </p:val>
                                        </p:tav>
                                      </p:tavLst>
                                    </p:anim>
                                  </p:childTnLst>
                                </p:cTn>
                              </p:par>
                              <p:par>
                                <p:cTn id="9" presetID="23" presetClass="entr" presetSubtype="272" fill="hold"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0" fill="hold"/>
                                        <p:tgtEl>
                                          <p:spTgt spid="8"/>
                                        </p:tgtEl>
                                        <p:attrNameLst>
                                          <p:attrName>ppt_w</p:attrName>
                                        </p:attrNameLst>
                                      </p:cBhvr>
                                      <p:tavLst>
                                        <p:tav tm="0">
                                          <p:val>
                                            <p:strVal val="2/3*#ppt_w"/>
                                          </p:val>
                                        </p:tav>
                                        <p:tav tm="100000">
                                          <p:val>
                                            <p:strVal val="#ppt_w"/>
                                          </p:val>
                                        </p:tav>
                                      </p:tavLst>
                                    </p:anim>
                                    <p:anim calcmode="lin" valueType="num">
                                      <p:cBhvr>
                                        <p:cTn id="12" dur="5000" fill="hold"/>
                                        <p:tgtEl>
                                          <p:spTgt spid="8"/>
                                        </p:tgtEl>
                                        <p:attrNameLst>
                                          <p:attrName>ppt_h</p:attrName>
                                        </p:attrNameLst>
                                      </p:cBhvr>
                                      <p:tavLst>
                                        <p:tav tm="0">
                                          <p:val>
                                            <p:strVal val="2/3*#ppt_h"/>
                                          </p:val>
                                        </p:tav>
                                        <p:tav tm="100000">
                                          <p:val>
                                            <p:strVal val="#ppt_h"/>
                                          </p:val>
                                        </p:tav>
                                      </p:tavLst>
                                    </p:anim>
                                  </p:childTnLst>
                                </p:cTn>
                              </p:par>
                              <p:par>
                                <p:cTn id="13" presetID="18" presetClass="entr" presetSubtype="6"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strips(downRight)">
                                      <p:cBhvr>
                                        <p:cTn id="15" dur="5000"/>
                                        <p:tgtEl>
                                          <p:spTgt spid="6"/>
                                        </p:tgtEl>
                                      </p:cBhvr>
                                    </p:animEffect>
                                  </p:childTnLst>
                                </p:cTn>
                              </p:par>
                              <p:par>
                                <p:cTn id="16" presetID="18" presetClass="entr" presetSubtype="12" fill="hold" nodeType="with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strips(downLeft)">
                                      <p:cBhvr>
                                        <p:cTn id="18" dur="5000"/>
                                        <p:tgtEl>
                                          <p:spTgt spid="8"/>
                                        </p:tgtEl>
                                      </p:cBhvr>
                                    </p:animEffect>
                                  </p:childTnLst>
                                </p:cTn>
                              </p:par>
                            </p:childTnLst>
                          </p:cTn>
                        </p:par>
                        <p:par>
                          <p:cTn id="19" fill="hold">
                            <p:stCondLst>
                              <p:cond delay="5000"/>
                            </p:stCondLst>
                            <p:childTnLst>
                              <p:par>
                                <p:cTn id="20" presetID="29" presetClass="entr" presetSubtype="0" fill="hold" grpId="0" nodeType="after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p:cTn id="22" dur="2000" fill="hold"/>
                                        <p:tgtEl>
                                          <p:spTgt spid="9"/>
                                        </p:tgtEl>
                                        <p:attrNameLst>
                                          <p:attrName>ppt_x</p:attrName>
                                        </p:attrNameLst>
                                      </p:cBhvr>
                                      <p:tavLst>
                                        <p:tav tm="0">
                                          <p:val>
                                            <p:strVal val="#ppt_x-.2"/>
                                          </p:val>
                                        </p:tav>
                                        <p:tav tm="100000">
                                          <p:val>
                                            <p:strVal val="#ppt_x"/>
                                          </p:val>
                                        </p:tav>
                                      </p:tavLst>
                                    </p:anim>
                                    <p:anim calcmode="lin" valueType="num">
                                      <p:cBhvr>
                                        <p:cTn id="23" dur="2000" fill="hold"/>
                                        <p:tgtEl>
                                          <p:spTgt spid="9"/>
                                        </p:tgtEl>
                                        <p:attrNameLst>
                                          <p:attrName>ppt_y</p:attrName>
                                        </p:attrNameLst>
                                      </p:cBhvr>
                                      <p:tavLst>
                                        <p:tav tm="0">
                                          <p:val>
                                            <p:strVal val="#ppt_y"/>
                                          </p:val>
                                        </p:tav>
                                        <p:tav tm="100000">
                                          <p:val>
                                            <p:strVal val="#ppt_y"/>
                                          </p:val>
                                        </p:tav>
                                      </p:tavLst>
                                    </p:anim>
                                    <p:animEffect transition="in" filter="wipe(right)" prLst="gradientSize: 0.1">
                                      <p:cBhvr>
                                        <p:cTn id="24"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ydneymuseumcontemporaryart  MUSEO DE ARTE CONTEMPORANEO.jpg"/>
          <p:cNvPicPr>
            <a:picLocks noChangeAspect="1"/>
          </p:cNvPicPr>
          <p:nvPr/>
        </p:nvPicPr>
        <p:blipFill>
          <a:blip r:embed="rId2"/>
          <a:stretch>
            <a:fillRect/>
          </a:stretch>
        </p:blipFill>
        <p:spPr>
          <a:xfrm>
            <a:off x="0" y="0"/>
            <a:ext cx="9144000" cy="6858000"/>
          </a:xfrm>
          <a:prstGeom prst="rect">
            <a:avLst/>
          </a:prstGeom>
        </p:spPr>
      </p:pic>
      <p:pic>
        <p:nvPicPr>
          <p:cNvPr id="7" name="6 Imagen" descr="sydneymuseumcontemporaryart  MUSEO DE ARTE CONTEMPORANEO.jpg"/>
          <p:cNvPicPr>
            <a:picLocks noChangeAspect="1"/>
          </p:cNvPicPr>
          <p:nvPr/>
        </p:nvPicPr>
        <p:blipFill>
          <a:blip r:embed="rId2"/>
          <a:stretch>
            <a:fillRect/>
          </a:stretch>
        </p:blipFill>
        <p:spPr>
          <a:xfrm>
            <a:off x="0" y="0"/>
            <a:ext cx="9144000" cy="6858000"/>
          </a:xfrm>
          <a:prstGeom prst="rect">
            <a:avLst/>
          </a:prstGeom>
        </p:spPr>
      </p:pic>
      <p:sp>
        <p:nvSpPr>
          <p:cNvPr id="8" name="7 CuadroTexto"/>
          <p:cNvSpPr txBox="1"/>
          <p:nvPr/>
        </p:nvSpPr>
        <p:spPr>
          <a:xfrm>
            <a:off x="0" y="357166"/>
            <a:ext cx="4631396" cy="738664"/>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Museo De Arte </a:t>
            </a:r>
            <a:r>
              <a:rPr lang="es-ES" sz="24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Contemporaneo</a:t>
            </a:r>
            <a:endPar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endParaRPr>
          </a:p>
          <a:p>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p:cTn id="11" dur="3000" fill="hold"/>
                                        <p:tgtEl>
                                          <p:spTgt spid="7"/>
                                        </p:tgtEl>
                                        <p:attrNameLst>
                                          <p:attrName>ppt_w</p:attrName>
                                        </p:attrNameLst>
                                      </p:cBhvr>
                                      <p:tavLst>
                                        <p:tav tm="0">
                                          <p:val>
                                            <p:strVal val="4/3*#ppt_w"/>
                                          </p:val>
                                        </p:tav>
                                        <p:tav tm="100000">
                                          <p:val>
                                            <p:strVal val="#ppt_w"/>
                                          </p:val>
                                        </p:tav>
                                      </p:tavLst>
                                    </p:anim>
                                    <p:anim calcmode="lin" valueType="num">
                                      <p:cBhvr>
                                        <p:cTn id="12" dur="3000" fill="hold"/>
                                        <p:tgtEl>
                                          <p:spTgt spid="7"/>
                                        </p:tgtEl>
                                        <p:attrNameLst>
                                          <p:attrName>ppt_h</p:attrName>
                                        </p:attrNameLst>
                                      </p:cBhvr>
                                      <p:tavLst>
                                        <p:tav tm="0">
                                          <p:val>
                                            <p:strVal val="4/3*#ppt_h"/>
                                          </p:val>
                                        </p:tav>
                                        <p:tav tm="100000">
                                          <p:val>
                                            <p:strVal val="#ppt_h"/>
                                          </p:val>
                                        </p:tav>
                                      </p:tavLst>
                                    </p:anim>
                                  </p:childTnLst>
                                </p:cTn>
                              </p:par>
                              <p:par>
                                <p:cTn id="13" presetID="20" presetClass="entr" presetSubtype="0"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wedge">
                                      <p:cBhvr>
                                        <p:cTn id="15" dur="3000"/>
                                        <p:tgtEl>
                                          <p:spTgt spid="7"/>
                                        </p:tgtEl>
                                      </p:cBhvr>
                                    </p:animEffect>
                                  </p:childTnLst>
                                </p:cTn>
                              </p:par>
                              <p:par>
                                <p:cTn id="16" presetID="8"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diamond(out)">
                                      <p:cBhvr>
                                        <p:cTn id="18" dur="3000"/>
                                        <p:tgtEl>
                                          <p:spTgt spid="4"/>
                                        </p:tgtEl>
                                      </p:cBhvr>
                                    </p:animEffect>
                                  </p:childTnLst>
                                </p:cTn>
                              </p:par>
                            </p:childTnLst>
                          </p:cTn>
                        </p:par>
                        <p:par>
                          <p:cTn id="19" fill="hold">
                            <p:stCondLst>
                              <p:cond delay="3000"/>
                            </p:stCondLst>
                            <p:childTnLst>
                              <p:par>
                                <p:cTn id="20" presetID="29" presetClass="entr" presetSubtype="0" fill="hold" grpId="0" nodeType="after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2000" fill="hold"/>
                                        <p:tgtEl>
                                          <p:spTgt spid="8"/>
                                        </p:tgtEl>
                                        <p:attrNameLst>
                                          <p:attrName>ppt_x</p:attrName>
                                        </p:attrNameLst>
                                      </p:cBhvr>
                                      <p:tavLst>
                                        <p:tav tm="0">
                                          <p:val>
                                            <p:strVal val="#ppt_x-.2"/>
                                          </p:val>
                                        </p:tav>
                                        <p:tav tm="100000">
                                          <p:val>
                                            <p:strVal val="#ppt_x"/>
                                          </p:val>
                                        </p:tav>
                                      </p:tavLst>
                                    </p:anim>
                                    <p:anim calcmode="lin" valueType="num">
                                      <p:cBhvr>
                                        <p:cTn id="23" dur="2000" fill="hold"/>
                                        <p:tgtEl>
                                          <p:spTgt spid="8"/>
                                        </p:tgtEl>
                                        <p:attrNameLst>
                                          <p:attrName>ppt_y</p:attrName>
                                        </p:attrNameLst>
                                      </p:cBhvr>
                                      <p:tavLst>
                                        <p:tav tm="0">
                                          <p:val>
                                            <p:strVal val="#ppt_y"/>
                                          </p:val>
                                        </p:tav>
                                        <p:tav tm="100000">
                                          <p:val>
                                            <p:strVal val="#ppt_y"/>
                                          </p:val>
                                        </p:tav>
                                      </p:tavLst>
                                    </p:anim>
                                    <p:animEffect transition="in" filter="wipe(right)" prLst="gradientSize: 0.1">
                                      <p:cBhvr>
                                        <p:cTn id="24"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universityofsydneymainquadrangle.jpg"/>
          <p:cNvPicPr>
            <a:picLocks noChangeAspect="1"/>
          </p:cNvPicPr>
          <p:nvPr/>
        </p:nvPicPr>
        <p:blipFill>
          <a:blip r:embed="rId3"/>
          <a:stretch>
            <a:fillRect/>
          </a:stretch>
        </p:blipFill>
        <p:spPr>
          <a:xfrm>
            <a:off x="0" y="0"/>
            <a:ext cx="9144000" cy="6858000"/>
          </a:xfrm>
          <a:prstGeom prst="rect">
            <a:avLst/>
          </a:prstGeom>
        </p:spPr>
      </p:pic>
      <p:sp>
        <p:nvSpPr>
          <p:cNvPr id="5" name="4 Rectángulo"/>
          <p:cNvSpPr/>
          <p:nvPr/>
        </p:nvSpPr>
        <p:spPr>
          <a:xfrm>
            <a:off x="5429256" y="7500966"/>
            <a:ext cx="184731" cy="369332"/>
          </a:xfrm>
          <a:prstGeom prst="rect">
            <a:avLst/>
          </a:prstGeom>
        </p:spPr>
        <p:txBody>
          <a:bodyPr wrap="none">
            <a:spAutoFit/>
          </a:bodyPr>
          <a:lstStyle/>
          <a:p>
            <a:endParaRPr lang="es-ES" dirty="0"/>
          </a:p>
        </p:txBody>
      </p:sp>
      <p:pic>
        <p:nvPicPr>
          <p:cNvPr id="6" name="5 Imagen" descr="universityofsydneymainquadrangle.jpg"/>
          <p:cNvPicPr>
            <a:picLocks noChangeAspect="1"/>
          </p:cNvPicPr>
          <p:nvPr/>
        </p:nvPicPr>
        <p:blipFill>
          <a:blip r:embed="rId3"/>
          <a:stretch>
            <a:fillRect/>
          </a:stretch>
        </p:blipFill>
        <p:spPr>
          <a:xfrm>
            <a:off x="0" y="0"/>
            <a:ext cx="9144000" cy="6858000"/>
          </a:xfrm>
          <a:prstGeom prst="rect">
            <a:avLst/>
          </a:prstGeom>
        </p:spPr>
      </p:pic>
      <p:sp>
        <p:nvSpPr>
          <p:cNvPr id="7" name="6 CuadroTexto"/>
          <p:cNvSpPr txBox="1"/>
          <p:nvPr/>
        </p:nvSpPr>
        <p:spPr>
          <a:xfrm>
            <a:off x="571472" y="6143644"/>
            <a:ext cx="3501280" cy="461665"/>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_tradnl"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Universidad de  </a:t>
            </a:r>
            <a:r>
              <a:rPr lang="es-ES_tradnl" sz="24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Sydney</a:t>
            </a:r>
            <a:endParaRPr lang="es-ES" sz="2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endParaRPr>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3000" fill="hold"/>
                                        <p:tgtEl>
                                          <p:spTgt spid="6"/>
                                        </p:tgtEl>
                                        <p:attrNameLst>
                                          <p:attrName>ppt_w</p:attrName>
                                        </p:attrNameLst>
                                      </p:cBhvr>
                                      <p:tavLst>
                                        <p:tav tm="0">
                                          <p:val>
                                            <p:strVal val="4/3*#ppt_w"/>
                                          </p:val>
                                        </p:tav>
                                        <p:tav tm="100000">
                                          <p:val>
                                            <p:strVal val="#ppt_w"/>
                                          </p:val>
                                        </p:tav>
                                      </p:tavLst>
                                    </p:anim>
                                    <p:anim calcmode="lin" valueType="num">
                                      <p:cBhvr>
                                        <p:cTn id="12" dur="3000" fill="hold"/>
                                        <p:tgtEl>
                                          <p:spTgt spid="6"/>
                                        </p:tgtEl>
                                        <p:attrNameLst>
                                          <p:attrName>ppt_h</p:attrName>
                                        </p:attrNameLst>
                                      </p:cBhvr>
                                      <p:tavLst>
                                        <p:tav tm="0">
                                          <p:val>
                                            <p:strVal val="4/3*#ppt_h"/>
                                          </p:val>
                                        </p:tav>
                                        <p:tav tm="100000">
                                          <p:val>
                                            <p:strVal val="#ppt_h"/>
                                          </p:val>
                                        </p:tav>
                                      </p:tavLst>
                                    </p:anim>
                                  </p:childTnLst>
                                </p:cTn>
                              </p:par>
                              <p:par>
                                <p:cTn id="13" presetID="5" presetClass="entr" presetSubtype="5"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checkerboard(down)">
                                      <p:cBhvr>
                                        <p:cTn id="15" dur="3000"/>
                                        <p:tgtEl>
                                          <p:spTgt spid="4"/>
                                        </p:tgtEl>
                                      </p:cBhvr>
                                    </p:animEffect>
                                  </p:childTnLst>
                                </p:cTn>
                              </p:par>
                              <p:par>
                                <p:cTn id="16" presetID="5" presetClass="entr" presetSubtype="10"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checkerboard(across)">
                                      <p:cBhvr>
                                        <p:cTn id="18" dur="3000"/>
                                        <p:tgtEl>
                                          <p:spTgt spid="6"/>
                                        </p:tgtEl>
                                      </p:cBhvr>
                                    </p:animEffect>
                                  </p:childTnLst>
                                </p:cTn>
                              </p:par>
                            </p:childTnLst>
                          </p:cTn>
                        </p:par>
                        <p:par>
                          <p:cTn id="19" fill="hold">
                            <p:stCondLst>
                              <p:cond delay="3000"/>
                            </p:stCondLst>
                            <p:childTnLst>
                              <p:par>
                                <p:cTn id="20" presetID="29" presetClass="entr" presetSubtype="0" fill="hold" grpId="0" nodeType="after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1000" fill="hold"/>
                                        <p:tgtEl>
                                          <p:spTgt spid="7"/>
                                        </p:tgtEl>
                                        <p:attrNameLst>
                                          <p:attrName>ppt_x</p:attrName>
                                        </p:attrNameLst>
                                      </p:cBhvr>
                                      <p:tavLst>
                                        <p:tav tm="0">
                                          <p:val>
                                            <p:strVal val="#ppt_x-.2"/>
                                          </p:val>
                                        </p:tav>
                                        <p:tav tm="100000">
                                          <p:val>
                                            <p:strVal val="#ppt_x"/>
                                          </p:val>
                                        </p:tav>
                                      </p:tavLst>
                                    </p:anim>
                                    <p:anim calcmode="lin" valueType="num">
                                      <p:cBhvr>
                                        <p:cTn id="23" dur="1000" fill="hold"/>
                                        <p:tgtEl>
                                          <p:spTgt spid="7"/>
                                        </p:tgtEl>
                                        <p:attrNameLst>
                                          <p:attrName>ppt_y</p:attrName>
                                        </p:attrNameLst>
                                      </p:cBhvr>
                                      <p:tavLst>
                                        <p:tav tm="0">
                                          <p:val>
                                            <p:strVal val="#ppt_y"/>
                                          </p:val>
                                        </p:tav>
                                        <p:tav tm="100000">
                                          <p:val>
                                            <p:strVal val="#ppt_y"/>
                                          </p:val>
                                        </p:tav>
                                      </p:tavLst>
                                    </p:anim>
                                    <p:animEffect transition="in" filter="wipe(right)" prLst="gradientSize: 0.1">
                                      <p:cBhvr>
                                        <p:cTn id="24"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Yarra-River-Melbourne-Australia.jpg"/>
          <p:cNvPicPr>
            <a:picLocks noChangeAspect="1"/>
          </p:cNvPicPr>
          <p:nvPr/>
        </p:nvPicPr>
        <p:blipFill>
          <a:blip r:embed="rId2"/>
          <a:stretch>
            <a:fillRect/>
          </a:stretch>
        </p:blipFill>
        <p:spPr>
          <a:xfrm>
            <a:off x="0" y="0"/>
            <a:ext cx="9144000" cy="6858000"/>
          </a:xfrm>
          <a:prstGeom prst="rect">
            <a:avLst/>
          </a:prstGeom>
        </p:spPr>
      </p:pic>
      <p:pic>
        <p:nvPicPr>
          <p:cNvPr id="6" name="5 Imagen" descr="Yarra-River-Melbourne-Australia.jpg"/>
          <p:cNvPicPr>
            <a:picLocks noChangeAspect="1"/>
          </p:cNvPicPr>
          <p:nvPr/>
        </p:nvPicPr>
        <p:blipFill>
          <a:blip r:embed="rId2"/>
          <a:stretch>
            <a:fillRect/>
          </a:stretch>
        </p:blipFill>
        <p:spPr>
          <a:xfrm>
            <a:off x="0" y="0"/>
            <a:ext cx="9144000" cy="6858000"/>
          </a:xfrm>
          <a:prstGeom prst="rect">
            <a:avLst/>
          </a:prstGeom>
        </p:spPr>
      </p:pic>
      <p:sp>
        <p:nvSpPr>
          <p:cNvPr id="7" name="6 CuadroTexto"/>
          <p:cNvSpPr txBox="1"/>
          <p:nvPr/>
        </p:nvSpPr>
        <p:spPr>
          <a:xfrm>
            <a:off x="7000892" y="5643578"/>
            <a:ext cx="1782860" cy="830997"/>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_tradnl"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Río </a:t>
            </a:r>
            <a:r>
              <a:rPr lang="es-ES_tradnl" sz="24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Yarra</a:t>
            </a:r>
            <a:r>
              <a:rPr lang="es-ES_tradnl"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 </a:t>
            </a:r>
          </a:p>
          <a:p>
            <a:r>
              <a:rPr lang="es-ES_tradnl"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Melbourne </a:t>
            </a:r>
            <a:endParaRPr lang="es-ES" sz="2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endParaRPr>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3000" fill="hold"/>
                                        <p:tgtEl>
                                          <p:spTgt spid="6"/>
                                        </p:tgtEl>
                                        <p:attrNameLst>
                                          <p:attrName>ppt_w</p:attrName>
                                        </p:attrNameLst>
                                      </p:cBhvr>
                                      <p:tavLst>
                                        <p:tav tm="0">
                                          <p:val>
                                            <p:strVal val="4/3*#ppt_w"/>
                                          </p:val>
                                        </p:tav>
                                        <p:tav tm="100000">
                                          <p:val>
                                            <p:strVal val="#ppt_w"/>
                                          </p:val>
                                        </p:tav>
                                      </p:tavLst>
                                    </p:anim>
                                    <p:anim calcmode="lin" valueType="num">
                                      <p:cBhvr>
                                        <p:cTn id="12" dur="3000" fill="hold"/>
                                        <p:tgtEl>
                                          <p:spTgt spid="6"/>
                                        </p:tgtEl>
                                        <p:attrNameLst>
                                          <p:attrName>ppt_h</p:attrName>
                                        </p:attrNameLst>
                                      </p:cBhvr>
                                      <p:tavLst>
                                        <p:tav tm="0">
                                          <p:val>
                                            <p:strVal val="4/3*#ppt_h"/>
                                          </p:val>
                                        </p:tav>
                                        <p:tav tm="100000">
                                          <p:val>
                                            <p:strVal val="#ppt_h"/>
                                          </p:val>
                                        </p:tav>
                                      </p:tavLst>
                                    </p:anim>
                                  </p:childTnLst>
                                </p:cTn>
                              </p:par>
                              <p:par>
                                <p:cTn id="13" presetID="6" presetClass="entr" presetSubtype="32"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circle(out)">
                                      <p:cBhvr>
                                        <p:cTn id="15" dur="3000"/>
                                        <p:tgtEl>
                                          <p:spTgt spid="6"/>
                                        </p:tgtEl>
                                      </p:cBhvr>
                                    </p:animEffect>
                                  </p:childTnLst>
                                </p:cTn>
                              </p:par>
                              <p:par>
                                <p:cTn id="16" presetID="21" presetClass="entr" presetSubtype="8"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heel(8)">
                                      <p:cBhvr>
                                        <p:cTn id="18" dur="3000"/>
                                        <p:tgtEl>
                                          <p:spTgt spid="4"/>
                                        </p:tgtEl>
                                      </p:cBhvr>
                                    </p:animEffect>
                                  </p:childTnLst>
                                </p:cTn>
                              </p:par>
                            </p:childTnLst>
                          </p:cTn>
                        </p:par>
                        <p:par>
                          <p:cTn id="19" fill="hold">
                            <p:stCondLst>
                              <p:cond delay="3000"/>
                            </p:stCondLst>
                            <p:childTnLst>
                              <p:par>
                                <p:cTn id="20" presetID="29" presetClass="entr" presetSubtype="0" fill="hold" grpId="0" nodeType="after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2000" fill="hold"/>
                                        <p:tgtEl>
                                          <p:spTgt spid="7"/>
                                        </p:tgtEl>
                                        <p:attrNameLst>
                                          <p:attrName>ppt_x</p:attrName>
                                        </p:attrNameLst>
                                      </p:cBhvr>
                                      <p:tavLst>
                                        <p:tav tm="0">
                                          <p:val>
                                            <p:strVal val="#ppt_x-.2"/>
                                          </p:val>
                                        </p:tav>
                                        <p:tav tm="100000">
                                          <p:val>
                                            <p:strVal val="#ppt_x"/>
                                          </p:val>
                                        </p:tav>
                                      </p:tavLst>
                                    </p:anim>
                                    <p:anim calcmode="lin" valueType="num">
                                      <p:cBhvr>
                                        <p:cTn id="23" dur="2000" fill="hold"/>
                                        <p:tgtEl>
                                          <p:spTgt spid="7"/>
                                        </p:tgtEl>
                                        <p:attrNameLst>
                                          <p:attrName>ppt_y</p:attrName>
                                        </p:attrNameLst>
                                      </p:cBhvr>
                                      <p:tavLst>
                                        <p:tav tm="0">
                                          <p:val>
                                            <p:strVal val="#ppt_y"/>
                                          </p:val>
                                        </p:tav>
                                        <p:tav tm="100000">
                                          <p:val>
                                            <p:strVal val="#ppt_y"/>
                                          </p:val>
                                        </p:tav>
                                      </p:tavLst>
                                    </p:anim>
                                    <p:animEffect transition="in" filter="wipe(right)" prLst="gradientSize: 0.1">
                                      <p:cBhvr>
                                        <p:cTn id="24"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idney-3.jpg"/>
          <p:cNvPicPr>
            <a:picLocks noChangeAspect="1"/>
          </p:cNvPicPr>
          <p:nvPr/>
        </p:nvPicPr>
        <p:blipFill>
          <a:blip r:embed="rId2"/>
          <a:stretch>
            <a:fillRect/>
          </a:stretch>
        </p:blipFill>
        <p:spPr>
          <a:xfrm>
            <a:off x="0" y="0"/>
            <a:ext cx="9144000" cy="6858000"/>
          </a:xfrm>
          <a:prstGeom prst="rect">
            <a:avLst/>
          </a:prstGeom>
        </p:spPr>
      </p:pic>
      <p:pic>
        <p:nvPicPr>
          <p:cNvPr id="5" name="4 Imagen" descr="sidney-3.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0" fill="hold" nodeType="withEffect">
                                  <p:stCondLst>
                                    <p:cond delay="0"/>
                                  </p:stCondLst>
                                  <p:childTnLst>
                                    <p:anim calcmode="lin" valueType="num">
                                      <p:cBhvr>
                                        <p:cTn id="6" dur="3000"/>
                                        <p:tgtEl>
                                          <p:spTgt spid="5"/>
                                        </p:tgtEl>
                                        <p:attrNameLst>
                                          <p:attrName>ppt_w</p:attrName>
                                        </p:attrNameLst>
                                      </p:cBhvr>
                                      <p:tavLst>
                                        <p:tav tm="0">
                                          <p:val>
                                            <p:strVal val="ppt_w"/>
                                          </p:val>
                                        </p:tav>
                                        <p:tav tm="100000">
                                          <p:val>
                                            <p:fltVal val="0"/>
                                          </p:val>
                                        </p:tav>
                                      </p:tavLst>
                                    </p:anim>
                                    <p:anim calcmode="lin" valueType="num">
                                      <p:cBhvr>
                                        <p:cTn id="7" dur="3000"/>
                                        <p:tgtEl>
                                          <p:spTgt spid="5"/>
                                        </p:tgtEl>
                                        <p:attrNameLst>
                                          <p:attrName>ppt_h</p:attrName>
                                        </p:attrNameLst>
                                      </p:cBhvr>
                                      <p:tavLst>
                                        <p:tav tm="0">
                                          <p:val>
                                            <p:strVal val="ppt_h"/>
                                          </p:val>
                                        </p:tav>
                                        <p:tav tm="100000">
                                          <p:val>
                                            <p:strVal val="ppt_h"/>
                                          </p:val>
                                        </p:tav>
                                      </p:tavLst>
                                    </p:anim>
                                    <p:set>
                                      <p:cBhvr>
                                        <p:cTn id="8" dur="1" fill="hold">
                                          <p:stCondLst>
                                            <p:cond delay="2999"/>
                                          </p:stCondLst>
                                        </p:cTn>
                                        <p:tgtEl>
                                          <p:spTgt spid="5"/>
                                        </p:tgtEl>
                                        <p:attrNameLst>
                                          <p:attrName>style.visibility</p:attrName>
                                        </p:attrNameLst>
                                      </p:cBhvr>
                                      <p:to>
                                        <p:strVal val="hidden"/>
                                      </p:to>
                                    </p:set>
                                  </p:childTnLst>
                                </p:cTn>
                              </p:par>
                              <p:par>
                                <p:cTn id="9" presetID="20" presetClass="exit" presetSubtype="0" fill="hold" nodeType="withEffect">
                                  <p:stCondLst>
                                    <p:cond delay="0"/>
                                  </p:stCondLst>
                                  <p:childTnLst>
                                    <p:animEffect transition="out" filter="wedge">
                                      <p:cBhvr>
                                        <p:cTn id="10" dur="3000"/>
                                        <p:tgtEl>
                                          <p:spTgt spid="5"/>
                                        </p:tgtEl>
                                      </p:cBhvr>
                                    </p:animEffect>
                                    <p:set>
                                      <p:cBhvr>
                                        <p:cTn id="11" dur="1" fill="hold">
                                          <p:stCondLst>
                                            <p:cond delay="2999"/>
                                          </p:stCondLst>
                                        </p:cTn>
                                        <p:tgtEl>
                                          <p:spTgt spid="5"/>
                                        </p:tgtEl>
                                        <p:attrNameLst>
                                          <p:attrName>style.visibility</p:attrName>
                                        </p:attrNameLst>
                                      </p:cBhvr>
                                      <p:to>
                                        <p:strVal val="hidden"/>
                                      </p:to>
                                    </p:set>
                                  </p:childTnLst>
                                </p:cTn>
                              </p:par>
                              <p:par>
                                <p:cTn id="12" presetID="17" presetClass="entr" presetSubtype="10"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fltVal val="0"/>
                                          </p:val>
                                        </p:tav>
                                        <p:tav tm="100000">
                                          <p:val>
                                            <p:strVal val="#ppt_w"/>
                                          </p:val>
                                        </p:tav>
                                      </p:tavLst>
                                    </p:anim>
                                    <p:anim calcmode="lin" valueType="num">
                                      <p:cBhvr>
                                        <p:cTn id="15" dur="3000" fill="hold"/>
                                        <p:tgtEl>
                                          <p:spTgt spid="4"/>
                                        </p:tgtEl>
                                        <p:attrNameLst>
                                          <p:attrName>ppt_h</p:attrName>
                                        </p:attrNameLst>
                                      </p:cBhvr>
                                      <p:tavLst>
                                        <p:tav tm="0">
                                          <p:val>
                                            <p:strVal val="#ppt_h"/>
                                          </p:val>
                                        </p:tav>
                                        <p:tav tm="100000">
                                          <p:val>
                                            <p:strVal val="#ppt_h"/>
                                          </p:val>
                                        </p:tav>
                                      </p:tavLst>
                                    </p:anim>
                                  </p:childTnLst>
                                </p:cTn>
                              </p:par>
                              <p:par>
                                <p:cTn id="16" presetID="20" presetClass="entr" presetSubtype="0"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edge">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374388558_530022913_2-Pictures-of--Want-to-live-and-work-in-Canada-Australia.jpg"/>
          <p:cNvPicPr>
            <a:picLocks noChangeAspect="1"/>
          </p:cNvPicPr>
          <p:nvPr/>
        </p:nvPicPr>
        <p:blipFill>
          <a:blip r:embed="rId2"/>
          <a:stretch>
            <a:fillRect/>
          </a:stretch>
        </p:blipFill>
        <p:spPr>
          <a:xfrm>
            <a:off x="0" y="0"/>
            <a:ext cx="9144000" cy="6858000"/>
          </a:xfrm>
          <a:prstGeom prst="rect">
            <a:avLst/>
          </a:prstGeom>
        </p:spPr>
      </p:pic>
      <p:pic>
        <p:nvPicPr>
          <p:cNvPr id="5" name="4 Imagen" descr="1374388558_530022913_2-Pictures-of--Want-to-live-and-work-in-Canada-Australia.jpg"/>
          <p:cNvPicPr>
            <a:picLocks noChangeAspect="1"/>
          </p:cNvPicPr>
          <p:nvPr/>
        </p:nvPicPr>
        <p:blipFill>
          <a:blip r:embed="rId2"/>
          <a:stretch>
            <a:fillRect/>
          </a:stretch>
        </p:blipFill>
        <p:spPr>
          <a:xfrm>
            <a:off x="0" y="0"/>
            <a:ext cx="9144000" cy="6858000"/>
          </a:xfrm>
          <a:prstGeom prst="rect">
            <a:avLst/>
          </a:prstGeom>
        </p:spPr>
      </p:pic>
      <p:pic>
        <p:nvPicPr>
          <p:cNvPr id="31748" name="Picture 4" descr="Rendered Image"/>
          <p:cNvPicPr>
            <a:picLocks noChangeAspect="1" noChangeArrowheads="1"/>
          </p:cNvPicPr>
          <p:nvPr/>
        </p:nvPicPr>
        <p:blipFill>
          <a:blip r:embed="rId3"/>
          <a:srcRect/>
          <a:stretch>
            <a:fillRect/>
          </a:stretch>
        </p:blipFill>
        <p:spPr bwMode="auto">
          <a:xfrm rot="19989091">
            <a:off x="3255728" y="4451994"/>
            <a:ext cx="2404873" cy="1520730"/>
          </a:xfrm>
          <a:prstGeom prst="rect">
            <a:avLst/>
          </a:prstGeom>
          <a:noFill/>
        </p:spPr>
      </p:pic>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5"/>
                                        </p:tgtEl>
                                        <p:attrNameLst>
                                          <p:attrName>ppt_w</p:attrName>
                                        </p:attrNameLst>
                                      </p:cBhvr>
                                      <p:tavLst>
                                        <p:tav tm="0">
                                          <p:val>
                                            <p:strVal val="ppt_w"/>
                                          </p:val>
                                        </p:tav>
                                        <p:tav tm="100000">
                                          <p:val>
                                            <p:strVal val="4/3*ppt_w"/>
                                          </p:val>
                                        </p:tav>
                                      </p:tavLst>
                                    </p:anim>
                                    <p:anim calcmode="lin" valueType="num">
                                      <p:cBhvr>
                                        <p:cTn id="7" dur="3000"/>
                                        <p:tgtEl>
                                          <p:spTgt spid="5"/>
                                        </p:tgtEl>
                                        <p:attrNameLst>
                                          <p:attrName>ppt_h</p:attrName>
                                        </p:attrNameLst>
                                      </p:cBhvr>
                                      <p:tavLst>
                                        <p:tav tm="0">
                                          <p:val>
                                            <p:strVal val="ppt_h"/>
                                          </p:val>
                                        </p:tav>
                                        <p:tav tm="100000">
                                          <p:val>
                                            <p:strVal val="4/3*ppt_h"/>
                                          </p:val>
                                        </p:tav>
                                      </p:tavLst>
                                    </p:anim>
                                    <p:set>
                                      <p:cBhvr>
                                        <p:cTn id="8" dur="1" fill="hold">
                                          <p:stCondLst>
                                            <p:cond delay="2999"/>
                                          </p:stCondLst>
                                        </p:cTn>
                                        <p:tgtEl>
                                          <p:spTgt spid="5"/>
                                        </p:tgtEl>
                                        <p:attrNameLst>
                                          <p:attrName>style.visibility</p:attrName>
                                        </p:attrNameLst>
                                      </p:cBhvr>
                                      <p:to>
                                        <p:strVal val="hidden"/>
                                      </p:to>
                                    </p:set>
                                  </p:childTnLst>
                                </p:cTn>
                              </p:par>
                            </p:childTnLst>
                          </p:cTn>
                        </p:par>
                        <p:par>
                          <p:cTn id="9" fill="hold">
                            <p:stCondLst>
                              <p:cond delay="3000"/>
                            </p:stCondLst>
                            <p:childTnLst>
                              <p:par>
                                <p:cTn id="10" presetID="23" presetClass="entr" presetSubtype="288" fill="hold"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3000" fill="hold"/>
                                        <p:tgtEl>
                                          <p:spTgt spid="4"/>
                                        </p:tgtEl>
                                        <p:attrNameLst>
                                          <p:attrName>ppt_w</p:attrName>
                                        </p:attrNameLst>
                                      </p:cBhvr>
                                      <p:tavLst>
                                        <p:tav tm="0">
                                          <p:val>
                                            <p:strVal val="4/3*#ppt_w"/>
                                          </p:val>
                                        </p:tav>
                                        <p:tav tm="100000">
                                          <p:val>
                                            <p:strVal val="#ppt_w"/>
                                          </p:val>
                                        </p:tav>
                                      </p:tavLst>
                                    </p:anim>
                                    <p:anim calcmode="lin" valueType="num">
                                      <p:cBhvr>
                                        <p:cTn id="13" dur="3000" fill="hold"/>
                                        <p:tgtEl>
                                          <p:spTgt spid="4"/>
                                        </p:tgtEl>
                                        <p:attrNameLst>
                                          <p:attrName>ppt_h</p:attrName>
                                        </p:attrNameLst>
                                      </p:cBhvr>
                                      <p:tavLst>
                                        <p:tav tm="0">
                                          <p:val>
                                            <p:strVal val="4/3*#ppt_h"/>
                                          </p:val>
                                        </p:tav>
                                        <p:tav tm="100000">
                                          <p:val>
                                            <p:strVal val="#ppt_h"/>
                                          </p:val>
                                        </p:tav>
                                      </p:tavLst>
                                    </p:anim>
                                  </p:childTnLst>
                                </p:cTn>
                              </p:par>
                            </p:childTnLst>
                          </p:cTn>
                        </p:par>
                        <p:par>
                          <p:cTn id="14" fill="hold">
                            <p:stCondLst>
                              <p:cond delay="6000"/>
                            </p:stCondLst>
                            <p:childTnLst>
                              <p:par>
                                <p:cTn id="15" presetID="23" presetClass="entr" presetSubtype="16" fill="hold" nodeType="afterEffect">
                                  <p:stCondLst>
                                    <p:cond delay="0"/>
                                  </p:stCondLst>
                                  <p:childTnLst>
                                    <p:set>
                                      <p:cBhvr>
                                        <p:cTn id="16" dur="1" fill="hold">
                                          <p:stCondLst>
                                            <p:cond delay="0"/>
                                          </p:stCondLst>
                                        </p:cTn>
                                        <p:tgtEl>
                                          <p:spTgt spid="31748"/>
                                        </p:tgtEl>
                                        <p:attrNameLst>
                                          <p:attrName>style.visibility</p:attrName>
                                        </p:attrNameLst>
                                      </p:cBhvr>
                                      <p:to>
                                        <p:strVal val="visible"/>
                                      </p:to>
                                    </p:set>
                                    <p:anim calcmode="lin" valueType="num">
                                      <p:cBhvr>
                                        <p:cTn id="17" dur="2000" fill="hold"/>
                                        <p:tgtEl>
                                          <p:spTgt spid="31748"/>
                                        </p:tgtEl>
                                        <p:attrNameLst>
                                          <p:attrName>ppt_w</p:attrName>
                                        </p:attrNameLst>
                                      </p:cBhvr>
                                      <p:tavLst>
                                        <p:tav tm="0">
                                          <p:val>
                                            <p:fltVal val="0"/>
                                          </p:val>
                                        </p:tav>
                                        <p:tav tm="100000">
                                          <p:val>
                                            <p:strVal val="#ppt_w"/>
                                          </p:val>
                                        </p:tav>
                                      </p:tavLst>
                                    </p:anim>
                                    <p:anim calcmode="lin" valueType="num">
                                      <p:cBhvr>
                                        <p:cTn id="18" dur="2000" fill="hold"/>
                                        <p:tgtEl>
                                          <p:spTgt spid="3174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4.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a:srcRect/>
          <a:stretch>
            <a:fillRect/>
          </a:stretch>
        </p:blipFill>
        <p:spPr bwMode="auto">
          <a:xfrm>
            <a:off x="8229600" y="609600"/>
            <a:ext cx="304800" cy="304800"/>
          </a:xfrm>
          <a:prstGeom prst="rect">
            <a:avLst/>
          </a:prstGeom>
          <a:noFill/>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ctr"/>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4"/>
          </p:cNvPr>
          <p:cNvPicPr>
            <a:picLocks noChangeAspect="1" noChangeArrowheads="1"/>
          </p:cNvPicPr>
          <p:nvPr/>
        </p:nvPicPr>
        <p:blipFill>
          <a:blip r:embed="rId5"/>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9530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pic>
        <p:nvPicPr>
          <p:cNvPr id="11677" name="Picture 413" descr="logo">
            <a:hlinkClick r:id="rId6"/>
          </p:cNvPr>
          <p:cNvPicPr>
            <a:picLocks noChangeAspect="1" noChangeArrowheads="1"/>
          </p:cNvPicPr>
          <p:nvPr/>
        </p:nvPicPr>
        <p:blipFill>
          <a:blip r:embed="rId7"/>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w="9525">
            <a:noFill/>
            <a:miter lim="800000"/>
            <a:headEnd/>
            <a:tailEnd/>
          </a:ln>
          <a:effectLst/>
        </p:spPr>
        <p:txBody>
          <a:bodyPr>
            <a:spAutoFit/>
          </a:bodyPr>
          <a:lstStyle/>
          <a:p>
            <a:pPr algn="ctr"/>
            <a:r>
              <a:rPr lang="es-ES_tradnl" b="1" u="sng">
                <a:solidFill>
                  <a:srgbClr val="04265C"/>
                </a:solidFill>
                <a:latin typeface="Berlin Sans FB Demi" pitchFamily="34" charset="0"/>
              </a:rPr>
              <a:t>PPS Exclusivos</a:t>
            </a:r>
            <a:endParaRPr lang="es-ES" b="1" u="sng">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a:srcRect/>
          <a:stretch>
            <a:fillRect/>
          </a:stretch>
        </p:blipFill>
        <p:spPr bwMode="auto">
          <a:xfrm rot="-1069669">
            <a:off x="5334000" y="1524000"/>
            <a:ext cx="3581400" cy="1565275"/>
          </a:xfrm>
          <a:prstGeom prst="rect">
            <a:avLst/>
          </a:prstGeom>
          <a:noFill/>
        </p:spPr>
      </p:pic>
    </p:spTree>
  </p:cSld>
  <p:clrMapOvr>
    <a:masterClrMapping/>
  </p:clrMapOvr>
  <p:transition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751</Words>
  <Application>Microsoft Office PowerPoint</Application>
  <PresentationFormat>Presentación en pantalla (4:3)</PresentationFormat>
  <Paragraphs>92</Paragraphs>
  <Slides>64</Slides>
  <Notes>8</Notes>
  <HiddenSlides>0</HiddenSlides>
  <MMClips>1</MMClips>
  <ScaleCrop>false</ScaleCrop>
  <HeadingPairs>
    <vt:vector size="4" baseType="variant">
      <vt:variant>
        <vt:lpstr>Tema</vt:lpstr>
      </vt:variant>
      <vt:variant>
        <vt:i4>2</vt:i4>
      </vt:variant>
      <vt:variant>
        <vt:lpstr>Títulos de diapositiva</vt:lpstr>
      </vt:variant>
      <vt:variant>
        <vt:i4>64</vt:i4>
      </vt:variant>
    </vt:vector>
  </HeadingPairs>
  <TitlesOfParts>
    <vt:vector size="66"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45</cp:revision>
  <dcterms:created xsi:type="dcterms:W3CDTF">2013-11-06T18:31:31Z</dcterms:created>
  <dcterms:modified xsi:type="dcterms:W3CDTF">2013-11-07T15:58:34Z</dcterms:modified>
</cp:coreProperties>
</file>