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3"/>
  </p:notesMasterIdLst>
  <p:sldIdLst>
    <p:sldId id="329" r:id="rId3"/>
    <p:sldId id="349" r:id="rId4"/>
    <p:sldId id="324" r:id="rId5"/>
    <p:sldId id="328" r:id="rId6"/>
    <p:sldId id="335" r:id="rId7"/>
    <p:sldId id="347" r:id="rId8"/>
    <p:sldId id="331" r:id="rId9"/>
    <p:sldId id="333" r:id="rId10"/>
    <p:sldId id="332" r:id="rId11"/>
    <p:sldId id="346" r:id="rId12"/>
    <p:sldId id="338" r:id="rId13"/>
    <p:sldId id="337" r:id="rId14"/>
    <p:sldId id="339" r:id="rId15"/>
    <p:sldId id="343" r:id="rId16"/>
    <p:sldId id="342" r:id="rId17"/>
    <p:sldId id="340" r:id="rId18"/>
    <p:sldId id="336" r:id="rId19"/>
    <p:sldId id="270" r:id="rId20"/>
    <p:sldId id="268" r:id="rId21"/>
    <p:sldId id="261" r:id="rId22"/>
    <p:sldId id="263" r:id="rId23"/>
    <p:sldId id="264" r:id="rId24"/>
    <p:sldId id="265" r:id="rId25"/>
    <p:sldId id="262" r:id="rId26"/>
    <p:sldId id="290" r:id="rId27"/>
    <p:sldId id="288" r:id="rId28"/>
    <p:sldId id="287" r:id="rId29"/>
    <p:sldId id="286" r:id="rId30"/>
    <p:sldId id="284" r:id="rId31"/>
    <p:sldId id="282" r:id="rId32"/>
    <p:sldId id="283" r:id="rId33"/>
    <p:sldId id="301" r:id="rId34"/>
    <p:sldId id="300" r:id="rId35"/>
    <p:sldId id="299" r:id="rId36"/>
    <p:sldId id="297" r:id="rId37"/>
    <p:sldId id="296" r:id="rId38"/>
    <p:sldId id="295" r:id="rId39"/>
    <p:sldId id="294" r:id="rId40"/>
    <p:sldId id="292" r:id="rId41"/>
    <p:sldId id="291" r:id="rId42"/>
    <p:sldId id="311" r:id="rId43"/>
    <p:sldId id="310" r:id="rId44"/>
    <p:sldId id="309" r:id="rId45"/>
    <p:sldId id="305" r:id="rId46"/>
    <p:sldId id="303" r:id="rId47"/>
    <p:sldId id="318" r:id="rId48"/>
    <p:sldId id="323" r:id="rId49"/>
    <p:sldId id="313" r:id="rId50"/>
    <p:sldId id="334" r:id="rId51"/>
    <p:sldId id="302" r:id="rId52"/>
    <p:sldId id="321" r:id="rId53"/>
    <p:sldId id="257" r:id="rId54"/>
    <p:sldId id="277" r:id="rId55"/>
    <p:sldId id="273" r:id="rId56"/>
    <p:sldId id="269" r:id="rId57"/>
    <p:sldId id="344" r:id="rId58"/>
    <p:sldId id="275" r:id="rId59"/>
    <p:sldId id="279" r:id="rId60"/>
    <p:sldId id="272" r:id="rId61"/>
    <p:sldId id="348" r:id="rId6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9OmpVkyxRwLJJSABFsj4w" hashData="oub7uURXCHfj/l/BZcKl6kDLFQ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60252"/>
    <a:srgbClr val="090383"/>
    <a:srgbClr val="1005E9"/>
    <a:srgbClr val="669900"/>
    <a:srgbClr val="666633"/>
    <a:srgbClr val="C547AA"/>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402" autoAdjust="0"/>
    <p:restoredTop sz="99471" autoAdjust="0"/>
  </p:normalViewPr>
  <p:slideViewPr>
    <p:cSldViewPr>
      <p:cViewPr>
        <p:scale>
          <a:sx n="60" d="100"/>
          <a:sy n="60" d="100"/>
        </p:scale>
        <p:origin x="-34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CAED4FD-D930-44A6-9BE6-C4B474B9FD6D}" type="datetimeFigureOut">
              <a:rPr lang="es-ES" smtClean="0"/>
              <a:pPr/>
              <a:t>15/02/2014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5E2ACF-B6F5-4C69-8225-F9B224D15B3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F5E2ACF-B6F5-4C69-8225-F9B224D15B3D}"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F5E2ACF-B6F5-4C69-8225-F9B224D15B3D}" type="slidenum">
              <a:rPr lang="es-ES" smtClean="0"/>
              <a:pPr/>
              <a:t>11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091CACA-80CB-48D9-8805-828E685CABDB}"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F0376B6-442A-4B0D-8DA5-1EBB3F4ABF2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B20A1F-2CD3-412D-BC5A-B8536247A424}" type="datetimeFigureOut">
              <a:rPr lang="es-ES" smtClean="0"/>
              <a:pPr/>
              <a:t>15/02/2014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91CACA-80CB-48D9-8805-828E685CABDB}"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039A628-A9AB-4333-95E4-5BB2459478D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6.png"/><Relationship Id="rId7" Type="http://schemas.openxmlformats.org/officeDocument/2006/relationships/image" Target="../media/image6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2.jpg"/>
          <p:cNvPicPr>
            <a:picLocks noGrp="1" noChangeAspect="1"/>
          </p:cNvPicPr>
          <p:nvPr>
            <p:ph idx="1"/>
          </p:nvPr>
        </p:nvPicPr>
        <p:blipFill>
          <a:blip r:embed="rId4"/>
          <a:stretch>
            <a:fillRect/>
          </a:stretch>
        </p:blipFill>
        <p:spPr>
          <a:xfrm>
            <a:off x="0" y="0"/>
            <a:ext cx="9144000" cy="6858000"/>
          </a:xfrm>
        </p:spPr>
      </p:pic>
      <p:sp>
        <p:nvSpPr>
          <p:cNvPr id="5" name="4 Proceso"/>
          <p:cNvSpPr/>
          <p:nvPr/>
        </p:nvSpPr>
        <p:spPr>
          <a:xfrm rot="7493494">
            <a:off x="2216155" y="-1113168"/>
            <a:ext cx="94307" cy="5452908"/>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roceso"/>
          <p:cNvSpPr/>
          <p:nvPr/>
        </p:nvSpPr>
        <p:spPr>
          <a:xfrm rot="7684607">
            <a:off x="6958638" y="2490942"/>
            <a:ext cx="100291" cy="5302038"/>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3136705" flipH="1">
            <a:off x="2146301" y="2441353"/>
            <a:ext cx="82456" cy="5439841"/>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200559" flipH="1">
            <a:off x="6715243" y="-1010795"/>
            <a:ext cx="99751" cy="5215288"/>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7493494">
            <a:off x="2209689" y="-931995"/>
            <a:ext cx="77141" cy="5345579"/>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3200559" flipH="1">
            <a:off x="6889281" y="-1020932"/>
            <a:ext cx="86634" cy="5358166"/>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136705" flipH="1">
            <a:off x="2311261" y="2584937"/>
            <a:ext cx="86198" cy="5344443"/>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7684607" flipH="1">
            <a:off x="6741004" y="2620734"/>
            <a:ext cx="101955" cy="5183540"/>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493494">
            <a:off x="2136716" y="-737567"/>
            <a:ext cx="84253" cy="5253964"/>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3136705" flipH="1">
            <a:off x="2516614" y="2743306"/>
            <a:ext cx="75849" cy="5159751"/>
          </a:xfrm>
          <a:prstGeom prst="flowChartProcess">
            <a:avLst/>
          </a:prstGeom>
          <a:gradFill flip="none" rotWithShape="1">
            <a:gsLst>
              <a:gs pos="41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7684607">
            <a:off x="6596766" y="2800190"/>
            <a:ext cx="91666" cy="4975183"/>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3200559" flipH="1">
            <a:off x="7024751" y="-919166"/>
            <a:ext cx="99963" cy="5424869"/>
          </a:xfrm>
          <a:prstGeom prst="flowChartProcess">
            <a:avLst/>
          </a:prstGeom>
          <a:gradFill flip="none" rotWithShape="1">
            <a:gsLst>
              <a:gs pos="24000">
                <a:schemeClr val="accent6">
                  <a:lumMod val="75000"/>
                </a:schemeClr>
              </a:gs>
              <a:gs pos="50000">
                <a:srgbClr val="9CB86E"/>
              </a:gs>
              <a:gs pos="100000">
                <a:srgbClr val="156B13"/>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2484" name="Picture 20" descr="Rendered Image"/>
          <p:cNvPicPr>
            <a:picLocks noChangeAspect="1" noChangeArrowheads="1"/>
          </p:cNvPicPr>
          <p:nvPr/>
        </p:nvPicPr>
        <p:blipFill>
          <a:blip r:embed="rId5">
            <a:lum contrast="40000"/>
          </a:blip>
          <a:srcRect/>
          <a:stretch>
            <a:fillRect/>
          </a:stretch>
        </p:blipFill>
        <p:spPr bwMode="auto">
          <a:xfrm flipH="1">
            <a:off x="2786050" y="5857892"/>
            <a:ext cx="1074242" cy="591955"/>
          </a:xfrm>
          <a:prstGeom prst="rect">
            <a:avLst/>
          </a:prstGeom>
          <a:noFill/>
        </p:spPr>
      </p:pic>
      <p:pic>
        <p:nvPicPr>
          <p:cNvPr id="26" name="Picture 20" descr="Rendered Image"/>
          <p:cNvPicPr>
            <a:picLocks noChangeAspect="1" noChangeArrowheads="1"/>
          </p:cNvPicPr>
          <p:nvPr/>
        </p:nvPicPr>
        <p:blipFill>
          <a:blip r:embed="rId5">
            <a:lum contrast="40000"/>
          </a:blip>
          <a:srcRect/>
          <a:stretch>
            <a:fillRect/>
          </a:stretch>
        </p:blipFill>
        <p:spPr bwMode="auto">
          <a:xfrm>
            <a:off x="7786711" y="5857893"/>
            <a:ext cx="1071570" cy="714380"/>
          </a:xfrm>
          <a:prstGeom prst="rect">
            <a:avLst/>
          </a:prstGeom>
          <a:noFill/>
        </p:spPr>
      </p:pic>
      <p:pic>
        <p:nvPicPr>
          <p:cNvPr id="64518" name="Picture 6" descr="Rendered Image"/>
          <p:cNvPicPr>
            <a:picLocks noChangeAspect="1" noChangeArrowheads="1"/>
          </p:cNvPicPr>
          <p:nvPr/>
        </p:nvPicPr>
        <p:blipFill>
          <a:blip r:embed="rId6">
            <a:lum contrast="40000"/>
          </a:blip>
          <a:srcRect/>
          <a:stretch>
            <a:fillRect/>
          </a:stretch>
        </p:blipFill>
        <p:spPr bwMode="auto">
          <a:xfrm>
            <a:off x="3000364" y="571480"/>
            <a:ext cx="5143500" cy="904876"/>
          </a:xfrm>
          <a:prstGeom prst="rect">
            <a:avLst/>
          </a:prstGeom>
          <a:noFill/>
        </p:spPr>
      </p:pic>
      <p:pic>
        <p:nvPicPr>
          <p:cNvPr id="64528" name="Picture 16" descr="Rendered Image"/>
          <p:cNvPicPr>
            <a:picLocks noChangeAspect="1" noChangeArrowheads="1"/>
          </p:cNvPicPr>
          <p:nvPr/>
        </p:nvPicPr>
        <p:blipFill>
          <a:blip r:embed="rId7">
            <a:lum contrast="40000"/>
          </a:blip>
          <a:srcRect/>
          <a:stretch>
            <a:fillRect/>
          </a:stretch>
        </p:blipFill>
        <p:spPr bwMode="auto">
          <a:xfrm>
            <a:off x="4000496" y="5857892"/>
            <a:ext cx="3762375" cy="590551"/>
          </a:xfrm>
          <a:prstGeom prst="rect">
            <a:avLst/>
          </a:prstGeom>
          <a:noFill/>
        </p:spPr>
      </p:pic>
      <p:pic>
        <p:nvPicPr>
          <p:cNvPr id="63490" name="Picture 2" descr="Rendered Image"/>
          <p:cNvPicPr>
            <a:picLocks noChangeAspect="1" noChangeArrowheads="1"/>
          </p:cNvPicPr>
          <p:nvPr/>
        </p:nvPicPr>
        <p:blipFill>
          <a:blip r:embed="rId8">
            <a:lum bright="40000" contrast="40000"/>
          </a:blip>
          <a:srcRect/>
          <a:stretch>
            <a:fillRect/>
          </a:stretch>
        </p:blipFill>
        <p:spPr bwMode="auto">
          <a:xfrm>
            <a:off x="3643306" y="4786322"/>
            <a:ext cx="2295525" cy="371475"/>
          </a:xfrm>
          <a:prstGeom prst="rect">
            <a:avLst/>
          </a:prstGeom>
          <a:noFill/>
        </p:spPr>
      </p:pic>
      <p:pic>
        <p:nvPicPr>
          <p:cNvPr id="63492" name="Picture 4" descr="Rendered Image"/>
          <p:cNvPicPr>
            <a:picLocks noChangeAspect="1" noChangeArrowheads="1"/>
          </p:cNvPicPr>
          <p:nvPr/>
        </p:nvPicPr>
        <p:blipFill>
          <a:blip r:embed="rId9">
            <a:lum bright="40000" contrast="40000"/>
          </a:blip>
          <a:srcRect/>
          <a:stretch>
            <a:fillRect/>
          </a:stretch>
        </p:blipFill>
        <p:spPr bwMode="auto">
          <a:xfrm>
            <a:off x="6143636" y="4786322"/>
            <a:ext cx="752475" cy="371475"/>
          </a:xfrm>
          <a:prstGeom prst="rect">
            <a:avLst/>
          </a:prstGeom>
          <a:noFill/>
        </p:spPr>
      </p:pic>
      <p:pic>
        <p:nvPicPr>
          <p:cNvPr id="63494" name="Picture 6" descr="Rendered Image"/>
          <p:cNvPicPr>
            <a:picLocks noChangeAspect="1" noChangeArrowheads="1"/>
          </p:cNvPicPr>
          <p:nvPr/>
        </p:nvPicPr>
        <p:blipFill>
          <a:blip r:embed="rId10">
            <a:lum bright="40000" contrast="40000"/>
          </a:blip>
          <a:srcRect/>
          <a:stretch>
            <a:fillRect/>
          </a:stretch>
        </p:blipFill>
        <p:spPr bwMode="auto">
          <a:xfrm>
            <a:off x="7072330" y="4786322"/>
            <a:ext cx="1047750" cy="371475"/>
          </a:xfrm>
          <a:prstGeom prst="rect">
            <a:avLst/>
          </a:prstGeom>
          <a:noFill/>
        </p:spPr>
      </p:pic>
      <p:pic>
        <p:nvPicPr>
          <p:cNvPr id="63496" name="Picture 8" descr="Rendered Image"/>
          <p:cNvPicPr>
            <a:picLocks noChangeAspect="1" noChangeArrowheads="1"/>
          </p:cNvPicPr>
          <p:nvPr/>
        </p:nvPicPr>
        <p:blipFill>
          <a:blip r:embed="rId11">
            <a:lum bright="40000" contrast="40000"/>
          </a:blip>
          <a:srcRect/>
          <a:stretch>
            <a:fillRect/>
          </a:stretch>
        </p:blipFill>
        <p:spPr bwMode="auto">
          <a:xfrm>
            <a:off x="5072066" y="5286388"/>
            <a:ext cx="1685925" cy="371475"/>
          </a:xfrm>
          <a:prstGeom prst="rect">
            <a:avLst/>
          </a:prstGeom>
          <a:noFill/>
        </p:spPr>
      </p:pic>
      <p:pic>
        <p:nvPicPr>
          <p:cNvPr id="30" name="29 Imagen" descr="gen2.jpg"/>
          <p:cNvPicPr>
            <a:picLocks noChangeAspect="1"/>
          </p:cNvPicPr>
          <p:nvPr/>
        </p:nvPicPr>
        <p:blipFill>
          <a:blip r:embed="rId4"/>
          <a:stretch>
            <a:fillRect/>
          </a:stretch>
        </p:blipFill>
        <p:spPr>
          <a:xfrm>
            <a:off x="-17858" y="0"/>
            <a:ext cx="9161858" cy="6858000"/>
          </a:xfrm>
          <a:prstGeom prst="rect">
            <a:avLst/>
          </a:prstGeom>
        </p:spPr>
      </p:pic>
      <p:sp>
        <p:nvSpPr>
          <p:cNvPr id="25" name="24 CuadroTexto"/>
          <p:cNvSpPr txBox="1"/>
          <p:nvPr/>
        </p:nvSpPr>
        <p:spPr>
          <a:xfrm>
            <a:off x="285720" y="6858000"/>
            <a:ext cx="184731" cy="369332"/>
          </a:xfrm>
          <a:prstGeom prst="rect">
            <a:avLst/>
          </a:prstGeom>
          <a:noFill/>
        </p:spPr>
        <p:txBody>
          <a:bodyPr wrap="none" rtlCol="0">
            <a:spAutoFit/>
          </a:bodyPr>
          <a:lstStyle/>
          <a:p>
            <a:endParaRPr lang="es-ES" dirty="0"/>
          </a:p>
        </p:txBody>
      </p:sp>
      <p:sp>
        <p:nvSpPr>
          <p:cNvPr id="27" name="26 CuadroTexto"/>
          <p:cNvSpPr txBox="1"/>
          <p:nvPr/>
        </p:nvSpPr>
        <p:spPr>
          <a:xfrm rot="20605511">
            <a:off x="-781600" y="5466498"/>
            <a:ext cx="2848857"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_tradnl" sz="1400" dirty="0" smtClean="0">
                <a:solidFill>
                  <a:srgbClr val="FFCC00"/>
                </a:solidFill>
                <a:latin typeface="Pristina" pitchFamily="66" charset="0"/>
              </a:rPr>
              <a:t>Esta es una creación de Raquel</a:t>
            </a:r>
            <a:endParaRPr lang="es-ES" sz="1400" dirty="0">
              <a:solidFill>
                <a:srgbClr val="FFCC00"/>
              </a:solidFill>
              <a:latin typeface="Pristina" pitchFamily="66" charset="0"/>
            </a:endParaRPr>
          </a:p>
        </p:txBody>
      </p:sp>
    </p:spTree>
  </p:cSld>
  <p:clrMapOvr>
    <a:masterClrMapping/>
  </p:clrMapOvr>
  <p:transition spd="slow" advTm="24000">
    <p:sndAc>
      <p:stSnd loop="1">
        <p:snd r:embed="rId3" name="MÚSICA FRANCESA ROMÁNTICA en Cafés de PARIS  M. Mathieu 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plus(in)">
                                      <p:cBhvr>
                                        <p:cTn id="25" dur="3000"/>
                                        <p:tgtEl>
                                          <p:spTgt spid="14"/>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plus(in)">
                                      <p:cBhvr>
                                        <p:cTn id="28" dur="3000"/>
                                        <p:tgtEl>
                                          <p:spTgt spid="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vertical)">
                                      <p:cBhvr>
                                        <p:cTn id="46" dur="3000"/>
                                        <p:tgtEl>
                                          <p:spTgt spid="5"/>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vertical)">
                                      <p:cBhvr>
                                        <p:cTn id="49" dur="3000"/>
                                        <p:tgtEl>
                                          <p:spTgt spid="7"/>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vertical)">
                                      <p:cBhvr>
                                        <p:cTn id="52" dur="3000"/>
                                        <p:tgtEl>
                                          <p:spTgt spid="9"/>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vertical)">
                                      <p:cBhvr>
                                        <p:cTn id="55" dur="3000"/>
                                        <p:tgtEl>
                                          <p:spTgt spid="11"/>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blinds(vertical)">
                                      <p:cBhvr>
                                        <p:cTn id="58" dur="3000"/>
                                        <p:tgtEl>
                                          <p:spTgt spid="1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blinds(vertical)">
                                      <p:cBhvr>
                                        <p:cTn id="61" dur="3000"/>
                                        <p:tgtEl>
                                          <p:spTgt spid="1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blinds(vertical)">
                                      <p:cBhvr>
                                        <p:cTn id="64" dur="3000"/>
                                        <p:tgtEl>
                                          <p:spTgt spid="6"/>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linds(vertical)">
                                      <p:cBhvr>
                                        <p:cTn id="67" dur="3000"/>
                                        <p:tgtEl>
                                          <p:spTgt spid="8"/>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3000"/>
                                        <p:tgtEl>
                                          <p:spTgt spid="10"/>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linds(vertical)">
                                      <p:cBhvr>
                                        <p:cTn id="73" dur="3000"/>
                                        <p:tgtEl>
                                          <p:spTgt spid="12"/>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vertical)">
                                      <p:cBhvr>
                                        <p:cTn id="76" dur="3000"/>
                                        <p:tgtEl>
                                          <p:spTgt spid="15"/>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blinds(vertical)">
                                      <p:cBhvr>
                                        <p:cTn id="79" dur="3000"/>
                                        <p:tgtEl>
                                          <p:spTgt spid="16"/>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1+#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1+#ppt_w/2"/>
                                          </p:val>
                                        </p:tav>
                                        <p:tav tm="100000">
                                          <p:val>
                                            <p:strVal val="#ppt_x"/>
                                          </p:val>
                                        </p:tav>
                                      </p:tavLst>
                                    </p:anim>
                                    <p:anim calcmode="lin" valueType="num">
                                      <p:cBhvr additive="base">
                                        <p:cTn id="87" dur="3000" fill="hold"/>
                                        <p:tgtEl>
                                          <p:spTgt spid="9"/>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additive="base">
                                        <p:cTn id="90" dur="3000" fill="hold"/>
                                        <p:tgtEl>
                                          <p:spTgt spid="13"/>
                                        </p:tgtEl>
                                        <p:attrNameLst>
                                          <p:attrName>ppt_x</p:attrName>
                                        </p:attrNameLst>
                                      </p:cBhvr>
                                      <p:tavLst>
                                        <p:tav tm="0">
                                          <p:val>
                                            <p:strVal val="1+#ppt_w/2"/>
                                          </p:val>
                                        </p:tav>
                                        <p:tav tm="100000">
                                          <p:val>
                                            <p:strVal val="#ppt_x"/>
                                          </p:val>
                                        </p:tav>
                                      </p:tavLst>
                                    </p:anim>
                                    <p:anim calcmode="lin" valueType="num">
                                      <p:cBhvr additive="base">
                                        <p:cTn id="91" dur="3000" fill="hold"/>
                                        <p:tgtEl>
                                          <p:spTgt spid="13"/>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additive="base">
                                        <p:cTn id="98" dur="3000" fill="hold"/>
                                        <p:tgtEl>
                                          <p:spTgt spid="10"/>
                                        </p:tgtEl>
                                        <p:attrNameLst>
                                          <p:attrName>ppt_x</p:attrName>
                                        </p:attrNameLst>
                                      </p:cBhvr>
                                      <p:tavLst>
                                        <p:tav tm="0">
                                          <p:val>
                                            <p:strVal val="0-#ppt_w/2"/>
                                          </p:val>
                                        </p:tav>
                                        <p:tav tm="100000">
                                          <p:val>
                                            <p:strVal val="#ppt_x"/>
                                          </p:val>
                                        </p:tav>
                                      </p:tavLst>
                                    </p:anim>
                                    <p:anim calcmode="lin" valueType="num">
                                      <p:cBhvr additive="base">
                                        <p:cTn id="99" dur="3000" fill="hold"/>
                                        <p:tgtEl>
                                          <p:spTgt spid="10"/>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additive="base">
                                        <p:cTn id="102" dur="3000" fill="hold"/>
                                        <p:tgtEl>
                                          <p:spTgt spid="16"/>
                                        </p:tgtEl>
                                        <p:attrNameLst>
                                          <p:attrName>ppt_x</p:attrName>
                                        </p:attrNameLst>
                                      </p:cBhvr>
                                      <p:tavLst>
                                        <p:tav tm="0">
                                          <p:val>
                                            <p:strVal val="0-#ppt_w/2"/>
                                          </p:val>
                                        </p:tav>
                                        <p:tav tm="100000">
                                          <p:val>
                                            <p:strVal val="#ppt_x"/>
                                          </p:val>
                                        </p:tav>
                                      </p:tavLst>
                                    </p:anim>
                                    <p:anim calcmode="lin" valueType="num">
                                      <p:cBhvr additive="base">
                                        <p:cTn id="103" dur="3000" fill="hold"/>
                                        <p:tgtEl>
                                          <p:spTgt spid="16"/>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7"/>
                                        </p:tgtEl>
                                        <p:attrNameLst>
                                          <p:attrName>style.visibility</p:attrName>
                                        </p:attrNameLst>
                                      </p:cBhvr>
                                      <p:to>
                                        <p:strVal val="visible"/>
                                      </p:to>
                                    </p:set>
                                    <p:anim calcmode="lin" valueType="num">
                                      <p:cBhvr additive="base">
                                        <p:cTn id="106" dur="3000" fill="hold"/>
                                        <p:tgtEl>
                                          <p:spTgt spid="7"/>
                                        </p:tgtEl>
                                        <p:attrNameLst>
                                          <p:attrName>ppt_x</p:attrName>
                                        </p:attrNameLst>
                                      </p:cBhvr>
                                      <p:tavLst>
                                        <p:tav tm="0">
                                          <p:val>
                                            <p:strVal val="1+#ppt_w/2"/>
                                          </p:val>
                                        </p:tav>
                                        <p:tav tm="100000">
                                          <p:val>
                                            <p:strVal val="#ppt_x"/>
                                          </p:val>
                                        </p:tav>
                                      </p:tavLst>
                                    </p:anim>
                                    <p:anim calcmode="lin" valueType="num">
                                      <p:cBhvr additive="base">
                                        <p:cTn id="107" dur="3000" fill="hold"/>
                                        <p:tgtEl>
                                          <p:spTgt spid="7"/>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1"/>
                                        </p:tgtEl>
                                        <p:attrNameLst>
                                          <p:attrName>style.visibility</p:attrName>
                                        </p:attrNameLst>
                                      </p:cBhvr>
                                      <p:to>
                                        <p:strVal val="visible"/>
                                      </p:to>
                                    </p:set>
                                    <p:anim calcmode="lin" valueType="num">
                                      <p:cBhvr additive="base">
                                        <p:cTn id="110" dur="3000" fill="hold"/>
                                        <p:tgtEl>
                                          <p:spTgt spid="11"/>
                                        </p:tgtEl>
                                        <p:attrNameLst>
                                          <p:attrName>ppt_x</p:attrName>
                                        </p:attrNameLst>
                                      </p:cBhvr>
                                      <p:tavLst>
                                        <p:tav tm="0">
                                          <p:val>
                                            <p:strVal val="1+#ppt_w/2"/>
                                          </p:val>
                                        </p:tav>
                                        <p:tav tm="100000">
                                          <p:val>
                                            <p:strVal val="#ppt_x"/>
                                          </p:val>
                                        </p:tav>
                                      </p:tavLst>
                                    </p:anim>
                                    <p:anim calcmode="lin" valueType="num">
                                      <p:cBhvr additive="base">
                                        <p:cTn id="111" dur="3000" fill="hold"/>
                                        <p:tgtEl>
                                          <p:spTgt spid="11"/>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additive="base">
                                        <p:cTn id="114" dur="3000" fill="hold"/>
                                        <p:tgtEl>
                                          <p:spTgt spid="14"/>
                                        </p:tgtEl>
                                        <p:attrNameLst>
                                          <p:attrName>ppt_x</p:attrName>
                                        </p:attrNameLst>
                                      </p:cBhvr>
                                      <p:tavLst>
                                        <p:tav tm="0">
                                          <p:val>
                                            <p:strVal val="1+#ppt_w/2"/>
                                          </p:val>
                                        </p:tav>
                                        <p:tav tm="100000">
                                          <p:val>
                                            <p:strVal val="#ppt_x"/>
                                          </p:val>
                                        </p:tav>
                                      </p:tavLst>
                                    </p:anim>
                                    <p:anim calcmode="lin" valueType="num">
                                      <p:cBhvr additive="base">
                                        <p:cTn id="115" dur="3000" fill="hold"/>
                                        <p:tgtEl>
                                          <p:spTgt spid="14"/>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6"/>
                                        </p:tgtEl>
                                        <p:attrNameLst>
                                          <p:attrName>style.visibility</p:attrName>
                                        </p:attrNameLst>
                                      </p:cBhvr>
                                      <p:to>
                                        <p:strVal val="visible"/>
                                      </p:to>
                                    </p:set>
                                    <p:anim calcmode="lin" valueType="num">
                                      <p:cBhvr additive="base">
                                        <p:cTn id="118" dur="3000" fill="hold"/>
                                        <p:tgtEl>
                                          <p:spTgt spid="6"/>
                                        </p:tgtEl>
                                        <p:attrNameLst>
                                          <p:attrName>ppt_x</p:attrName>
                                        </p:attrNameLst>
                                      </p:cBhvr>
                                      <p:tavLst>
                                        <p:tav tm="0">
                                          <p:val>
                                            <p:strVal val="0-#ppt_w/2"/>
                                          </p:val>
                                        </p:tav>
                                        <p:tav tm="100000">
                                          <p:val>
                                            <p:strVal val="#ppt_x"/>
                                          </p:val>
                                        </p:tav>
                                      </p:tavLst>
                                    </p:anim>
                                    <p:anim calcmode="lin" valueType="num">
                                      <p:cBhvr additive="base">
                                        <p:cTn id="119" dur="3000" fill="hold"/>
                                        <p:tgtEl>
                                          <p:spTgt spid="6"/>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additive="base">
                                        <p:cTn id="122" dur="3000" fill="hold"/>
                                        <p:tgtEl>
                                          <p:spTgt spid="12"/>
                                        </p:tgtEl>
                                        <p:attrNameLst>
                                          <p:attrName>ppt_x</p:attrName>
                                        </p:attrNameLst>
                                      </p:cBhvr>
                                      <p:tavLst>
                                        <p:tav tm="0">
                                          <p:val>
                                            <p:strVal val="0-#ppt_w/2"/>
                                          </p:val>
                                        </p:tav>
                                        <p:tav tm="100000">
                                          <p:val>
                                            <p:strVal val="#ppt_x"/>
                                          </p:val>
                                        </p:tav>
                                      </p:tavLst>
                                    </p:anim>
                                    <p:anim calcmode="lin" valueType="num">
                                      <p:cBhvr additive="base">
                                        <p:cTn id="123" dur="3000" fill="hold"/>
                                        <p:tgtEl>
                                          <p:spTgt spid="12"/>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3000" fill="hold"/>
                                        <p:tgtEl>
                                          <p:spTgt spid="15"/>
                                        </p:tgtEl>
                                        <p:attrNameLst>
                                          <p:attrName>ppt_x</p:attrName>
                                        </p:attrNameLst>
                                      </p:cBhvr>
                                      <p:tavLst>
                                        <p:tav tm="0">
                                          <p:val>
                                            <p:strVal val="0-#ppt_w/2"/>
                                          </p:val>
                                        </p:tav>
                                        <p:tav tm="100000">
                                          <p:val>
                                            <p:strVal val="#ppt_x"/>
                                          </p:val>
                                        </p:tav>
                                      </p:tavLst>
                                    </p:anim>
                                    <p:anim calcmode="lin" valueType="num">
                                      <p:cBhvr additive="base">
                                        <p:cTn id="127" dur="3000" fill="hold"/>
                                        <p:tgtEl>
                                          <p:spTgt spid="15"/>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5"/>
                                        </p:tgtEl>
                                      </p:cBhvr>
                                    </p:animEffect>
                                    <p:set>
                                      <p:cBhvr>
                                        <p:cTn id="131" dur="1" fill="hold">
                                          <p:stCondLst>
                                            <p:cond delay="2999"/>
                                          </p:stCondLst>
                                        </p:cTn>
                                        <p:tgtEl>
                                          <p:spTgt spid="5"/>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3"/>
                                        </p:tgtEl>
                                      </p:cBhvr>
                                    </p:animEffect>
                                    <p:set>
                                      <p:cBhvr>
                                        <p:cTn id="137" dur="1" fill="hold">
                                          <p:stCondLst>
                                            <p:cond delay="2999"/>
                                          </p:stCondLst>
                                        </p:cTn>
                                        <p:tgtEl>
                                          <p:spTgt spid="13"/>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8"/>
                                        </p:tgtEl>
                                      </p:cBhvr>
                                    </p:animEffect>
                                    <p:set>
                                      <p:cBhvr>
                                        <p:cTn id="140" dur="1" fill="hold">
                                          <p:stCondLst>
                                            <p:cond delay="2999"/>
                                          </p:stCondLst>
                                        </p:cTn>
                                        <p:tgtEl>
                                          <p:spTgt spid="8"/>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0"/>
                                        </p:tgtEl>
                                      </p:cBhvr>
                                    </p:animEffect>
                                    <p:set>
                                      <p:cBhvr>
                                        <p:cTn id="143" dur="1" fill="hold">
                                          <p:stCondLst>
                                            <p:cond delay="2999"/>
                                          </p:stCondLst>
                                        </p:cTn>
                                        <p:tgtEl>
                                          <p:spTgt spid="10"/>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6"/>
                                        </p:tgtEl>
                                      </p:cBhvr>
                                    </p:animEffect>
                                    <p:set>
                                      <p:cBhvr>
                                        <p:cTn id="146" dur="1" fill="hold">
                                          <p:stCondLst>
                                            <p:cond delay="2999"/>
                                          </p:stCondLst>
                                        </p:cTn>
                                        <p:tgtEl>
                                          <p:spTgt spid="16"/>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6"/>
                                        </p:tgtEl>
                                      </p:cBhvr>
                                    </p:animEffect>
                                    <p:set>
                                      <p:cBhvr>
                                        <p:cTn id="149" dur="1" fill="hold">
                                          <p:stCondLst>
                                            <p:cond delay="2999"/>
                                          </p:stCondLst>
                                        </p:cTn>
                                        <p:tgtEl>
                                          <p:spTgt spid="6"/>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2"/>
                                        </p:tgtEl>
                                      </p:cBhvr>
                                    </p:animEffect>
                                    <p:set>
                                      <p:cBhvr>
                                        <p:cTn id="152" dur="1" fill="hold">
                                          <p:stCondLst>
                                            <p:cond delay="2999"/>
                                          </p:stCondLst>
                                        </p:cTn>
                                        <p:tgtEl>
                                          <p:spTgt spid="12"/>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5"/>
                                        </p:tgtEl>
                                      </p:cBhvr>
                                    </p:animEffect>
                                    <p:set>
                                      <p:cBhvr>
                                        <p:cTn id="155" dur="1" fill="hold">
                                          <p:stCondLst>
                                            <p:cond delay="2999"/>
                                          </p:stCondLst>
                                        </p:cTn>
                                        <p:tgtEl>
                                          <p:spTgt spid="15"/>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7"/>
                                        </p:tgtEl>
                                      </p:cBhvr>
                                    </p:animEffect>
                                    <p:set>
                                      <p:cBhvr>
                                        <p:cTn id="158" dur="1" fill="hold">
                                          <p:stCondLst>
                                            <p:cond delay="2999"/>
                                          </p:stCondLst>
                                        </p:cTn>
                                        <p:tgtEl>
                                          <p:spTgt spid="7"/>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1"/>
                                        </p:tgtEl>
                                      </p:cBhvr>
                                    </p:animEffect>
                                    <p:set>
                                      <p:cBhvr>
                                        <p:cTn id="161" dur="1" fill="hold">
                                          <p:stCondLst>
                                            <p:cond delay="2999"/>
                                          </p:stCondLst>
                                        </p:cTn>
                                        <p:tgtEl>
                                          <p:spTgt spid="11"/>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4"/>
                                        </p:tgtEl>
                                      </p:cBhvr>
                                    </p:animEffect>
                                    <p:set>
                                      <p:cBhvr>
                                        <p:cTn id="164" dur="1" fill="hold">
                                          <p:stCondLst>
                                            <p:cond delay="2999"/>
                                          </p:stCondLst>
                                        </p:cTn>
                                        <p:tgtEl>
                                          <p:spTgt spid="14"/>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5"/>
                                        </p:tgtEl>
                                        <p:attrNameLst>
                                          <p:attrName>ppt_x</p:attrName>
                                        </p:attrNameLst>
                                      </p:cBhvr>
                                      <p:tavLst>
                                        <p:tav tm="0">
                                          <p:val>
                                            <p:strVal val="ppt_x"/>
                                          </p:val>
                                        </p:tav>
                                        <p:tav tm="100000">
                                          <p:val>
                                            <p:strVal val="1+ppt_w/2"/>
                                          </p:val>
                                        </p:tav>
                                      </p:tavLst>
                                    </p:anim>
                                    <p:anim calcmode="lin" valueType="num">
                                      <p:cBhvr additive="base">
                                        <p:cTn id="167" dur="3000"/>
                                        <p:tgtEl>
                                          <p:spTgt spid="5"/>
                                        </p:tgtEl>
                                        <p:attrNameLst>
                                          <p:attrName>ppt_y</p:attrName>
                                        </p:attrNameLst>
                                      </p:cBhvr>
                                      <p:tavLst>
                                        <p:tav tm="0">
                                          <p:val>
                                            <p:strVal val="ppt_y"/>
                                          </p:val>
                                        </p:tav>
                                        <p:tav tm="100000">
                                          <p:val>
                                            <p:strVal val="1+ppt_h/2"/>
                                          </p:val>
                                        </p:tav>
                                      </p:tavLst>
                                    </p:anim>
                                    <p:set>
                                      <p:cBhvr>
                                        <p:cTn id="168" dur="1" fill="hold">
                                          <p:stCondLst>
                                            <p:cond delay="2999"/>
                                          </p:stCondLst>
                                        </p:cTn>
                                        <p:tgtEl>
                                          <p:spTgt spid="5"/>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1+ppt_w/2"/>
                                          </p:val>
                                        </p:tav>
                                      </p:tavLst>
                                    </p:anim>
                                    <p:anim calcmode="lin" valueType="num">
                                      <p:cBhvr additive="base">
                                        <p:cTn id="171" dur="3000"/>
                                        <p:tgtEl>
                                          <p:spTgt spid="9"/>
                                        </p:tgtEl>
                                        <p:attrNameLst>
                                          <p:attrName>ppt_y</p:attrName>
                                        </p:attrNameLst>
                                      </p:cBhvr>
                                      <p:tavLst>
                                        <p:tav tm="0">
                                          <p:val>
                                            <p:strVal val="ppt_y"/>
                                          </p:val>
                                        </p:tav>
                                        <p:tav tm="100000">
                                          <p:val>
                                            <p:strVal val="1+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1+ppt_w/2"/>
                                          </p:val>
                                        </p:tav>
                                      </p:tavLst>
                                    </p:anim>
                                    <p:anim calcmode="lin" valueType="num">
                                      <p:cBhvr additive="base">
                                        <p:cTn id="175" dur="3000"/>
                                        <p:tgtEl>
                                          <p:spTgt spid="13"/>
                                        </p:tgtEl>
                                        <p:attrNameLst>
                                          <p:attrName>ppt_y</p:attrName>
                                        </p:attrNameLst>
                                      </p:cBhvr>
                                      <p:tavLst>
                                        <p:tav tm="0">
                                          <p:val>
                                            <p:strVal val="ppt_y"/>
                                          </p:val>
                                        </p:tav>
                                        <p:tav tm="100000">
                                          <p:val>
                                            <p:strVal val="1+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1+ppt_h/2"/>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0-ppt_w/2"/>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6"/>
                                        </p:tgtEl>
                                        <p:attrNameLst>
                                          <p:attrName>ppt_x</p:attrName>
                                        </p:attrNameLst>
                                      </p:cBhvr>
                                      <p:tavLst>
                                        <p:tav tm="0">
                                          <p:val>
                                            <p:strVal val="ppt_x"/>
                                          </p:val>
                                        </p:tav>
                                        <p:tav tm="100000">
                                          <p:val>
                                            <p:strVal val="0-ppt_w/2"/>
                                          </p:val>
                                        </p:tav>
                                      </p:tavLst>
                                    </p:anim>
                                    <p:anim calcmode="lin" valueType="num">
                                      <p:cBhvr additive="base">
                                        <p:cTn id="187" dur="3000"/>
                                        <p:tgtEl>
                                          <p:spTgt spid="16"/>
                                        </p:tgtEl>
                                        <p:attrNameLst>
                                          <p:attrName>ppt_y</p:attrName>
                                        </p:attrNameLst>
                                      </p:cBhvr>
                                      <p:tavLst>
                                        <p:tav tm="0">
                                          <p:val>
                                            <p:strVal val="ppt_y"/>
                                          </p:val>
                                        </p:tav>
                                        <p:tav tm="100000">
                                          <p:val>
                                            <p:strVal val="1+ppt_h/2"/>
                                          </p:val>
                                        </p:tav>
                                      </p:tavLst>
                                    </p:anim>
                                    <p:set>
                                      <p:cBhvr>
                                        <p:cTn id="188" dur="1" fill="hold">
                                          <p:stCondLst>
                                            <p:cond delay="2999"/>
                                          </p:stCondLst>
                                        </p:cTn>
                                        <p:tgtEl>
                                          <p:spTgt spid="16"/>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7"/>
                                        </p:tgtEl>
                                        <p:attrNameLst>
                                          <p:attrName>ppt_w</p:attrName>
                                        </p:attrNameLst>
                                      </p:cBhvr>
                                      <p:tavLst>
                                        <p:tav tm="0">
                                          <p:val>
                                            <p:strVal val="ppt_w"/>
                                          </p:val>
                                        </p:tav>
                                        <p:tav tm="100000">
                                          <p:val>
                                            <p:fltVal val="0"/>
                                          </p:val>
                                        </p:tav>
                                      </p:tavLst>
                                    </p:anim>
                                    <p:anim calcmode="lin" valueType="num">
                                      <p:cBhvr>
                                        <p:cTn id="191" dur="3000"/>
                                        <p:tgtEl>
                                          <p:spTgt spid="7"/>
                                        </p:tgtEl>
                                        <p:attrNameLst>
                                          <p:attrName>ppt_h</p:attrName>
                                        </p:attrNameLst>
                                      </p:cBhvr>
                                      <p:tavLst>
                                        <p:tav tm="0">
                                          <p:val>
                                            <p:strVal val="ppt_h"/>
                                          </p:val>
                                        </p:tav>
                                        <p:tav tm="100000">
                                          <p:val>
                                            <p:fltVal val="0"/>
                                          </p:val>
                                        </p:tav>
                                      </p:tavLst>
                                    </p:anim>
                                    <p:set>
                                      <p:cBhvr>
                                        <p:cTn id="192" dur="1" fill="hold">
                                          <p:stCondLst>
                                            <p:cond delay="2999"/>
                                          </p:stCondLst>
                                        </p:cTn>
                                        <p:tgtEl>
                                          <p:spTgt spid="7"/>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1"/>
                                        </p:tgtEl>
                                        <p:attrNameLst>
                                          <p:attrName>ppt_w</p:attrName>
                                        </p:attrNameLst>
                                      </p:cBhvr>
                                      <p:tavLst>
                                        <p:tav tm="0">
                                          <p:val>
                                            <p:strVal val="ppt_w"/>
                                          </p:val>
                                        </p:tav>
                                        <p:tav tm="100000">
                                          <p:val>
                                            <p:fltVal val="0"/>
                                          </p:val>
                                        </p:tav>
                                      </p:tavLst>
                                    </p:anim>
                                    <p:anim calcmode="lin" valueType="num">
                                      <p:cBhvr>
                                        <p:cTn id="195" dur="3000"/>
                                        <p:tgtEl>
                                          <p:spTgt spid="11"/>
                                        </p:tgtEl>
                                        <p:attrNameLst>
                                          <p:attrName>ppt_h</p:attrName>
                                        </p:attrNameLst>
                                      </p:cBhvr>
                                      <p:tavLst>
                                        <p:tav tm="0">
                                          <p:val>
                                            <p:strVal val="ppt_h"/>
                                          </p:val>
                                        </p:tav>
                                        <p:tav tm="100000">
                                          <p:val>
                                            <p:fltVal val="0"/>
                                          </p:val>
                                        </p:tav>
                                      </p:tavLst>
                                    </p:anim>
                                    <p:set>
                                      <p:cBhvr>
                                        <p:cTn id="196" dur="1" fill="hold">
                                          <p:stCondLst>
                                            <p:cond delay="2999"/>
                                          </p:stCondLst>
                                        </p:cTn>
                                        <p:tgtEl>
                                          <p:spTgt spid="11"/>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4"/>
                                        </p:tgtEl>
                                        <p:attrNameLst>
                                          <p:attrName>ppt_w</p:attrName>
                                        </p:attrNameLst>
                                      </p:cBhvr>
                                      <p:tavLst>
                                        <p:tav tm="0">
                                          <p:val>
                                            <p:strVal val="ppt_w"/>
                                          </p:val>
                                        </p:tav>
                                        <p:tav tm="100000">
                                          <p:val>
                                            <p:fltVal val="0"/>
                                          </p:val>
                                        </p:tav>
                                      </p:tavLst>
                                    </p:anim>
                                    <p:anim calcmode="lin" valueType="num">
                                      <p:cBhvr>
                                        <p:cTn id="199" dur="3000"/>
                                        <p:tgtEl>
                                          <p:spTgt spid="14"/>
                                        </p:tgtEl>
                                        <p:attrNameLst>
                                          <p:attrName>ppt_h</p:attrName>
                                        </p:attrNameLst>
                                      </p:cBhvr>
                                      <p:tavLst>
                                        <p:tav tm="0">
                                          <p:val>
                                            <p:strVal val="ppt_h"/>
                                          </p:val>
                                        </p:tav>
                                        <p:tav tm="100000">
                                          <p:val>
                                            <p:fltVal val="0"/>
                                          </p:val>
                                        </p:tav>
                                      </p:tavLst>
                                    </p:anim>
                                    <p:set>
                                      <p:cBhvr>
                                        <p:cTn id="200" dur="1" fill="hold">
                                          <p:stCondLst>
                                            <p:cond delay="2999"/>
                                          </p:stCondLst>
                                        </p:cTn>
                                        <p:tgtEl>
                                          <p:spTgt spid="14"/>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0-ppt_w/2"/>
                                          </p:val>
                                        </p:tav>
                                      </p:tavLst>
                                    </p:anim>
                                    <p:anim calcmode="lin" valueType="num">
                                      <p:cBhvr additive="base">
                                        <p:cTn id="203" dur="3000"/>
                                        <p:tgtEl>
                                          <p:spTgt spid="6"/>
                                        </p:tgtEl>
                                        <p:attrNameLst>
                                          <p:attrName>ppt_y</p:attrName>
                                        </p:attrNameLst>
                                      </p:cBhvr>
                                      <p:tavLst>
                                        <p:tav tm="0">
                                          <p:val>
                                            <p:strVal val="ppt_y"/>
                                          </p:val>
                                        </p:tav>
                                        <p:tav tm="100000">
                                          <p:val>
                                            <p:strVal val="0-ppt_h/2"/>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0-ppt_w/2"/>
                                          </p:val>
                                        </p:tav>
                                      </p:tavLst>
                                    </p:anim>
                                    <p:anim calcmode="lin" valueType="num">
                                      <p:cBhvr additive="base">
                                        <p:cTn id="207" dur="3000"/>
                                        <p:tgtEl>
                                          <p:spTgt spid="12"/>
                                        </p:tgtEl>
                                        <p:attrNameLst>
                                          <p:attrName>ppt_y</p:attrName>
                                        </p:attrNameLst>
                                      </p:cBhvr>
                                      <p:tavLst>
                                        <p:tav tm="0">
                                          <p:val>
                                            <p:strVal val="ppt_y"/>
                                          </p:val>
                                        </p:tav>
                                        <p:tav tm="100000">
                                          <p:val>
                                            <p:strVal val="0-ppt_h/2"/>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0-ppt_w/2"/>
                                          </p:val>
                                        </p:tav>
                                      </p:tavLst>
                                    </p:anim>
                                    <p:anim calcmode="lin" valueType="num">
                                      <p:cBhvr additive="base">
                                        <p:cTn id="211" dur="3000"/>
                                        <p:tgtEl>
                                          <p:spTgt spid="15"/>
                                        </p:tgtEl>
                                        <p:attrNameLst>
                                          <p:attrName>ppt_y</p:attrName>
                                        </p:attrNameLst>
                                      </p:cBhvr>
                                      <p:tavLst>
                                        <p:tav tm="0">
                                          <p:val>
                                            <p:strVal val="ppt_y"/>
                                          </p:val>
                                        </p:tav>
                                        <p:tav tm="100000">
                                          <p:val>
                                            <p:strVal val="0-ppt_h/2"/>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7"/>
                                        </p:tgtEl>
                                        <p:attrNameLst>
                                          <p:attrName>ppt_x</p:attrName>
                                        </p:attrNameLst>
                                      </p:cBhvr>
                                      <p:tavLst>
                                        <p:tav tm="0">
                                          <p:val>
                                            <p:strVal val="ppt_x"/>
                                          </p:val>
                                        </p:tav>
                                        <p:tav tm="100000">
                                          <p:val>
                                            <p:strVal val="1+ppt_w/2"/>
                                          </p:val>
                                        </p:tav>
                                      </p:tavLst>
                                    </p:anim>
                                    <p:anim calcmode="lin" valueType="num">
                                      <p:cBhvr additive="base">
                                        <p:cTn id="215" dur="3000"/>
                                        <p:tgtEl>
                                          <p:spTgt spid="7"/>
                                        </p:tgtEl>
                                        <p:attrNameLst>
                                          <p:attrName>ppt_y</p:attrName>
                                        </p:attrNameLst>
                                      </p:cBhvr>
                                      <p:tavLst>
                                        <p:tav tm="0">
                                          <p:val>
                                            <p:strVal val="ppt_y"/>
                                          </p:val>
                                        </p:tav>
                                        <p:tav tm="100000">
                                          <p:val>
                                            <p:strVal val="0-ppt_h/2"/>
                                          </p:val>
                                        </p:tav>
                                      </p:tavLst>
                                    </p:anim>
                                    <p:set>
                                      <p:cBhvr>
                                        <p:cTn id="216" dur="1" fill="hold">
                                          <p:stCondLst>
                                            <p:cond delay="2999"/>
                                          </p:stCondLst>
                                        </p:cTn>
                                        <p:tgtEl>
                                          <p:spTgt spid="7"/>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1+ppt_w/2"/>
                                          </p:val>
                                        </p:tav>
                                      </p:tavLst>
                                    </p:anim>
                                    <p:anim calcmode="lin" valueType="num">
                                      <p:cBhvr additive="base">
                                        <p:cTn id="219" dur="3000"/>
                                        <p:tgtEl>
                                          <p:spTgt spid="11"/>
                                        </p:tgtEl>
                                        <p:attrNameLst>
                                          <p:attrName>ppt_y</p:attrName>
                                        </p:attrNameLst>
                                      </p:cBhvr>
                                      <p:tavLst>
                                        <p:tav tm="0">
                                          <p:val>
                                            <p:strVal val="ppt_y"/>
                                          </p:val>
                                        </p:tav>
                                        <p:tav tm="100000">
                                          <p:val>
                                            <p:strVal val="0-ppt_h/2"/>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1+ppt_w/2"/>
                                          </p:val>
                                        </p:tav>
                                      </p:tavLst>
                                    </p:anim>
                                    <p:anim calcmode="lin" valueType="num">
                                      <p:cBhvr additive="base">
                                        <p:cTn id="223" dur="3000"/>
                                        <p:tgtEl>
                                          <p:spTgt spid="14"/>
                                        </p:tgtEl>
                                        <p:attrNameLst>
                                          <p:attrName>ppt_y</p:attrName>
                                        </p:attrNameLst>
                                      </p:cBhvr>
                                      <p:tavLst>
                                        <p:tav tm="0">
                                          <p:val>
                                            <p:strVal val="ppt_y"/>
                                          </p:val>
                                        </p:tav>
                                        <p:tav tm="100000">
                                          <p:val>
                                            <p:strVal val="0-ppt_h/2"/>
                                          </p:val>
                                        </p:tav>
                                      </p:tavLst>
                                    </p:anim>
                                    <p:set>
                                      <p:cBhvr>
                                        <p:cTn id="224" dur="1" fill="hold">
                                          <p:stCondLst>
                                            <p:cond delay="2999"/>
                                          </p:stCondLst>
                                        </p:cTn>
                                        <p:tgtEl>
                                          <p:spTgt spid="14"/>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par>
                          <p:cTn id="232" fill="hold">
                            <p:stCondLst>
                              <p:cond delay="6000"/>
                            </p:stCondLst>
                            <p:childTnLst>
                              <p:par>
                                <p:cTn id="233" presetID="31" presetClass="entr" presetSubtype="0" fill="hold" nodeType="afterEffect">
                                  <p:stCondLst>
                                    <p:cond delay="0"/>
                                  </p:stCondLst>
                                  <p:iterate type="lt">
                                    <p:tmPct val="5000"/>
                                  </p:iterate>
                                  <p:childTnLst>
                                    <p:set>
                                      <p:cBhvr>
                                        <p:cTn id="234" dur="1" fill="hold">
                                          <p:stCondLst>
                                            <p:cond delay="0"/>
                                          </p:stCondLst>
                                        </p:cTn>
                                        <p:tgtEl>
                                          <p:spTgt spid="64518"/>
                                        </p:tgtEl>
                                        <p:attrNameLst>
                                          <p:attrName>style.visibility</p:attrName>
                                        </p:attrNameLst>
                                      </p:cBhvr>
                                      <p:to>
                                        <p:strVal val="visible"/>
                                      </p:to>
                                    </p:set>
                                    <p:anim calcmode="lin" valueType="num">
                                      <p:cBhvr>
                                        <p:cTn id="235" dur="2000" fill="hold"/>
                                        <p:tgtEl>
                                          <p:spTgt spid="64518"/>
                                        </p:tgtEl>
                                        <p:attrNameLst>
                                          <p:attrName>ppt_w</p:attrName>
                                        </p:attrNameLst>
                                      </p:cBhvr>
                                      <p:tavLst>
                                        <p:tav tm="0">
                                          <p:val>
                                            <p:fltVal val="0"/>
                                          </p:val>
                                        </p:tav>
                                        <p:tav tm="100000">
                                          <p:val>
                                            <p:strVal val="#ppt_w"/>
                                          </p:val>
                                        </p:tav>
                                      </p:tavLst>
                                    </p:anim>
                                    <p:anim calcmode="lin" valueType="num">
                                      <p:cBhvr>
                                        <p:cTn id="236" dur="2000" fill="hold"/>
                                        <p:tgtEl>
                                          <p:spTgt spid="64518"/>
                                        </p:tgtEl>
                                        <p:attrNameLst>
                                          <p:attrName>ppt_h</p:attrName>
                                        </p:attrNameLst>
                                      </p:cBhvr>
                                      <p:tavLst>
                                        <p:tav tm="0">
                                          <p:val>
                                            <p:fltVal val="0"/>
                                          </p:val>
                                        </p:tav>
                                        <p:tav tm="100000">
                                          <p:val>
                                            <p:strVal val="#ppt_h"/>
                                          </p:val>
                                        </p:tav>
                                      </p:tavLst>
                                    </p:anim>
                                    <p:anim calcmode="lin" valueType="num">
                                      <p:cBhvr>
                                        <p:cTn id="237" dur="2000" fill="hold"/>
                                        <p:tgtEl>
                                          <p:spTgt spid="64518"/>
                                        </p:tgtEl>
                                        <p:attrNameLst>
                                          <p:attrName>style.rotation</p:attrName>
                                        </p:attrNameLst>
                                      </p:cBhvr>
                                      <p:tavLst>
                                        <p:tav tm="0">
                                          <p:val>
                                            <p:fltVal val="90"/>
                                          </p:val>
                                        </p:tav>
                                        <p:tav tm="100000">
                                          <p:val>
                                            <p:fltVal val="0"/>
                                          </p:val>
                                        </p:tav>
                                      </p:tavLst>
                                    </p:anim>
                                    <p:animEffect transition="in" filter="fade">
                                      <p:cBhvr>
                                        <p:cTn id="238" dur="2000"/>
                                        <p:tgtEl>
                                          <p:spTgt spid="64518"/>
                                        </p:tgtEl>
                                      </p:cBhvr>
                                    </p:animEffect>
                                  </p:childTnLst>
                                </p:cTn>
                              </p:par>
                            </p:childTnLst>
                          </p:cTn>
                        </p:par>
                        <p:par>
                          <p:cTn id="239" fill="hold">
                            <p:stCondLst>
                              <p:cond delay="8000"/>
                            </p:stCondLst>
                            <p:childTnLst>
                              <p:par>
                                <p:cTn id="240" presetID="31" presetClass="entr" presetSubtype="0" fill="hold" nodeType="afterEffect">
                                  <p:stCondLst>
                                    <p:cond delay="0"/>
                                  </p:stCondLst>
                                  <p:iterate type="lt">
                                    <p:tmPct val="5000"/>
                                  </p:iterate>
                                  <p:childTnLst>
                                    <p:set>
                                      <p:cBhvr>
                                        <p:cTn id="241" dur="1" fill="hold">
                                          <p:stCondLst>
                                            <p:cond delay="0"/>
                                          </p:stCondLst>
                                        </p:cTn>
                                        <p:tgtEl>
                                          <p:spTgt spid="63490"/>
                                        </p:tgtEl>
                                        <p:attrNameLst>
                                          <p:attrName>style.visibility</p:attrName>
                                        </p:attrNameLst>
                                      </p:cBhvr>
                                      <p:to>
                                        <p:strVal val="visible"/>
                                      </p:to>
                                    </p:set>
                                    <p:anim calcmode="lin" valueType="num">
                                      <p:cBhvr>
                                        <p:cTn id="242" dur="2000" fill="hold"/>
                                        <p:tgtEl>
                                          <p:spTgt spid="63490"/>
                                        </p:tgtEl>
                                        <p:attrNameLst>
                                          <p:attrName>ppt_w</p:attrName>
                                        </p:attrNameLst>
                                      </p:cBhvr>
                                      <p:tavLst>
                                        <p:tav tm="0">
                                          <p:val>
                                            <p:fltVal val="0"/>
                                          </p:val>
                                        </p:tav>
                                        <p:tav tm="100000">
                                          <p:val>
                                            <p:strVal val="#ppt_w"/>
                                          </p:val>
                                        </p:tav>
                                      </p:tavLst>
                                    </p:anim>
                                    <p:anim calcmode="lin" valueType="num">
                                      <p:cBhvr>
                                        <p:cTn id="243" dur="2000" fill="hold"/>
                                        <p:tgtEl>
                                          <p:spTgt spid="63490"/>
                                        </p:tgtEl>
                                        <p:attrNameLst>
                                          <p:attrName>ppt_h</p:attrName>
                                        </p:attrNameLst>
                                      </p:cBhvr>
                                      <p:tavLst>
                                        <p:tav tm="0">
                                          <p:val>
                                            <p:fltVal val="0"/>
                                          </p:val>
                                        </p:tav>
                                        <p:tav tm="100000">
                                          <p:val>
                                            <p:strVal val="#ppt_h"/>
                                          </p:val>
                                        </p:tav>
                                      </p:tavLst>
                                    </p:anim>
                                    <p:anim calcmode="lin" valueType="num">
                                      <p:cBhvr>
                                        <p:cTn id="244" dur="2000" fill="hold"/>
                                        <p:tgtEl>
                                          <p:spTgt spid="63490"/>
                                        </p:tgtEl>
                                        <p:attrNameLst>
                                          <p:attrName>style.rotation</p:attrName>
                                        </p:attrNameLst>
                                      </p:cBhvr>
                                      <p:tavLst>
                                        <p:tav tm="0">
                                          <p:val>
                                            <p:fltVal val="90"/>
                                          </p:val>
                                        </p:tav>
                                        <p:tav tm="100000">
                                          <p:val>
                                            <p:fltVal val="0"/>
                                          </p:val>
                                        </p:tav>
                                      </p:tavLst>
                                    </p:anim>
                                    <p:animEffect transition="in" filter="fade">
                                      <p:cBhvr>
                                        <p:cTn id="245" dur="2000"/>
                                        <p:tgtEl>
                                          <p:spTgt spid="63490"/>
                                        </p:tgtEl>
                                      </p:cBhvr>
                                    </p:animEffect>
                                  </p:childTnLst>
                                </p:cTn>
                              </p:par>
                              <p:par>
                                <p:cTn id="246" presetID="31" presetClass="entr" presetSubtype="0" fill="hold" nodeType="withEffect">
                                  <p:stCondLst>
                                    <p:cond delay="0"/>
                                  </p:stCondLst>
                                  <p:iterate type="lt">
                                    <p:tmPct val="5000"/>
                                  </p:iterate>
                                  <p:childTnLst>
                                    <p:set>
                                      <p:cBhvr>
                                        <p:cTn id="247" dur="1" fill="hold">
                                          <p:stCondLst>
                                            <p:cond delay="0"/>
                                          </p:stCondLst>
                                        </p:cTn>
                                        <p:tgtEl>
                                          <p:spTgt spid="63492"/>
                                        </p:tgtEl>
                                        <p:attrNameLst>
                                          <p:attrName>style.visibility</p:attrName>
                                        </p:attrNameLst>
                                      </p:cBhvr>
                                      <p:to>
                                        <p:strVal val="visible"/>
                                      </p:to>
                                    </p:set>
                                    <p:anim calcmode="lin" valueType="num">
                                      <p:cBhvr>
                                        <p:cTn id="248" dur="2000" fill="hold"/>
                                        <p:tgtEl>
                                          <p:spTgt spid="63492"/>
                                        </p:tgtEl>
                                        <p:attrNameLst>
                                          <p:attrName>ppt_w</p:attrName>
                                        </p:attrNameLst>
                                      </p:cBhvr>
                                      <p:tavLst>
                                        <p:tav tm="0">
                                          <p:val>
                                            <p:fltVal val="0"/>
                                          </p:val>
                                        </p:tav>
                                        <p:tav tm="100000">
                                          <p:val>
                                            <p:strVal val="#ppt_w"/>
                                          </p:val>
                                        </p:tav>
                                      </p:tavLst>
                                    </p:anim>
                                    <p:anim calcmode="lin" valueType="num">
                                      <p:cBhvr>
                                        <p:cTn id="249" dur="2000" fill="hold"/>
                                        <p:tgtEl>
                                          <p:spTgt spid="63492"/>
                                        </p:tgtEl>
                                        <p:attrNameLst>
                                          <p:attrName>ppt_h</p:attrName>
                                        </p:attrNameLst>
                                      </p:cBhvr>
                                      <p:tavLst>
                                        <p:tav tm="0">
                                          <p:val>
                                            <p:fltVal val="0"/>
                                          </p:val>
                                        </p:tav>
                                        <p:tav tm="100000">
                                          <p:val>
                                            <p:strVal val="#ppt_h"/>
                                          </p:val>
                                        </p:tav>
                                      </p:tavLst>
                                    </p:anim>
                                    <p:anim calcmode="lin" valueType="num">
                                      <p:cBhvr>
                                        <p:cTn id="250" dur="2000" fill="hold"/>
                                        <p:tgtEl>
                                          <p:spTgt spid="63492"/>
                                        </p:tgtEl>
                                        <p:attrNameLst>
                                          <p:attrName>style.rotation</p:attrName>
                                        </p:attrNameLst>
                                      </p:cBhvr>
                                      <p:tavLst>
                                        <p:tav tm="0">
                                          <p:val>
                                            <p:fltVal val="90"/>
                                          </p:val>
                                        </p:tav>
                                        <p:tav tm="100000">
                                          <p:val>
                                            <p:fltVal val="0"/>
                                          </p:val>
                                        </p:tav>
                                      </p:tavLst>
                                    </p:anim>
                                    <p:animEffect transition="in" filter="fade">
                                      <p:cBhvr>
                                        <p:cTn id="251" dur="2000"/>
                                        <p:tgtEl>
                                          <p:spTgt spid="63492"/>
                                        </p:tgtEl>
                                      </p:cBhvr>
                                    </p:animEffect>
                                  </p:childTnLst>
                                </p:cTn>
                              </p:par>
                              <p:par>
                                <p:cTn id="252" presetID="31" presetClass="entr" presetSubtype="0" fill="hold" nodeType="withEffect">
                                  <p:stCondLst>
                                    <p:cond delay="0"/>
                                  </p:stCondLst>
                                  <p:iterate type="lt">
                                    <p:tmPct val="5000"/>
                                  </p:iterate>
                                  <p:childTnLst>
                                    <p:set>
                                      <p:cBhvr>
                                        <p:cTn id="253" dur="1" fill="hold">
                                          <p:stCondLst>
                                            <p:cond delay="0"/>
                                          </p:stCondLst>
                                        </p:cTn>
                                        <p:tgtEl>
                                          <p:spTgt spid="63494"/>
                                        </p:tgtEl>
                                        <p:attrNameLst>
                                          <p:attrName>style.visibility</p:attrName>
                                        </p:attrNameLst>
                                      </p:cBhvr>
                                      <p:to>
                                        <p:strVal val="visible"/>
                                      </p:to>
                                    </p:set>
                                    <p:anim calcmode="lin" valueType="num">
                                      <p:cBhvr>
                                        <p:cTn id="254" dur="2000" fill="hold"/>
                                        <p:tgtEl>
                                          <p:spTgt spid="63494"/>
                                        </p:tgtEl>
                                        <p:attrNameLst>
                                          <p:attrName>ppt_w</p:attrName>
                                        </p:attrNameLst>
                                      </p:cBhvr>
                                      <p:tavLst>
                                        <p:tav tm="0">
                                          <p:val>
                                            <p:fltVal val="0"/>
                                          </p:val>
                                        </p:tav>
                                        <p:tav tm="100000">
                                          <p:val>
                                            <p:strVal val="#ppt_w"/>
                                          </p:val>
                                        </p:tav>
                                      </p:tavLst>
                                    </p:anim>
                                    <p:anim calcmode="lin" valueType="num">
                                      <p:cBhvr>
                                        <p:cTn id="255" dur="2000" fill="hold"/>
                                        <p:tgtEl>
                                          <p:spTgt spid="63494"/>
                                        </p:tgtEl>
                                        <p:attrNameLst>
                                          <p:attrName>ppt_h</p:attrName>
                                        </p:attrNameLst>
                                      </p:cBhvr>
                                      <p:tavLst>
                                        <p:tav tm="0">
                                          <p:val>
                                            <p:fltVal val="0"/>
                                          </p:val>
                                        </p:tav>
                                        <p:tav tm="100000">
                                          <p:val>
                                            <p:strVal val="#ppt_h"/>
                                          </p:val>
                                        </p:tav>
                                      </p:tavLst>
                                    </p:anim>
                                    <p:anim calcmode="lin" valueType="num">
                                      <p:cBhvr>
                                        <p:cTn id="256" dur="2000" fill="hold"/>
                                        <p:tgtEl>
                                          <p:spTgt spid="63494"/>
                                        </p:tgtEl>
                                        <p:attrNameLst>
                                          <p:attrName>style.rotation</p:attrName>
                                        </p:attrNameLst>
                                      </p:cBhvr>
                                      <p:tavLst>
                                        <p:tav tm="0">
                                          <p:val>
                                            <p:fltVal val="90"/>
                                          </p:val>
                                        </p:tav>
                                        <p:tav tm="100000">
                                          <p:val>
                                            <p:fltVal val="0"/>
                                          </p:val>
                                        </p:tav>
                                      </p:tavLst>
                                    </p:anim>
                                    <p:animEffect transition="in" filter="fade">
                                      <p:cBhvr>
                                        <p:cTn id="257" dur="2000"/>
                                        <p:tgtEl>
                                          <p:spTgt spid="63494"/>
                                        </p:tgtEl>
                                      </p:cBhvr>
                                    </p:animEffect>
                                  </p:childTnLst>
                                </p:cTn>
                              </p:par>
                              <p:par>
                                <p:cTn id="258" presetID="31" presetClass="entr" presetSubtype="0" fill="hold" nodeType="withEffect">
                                  <p:stCondLst>
                                    <p:cond delay="0"/>
                                  </p:stCondLst>
                                  <p:iterate type="lt">
                                    <p:tmPct val="5000"/>
                                  </p:iterate>
                                  <p:childTnLst>
                                    <p:set>
                                      <p:cBhvr>
                                        <p:cTn id="259" dur="1" fill="hold">
                                          <p:stCondLst>
                                            <p:cond delay="0"/>
                                          </p:stCondLst>
                                        </p:cTn>
                                        <p:tgtEl>
                                          <p:spTgt spid="63496"/>
                                        </p:tgtEl>
                                        <p:attrNameLst>
                                          <p:attrName>style.visibility</p:attrName>
                                        </p:attrNameLst>
                                      </p:cBhvr>
                                      <p:to>
                                        <p:strVal val="visible"/>
                                      </p:to>
                                    </p:set>
                                    <p:anim calcmode="lin" valueType="num">
                                      <p:cBhvr>
                                        <p:cTn id="260" dur="2000" fill="hold"/>
                                        <p:tgtEl>
                                          <p:spTgt spid="63496"/>
                                        </p:tgtEl>
                                        <p:attrNameLst>
                                          <p:attrName>ppt_w</p:attrName>
                                        </p:attrNameLst>
                                      </p:cBhvr>
                                      <p:tavLst>
                                        <p:tav tm="0">
                                          <p:val>
                                            <p:fltVal val="0"/>
                                          </p:val>
                                        </p:tav>
                                        <p:tav tm="100000">
                                          <p:val>
                                            <p:strVal val="#ppt_w"/>
                                          </p:val>
                                        </p:tav>
                                      </p:tavLst>
                                    </p:anim>
                                    <p:anim calcmode="lin" valueType="num">
                                      <p:cBhvr>
                                        <p:cTn id="261" dur="2000" fill="hold"/>
                                        <p:tgtEl>
                                          <p:spTgt spid="63496"/>
                                        </p:tgtEl>
                                        <p:attrNameLst>
                                          <p:attrName>ppt_h</p:attrName>
                                        </p:attrNameLst>
                                      </p:cBhvr>
                                      <p:tavLst>
                                        <p:tav tm="0">
                                          <p:val>
                                            <p:fltVal val="0"/>
                                          </p:val>
                                        </p:tav>
                                        <p:tav tm="100000">
                                          <p:val>
                                            <p:strVal val="#ppt_h"/>
                                          </p:val>
                                        </p:tav>
                                      </p:tavLst>
                                    </p:anim>
                                    <p:anim calcmode="lin" valueType="num">
                                      <p:cBhvr>
                                        <p:cTn id="262" dur="2000" fill="hold"/>
                                        <p:tgtEl>
                                          <p:spTgt spid="63496"/>
                                        </p:tgtEl>
                                        <p:attrNameLst>
                                          <p:attrName>style.rotation</p:attrName>
                                        </p:attrNameLst>
                                      </p:cBhvr>
                                      <p:tavLst>
                                        <p:tav tm="0">
                                          <p:val>
                                            <p:fltVal val="90"/>
                                          </p:val>
                                        </p:tav>
                                        <p:tav tm="100000">
                                          <p:val>
                                            <p:fltVal val="0"/>
                                          </p:val>
                                        </p:tav>
                                      </p:tavLst>
                                    </p:anim>
                                    <p:animEffect transition="in" filter="fade">
                                      <p:cBhvr>
                                        <p:cTn id="263" dur="2000"/>
                                        <p:tgtEl>
                                          <p:spTgt spid="63496"/>
                                        </p:tgtEl>
                                      </p:cBhvr>
                                    </p:animEffect>
                                  </p:childTnLst>
                                </p:cTn>
                              </p:par>
                            </p:childTnLst>
                          </p:cTn>
                        </p:par>
                        <p:par>
                          <p:cTn id="264" fill="hold">
                            <p:stCondLst>
                              <p:cond delay="10000"/>
                            </p:stCondLst>
                            <p:childTnLst>
                              <p:par>
                                <p:cTn id="265" presetID="31" presetClass="entr" presetSubtype="0" fill="hold" nodeType="afterEffect">
                                  <p:stCondLst>
                                    <p:cond delay="0"/>
                                  </p:stCondLst>
                                  <p:iterate type="lt">
                                    <p:tmPct val="5000"/>
                                  </p:iterate>
                                  <p:childTnLst>
                                    <p:set>
                                      <p:cBhvr>
                                        <p:cTn id="266" dur="1" fill="hold">
                                          <p:stCondLst>
                                            <p:cond delay="0"/>
                                          </p:stCondLst>
                                        </p:cTn>
                                        <p:tgtEl>
                                          <p:spTgt spid="64528"/>
                                        </p:tgtEl>
                                        <p:attrNameLst>
                                          <p:attrName>style.visibility</p:attrName>
                                        </p:attrNameLst>
                                      </p:cBhvr>
                                      <p:to>
                                        <p:strVal val="visible"/>
                                      </p:to>
                                    </p:set>
                                    <p:anim calcmode="lin" valueType="num">
                                      <p:cBhvr>
                                        <p:cTn id="267" dur="2000" fill="hold"/>
                                        <p:tgtEl>
                                          <p:spTgt spid="64528"/>
                                        </p:tgtEl>
                                        <p:attrNameLst>
                                          <p:attrName>ppt_w</p:attrName>
                                        </p:attrNameLst>
                                      </p:cBhvr>
                                      <p:tavLst>
                                        <p:tav tm="0">
                                          <p:val>
                                            <p:fltVal val="0"/>
                                          </p:val>
                                        </p:tav>
                                        <p:tav tm="100000">
                                          <p:val>
                                            <p:strVal val="#ppt_w"/>
                                          </p:val>
                                        </p:tav>
                                      </p:tavLst>
                                    </p:anim>
                                    <p:anim calcmode="lin" valueType="num">
                                      <p:cBhvr>
                                        <p:cTn id="268" dur="2000" fill="hold"/>
                                        <p:tgtEl>
                                          <p:spTgt spid="64528"/>
                                        </p:tgtEl>
                                        <p:attrNameLst>
                                          <p:attrName>ppt_h</p:attrName>
                                        </p:attrNameLst>
                                      </p:cBhvr>
                                      <p:tavLst>
                                        <p:tav tm="0">
                                          <p:val>
                                            <p:fltVal val="0"/>
                                          </p:val>
                                        </p:tav>
                                        <p:tav tm="100000">
                                          <p:val>
                                            <p:strVal val="#ppt_h"/>
                                          </p:val>
                                        </p:tav>
                                      </p:tavLst>
                                    </p:anim>
                                    <p:anim calcmode="lin" valueType="num">
                                      <p:cBhvr>
                                        <p:cTn id="269" dur="2000" fill="hold"/>
                                        <p:tgtEl>
                                          <p:spTgt spid="64528"/>
                                        </p:tgtEl>
                                        <p:attrNameLst>
                                          <p:attrName>style.rotation</p:attrName>
                                        </p:attrNameLst>
                                      </p:cBhvr>
                                      <p:tavLst>
                                        <p:tav tm="0">
                                          <p:val>
                                            <p:fltVal val="90"/>
                                          </p:val>
                                        </p:tav>
                                        <p:tav tm="100000">
                                          <p:val>
                                            <p:fltVal val="0"/>
                                          </p:val>
                                        </p:tav>
                                      </p:tavLst>
                                    </p:anim>
                                    <p:animEffect transition="in" filter="fade">
                                      <p:cBhvr>
                                        <p:cTn id="270" dur="2000"/>
                                        <p:tgtEl>
                                          <p:spTgt spid="64528"/>
                                        </p:tgtEl>
                                      </p:cBhvr>
                                    </p:animEffect>
                                  </p:childTnLst>
                                </p:cTn>
                              </p:par>
                              <p:par>
                                <p:cTn id="271" presetID="31" presetClass="entr" presetSubtype="0" fill="hold" nodeType="withEffect">
                                  <p:stCondLst>
                                    <p:cond delay="0"/>
                                  </p:stCondLst>
                                  <p:iterate type="lt">
                                    <p:tmPct val="5000"/>
                                  </p:iterate>
                                  <p:childTnLst>
                                    <p:set>
                                      <p:cBhvr>
                                        <p:cTn id="272" dur="1" fill="hold">
                                          <p:stCondLst>
                                            <p:cond delay="0"/>
                                          </p:stCondLst>
                                        </p:cTn>
                                        <p:tgtEl>
                                          <p:spTgt spid="62484"/>
                                        </p:tgtEl>
                                        <p:attrNameLst>
                                          <p:attrName>style.visibility</p:attrName>
                                        </p:attrNameLst>
                                      </p:cBhvr>
                                      <p:to>
                                        <p:strVal val="visible"/>
                                      </p:to>
                                    </p:set>
                                    <p:anim calcmode="lin" valueType="num">
                                      <p:cBhvr>
                                        <p:cTn id="273" dur="2000" fill="hold"/>
                                        <p:tgtEl>
                                          <p:spTgt spid="62484"/>
                                        </p:tgtEl>
                                        <p:attrNameLst>
                                          <p:attrName>ppt_w</p:attrName>
                                        </p:attrNameLst>
                                      </p:cBhvr>
                                      <p:tavLst>
                                        <p:tav tm="0">
                                          <p:val>
                                            <p:fltVal val="0"/>
                                          </p:val>
                                        </p:tav>
                                        <p:tav tm="100000">
                                          <p:val>
                                            <p:strVal val="#ppt_w"/>
                                          </p:val>
                                        </p:tav>
                                      </p:tavLst>
                                    </p:anim>
                                    <p:anim calcmode="lin" valueType="num">
                                      <p:cBhvr>
                                        <p:cTn id="274" dur="2000" fill="hold"/>
                                        <p:tgtEl>
                                          <p:spTgt spid="62484"/>
                                        </p:tgtEl>
                                        <p:attrNameLst>
                                          <p:attrName>ppt_h</p:attrName>
                                        </p:attrNameLst>
                                      </p:cBhvr>
                                      <p:tavLst>
                                        <p:tav tm="0">
                                          <p:val>
                                            <p:fltVal val="0"/>
                                          </p:val>
                                        </p:tav>
                                        <p:tav tm="100000">
                                          <p:val>
                                            <p:strVal val="#ppt_h"/>
                                          </p:val>
                                        </p:tav>
                                      </p:tavLst>
                                    </p:anim>
                                    <p:anim calcmode="lin" valueType="num">
                                      <p:cBhvr>
                                        <p:cTn id="275" dur="2000" fill="hold"/>
                                        <p:tgtEl>
                                          <p:spTgt spid="62484"/>
                                        </p:tgtEl>
                                        <p:attrNameLst>
                                          <p:attrName>style.rotation</p:attrName>
                                        </p:attrNameLst>
                                      </p:cBhvr>
                                      <p:tavLst>
                                        <p:tav tm="0">
                                          <p:val>
                                            <p:fltVal val="90"/>
                                          </p:val>
                                        </p:tav>
                                        <p:tav tm="100000">
                                          <p:val>
                                            <p:fltVal val="0"/>
                                          </p:val>
                                        </p:tav>
                                      </p:tavLst>
                                    </p:anim>
                                    <p:animEffect transition="in" filter="fade">
                                      <p:cBhvr>
                                        <p:cTn id="276" dur="2000"/>
                                        <p:tgtEl>
                                          <p:spTgt spid="62484"/>
                                        </p:tgtEl>
                                      </p:cBhvr>
                                    </p:animEffect>
                                  </p:childTnLst>
                                </p:cTn>
                              </p:par>
                              <p:par>
                                <p:cTn id="277" presetID="31" presetClass="entr" presetSubtype="0" fill="hold" nodeType="withEffect">
                                  <p:stCondLst>
                                    <p:cond delay="0"/>
                                  </p:stCondLst>
                                  <p:iterate type="lt">
                                    <p:tmPct val="5000"/>
                                  </p:iterate>
                                  <p:childTnLst>
                                    <p:set>
                                      <p:cBhvr>
                                        <p:cTn id="278" dur="1" fill="hold">
                                          <p:stCondLst>
                                            <p:cond delay="0"/>
                                          </p:stCondLst>
                                        </p:cTn>
                                        <p:tgtEl>
                                          <p:spTgt spid="26"/>
                                        </p:tgtEl>
                                        <p:attrNameLst>
                                          <p:attrName>style.visibility</p:attrName>
                                        </p:attrNameLst>
                                      </p:cBhvr>
                                      <p:to>
                                        <p:strVal val="visible"/>
                                      </p:to>
                                    </p:set>
                                    <p:anim calcmode="lin" valueType="num">
                                      <p:cBhvr>
                                        <p:cTn id="279" dur="2000" fill="hold"/>
                                        <p:tgtEl>
                                          <p:spTgt spid="26"/>
                                        </p:tgtEl>
                                        <p:attrNameLst>
                                          <p:attrName>ppt_w</p:attrName>
                                        </p:attrNameLst>
                                      </p:cBhvr>
                                      <p:tavLst>
                                        <p:tav tm="0">
                                          <p:val>
                                            <p:fltVal val="0"/>
                                          </p:val>
                                        </p:tav>
                                        <p:tav tm="100000">
                                          <p:val>
                                            <p:strVal val="#ppt_w"/>
                                          </p:val>
                                        </p:tav>
                                      </p:tavLst>
                                    </p:anim>
                                    <p:anim calcmode="lin" valueType="num">
                                      <p:cBhvr>
                                        <p:cTn id="280" dur="2000" fill="hold"/>
                                        <p:tgtEl>
                                          <p:spTgt spid="26"/>
                                        </p:tgtEl>
                                        <p:attrNameLst>
                                          <p:attrName>ppt_h</p:attrName>
                                        </p:attrNameLst>
                                      </p:cBhvr>
                                      <p:tavLst>
                                        <p:tav tm="0">
                                          <p:val>
                                            <p:fltVal val="0"/>
                                          </p:val>
                                        </p:tav>
                                        <p:tav tm="100000">
                                          <p:val>
                                            <p:strVal val="#ppt_h"/>
                                          </p:val>
                                        </p:tav>
                                      </p:tavLst>
                                    </p:anim>
                                    <p:anim calcmode="lin" valueType="num">
                                      <p:cBhvr>
                                        <p:cTn id="281" dur="2000" fill="hold"/>
                                        <p:tgtEl>
                                          <p:spTgt spid="26"/>
                                        </p:tgtEl>
                                        <p:attrNameLst>
                                          <p:attrName>style.rotation</p:attrName>
                                        </p:attrNameLst>
                                      </p:cBhvr>
                                      <p:tavLst>
                                        <p:tav tm="0">
                                          <p:val>
                                            <p:fltVal val="90"/>
                                          </p:val>
                                        </p:tav>
                                        <p:tav tm="100000">
                                          <p:val>
                                            <p:fltVal val="0"/>
                                          </p:val>
                                        </p:tav>
                                      </p:tavLst>
                                    </p:anim>
                                    <p:animEffect transition="in" filter="fade">
                                      <p:cBhvr>
                                        <p:cTn id="282" dur="2000"/>
                                        <p:tgtEl>
                                          <p:spTgt spid="26"/>
                                        </p:tgtEl>
                                      </p:cBhvr>
                                    </p:animEffect>
                                  </p:childTnLst>
                                </p:cTn>
                              </p:par>
                            </p:childTnLst>
                          </p:cTn>
                        </p:par>
                        <p:par>
                          <p:cTn id="283" fill="hold">
                            <p:stCondLst>
                              <p:cond delay="12000"/>
                            </p:stCondLst>
                            <p:childTnLst>
                              <p:par>
                                <p:cTn id="284" presetID="31" presetClass="entr" presetSubtype="0" fill="hold" grpId="0" nodeType="afterEffect">
                                  <p:stCondLst>
                                    <p:cond delay="0"/>
                                  </p:stCondLst>
                                  <p:iterate type="lt">
                                    <p:tmPct val="5000"/>
                                  </p:iterate>
                                  <p:childTnLst>
                                    <p:set>
                                      <p:cBhvr>
                                        <p:cTn id="285" dur="1" fill="hold">
                                          <p:stCondLst>
                                            <p:cond delay="0"/>
                                          </p:stCondLst>
                                        </p:cTn>
                                        <p:tgtEl>
                                          <p:spTgt spid="27"/>
                                        </p:tgtEl>
                                        <p:attrNameLst>
                                          <p:attrName>style.visibility</p:attrName>
                                        </p:attrNameLst>
                                      </p:cBhvr>
                                      <p:to>
                                        <p:strVal val="visible"/>
                                      </p:to>
                                    </p:set>
                                    <p:anim calcmode="lin" valueType="num">
                                      <p:cBhvr>
                                        <p:cTn id="286" dur="2000" fill="hold"/>
                                        <p:tgtEl>
                                          <p:spTgt spid="27"/>
                                        </p:tgtEl>
                                        <p:attrNameLst>
                                          <p:attrName>ppt_w</p:attrName>
                                        </p:attrNameLst>
                                      </p:cBhvr>
                                      <p:tavLst>
                                        <p:tav tm="0">
                                          <p:val>
                                            <p:fltVal val="0"/>
                                          </p:val>
                                        </p:tav>
                                        <p:tav tm="100000">
                                          <p:val>
                                            <p:strVal val="#ppt_w"/>
                                          </p:val>
                                        </p:tav>
                                      </p:tavLst>
                                    </p:anim>
                                    <p:anim calcmode="lin" valueType="num">
                                      <p:cBhvr>
                                        <p:cTn id="287" dur="2000" fill="hold"/>
                                        <p:tgtEl>
                                          <p:spTgt spid="27"/>
                                        </p:tgtEl>
                                        <p:attrNameLst>
                                          <p:attrName>ppt_h</p:attrName>
                                        </p:attrNameLst>
                                      </p:cBhvr>
                                      <p:tavLst>
                                        <p:tav tm="0">
                                          <p:val>
                                            <p:fltVal val="0"/>
                                          </p:val>
                                        </p:tav>
                                        <p:tav tm="100000">
                                          <p:val>
                                            <p:strVal val="#ppt_h"/>
                                          </p:val>
                                        </p:tav>
                                      </p:tavLst>
                                    </p:anim>
                                    <p:anim calcmode="lin" valueType="num">
                                      <p:cBhvr>
                                        <p:cTn id="288" dur="2000" fill="hold"/>
                                        <p:tgtEl>
                                          <p:spTgt spid="27"/>
                                        </p:tgtEl>
                                        <p:attrNameLst>
                                          <p:attrName>style.rotation</p:attrName>
                                        </p:attrNameLst>
                                      </p:cBhvr>
                                      <p:tavLst>
                                        <p:tav tm="0">
                                          <p:val>
                                            <p:fltVal val="90"/>
                                          </p:val>
                                        </p:tav>
                                        <p:tav tm="100000">
                                          <p:val>
                                            <p:fltVal val="0"/>
                                          </p:val>
                                        </p:tav>
                                      </p:tavLst>
                                    </p:anim>
                                    <p:animEffect transition="in" filter="fade">
                                      <p:cBhvr>
                                        <p:cTn id="289"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135729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6025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CuadroTexto"/>
          <p:cNvSpPr txBox="1"/>
          <p:nvPr/>
        </p:nvSpPr>
        <p:spPr>
          <a:xfrm>
            <a:off x="1643042" y="857232"/>
            <a:ext cx="7072362" cy="5324535"/>
          </a:xfrm>
          <a:prstGeom prst="rect">
            <a:avLst/>
          </a:prstGeom>
          <a:noFill/>
        </p:spPr>
        <p:txBody>
          <a:bodyPr wrap="square" rtlCol="0">
            <a:spAutoFit/>
          </a:bodyPr>
          <a:lstStyle/>
          <a:p>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(en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arpitano</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Ènneci</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es una localidad del departamento de Alta Saboya, en la región de Ródano-Alpes, Francia.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es una ciudad situada en la orilla norte del Lago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en su desembocadura natural y ocupa una posición estratégica sobre los ejes transversales entre Italia, Ginebra y Francia. Su zona geográfica es un lugar de contacto entre una zona montañosa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prealpina</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y otra zona de colinas medias.</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Es recorrido por el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Thiou</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al cual el lago vierte sus aguas.</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Al sur, el lago y el enorme bosque salvaje del macizo del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Semnoz</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al Oeste, las colinas de media altura, al Norte una gran planicie, hoy urbanizada, al Este el municipio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-le-</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Vieux</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contrafuerte de la montaña del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Veyrier</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y de la mesera de las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Glières</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centro de la ciudad está situado a una altitud de 448 metros.</a:t>
            </a:r>
          </a:p>
          <a:p>
            <a:endParaRPr lang="es-ES" dirty="0">
              <a:latin typeface="Arial Unicode MS" pitchFamily="34" charset="-128"/>
              <a:ea typeface="Arial Unicode MS" pitchFamily="34" charset="-128"/>
              <a:cs typeface="Arial Unicode MS" pitchFamily="34" charset="-128"/>
            </a:endParaRPr>
          </a:p>
        </p:txBody>
      </p:sp>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2437(www.brodyaga.com).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7429520" y="0"/>
            <a:ext cx="1714512"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158116" y="0"/>
            <a:ext cx="1699240"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729588" y="0"/>
            <a:ext cx="1770710"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6786578" y="0"/>
            <a:ext cx="1785950"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301124" y="0"/>
            <a:ext cx="1842116"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872596" y="0"/>
            <a:ext cx="1842148"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6286512" y="0"/>
            <a:ext cx="1714512"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786446" y="0"/>
            <a:ext cx="1643074"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357818" y="0"/>
            <a:ext cx="1571636" cy="6858000"/>
          </a:xfrm>
          <a:prstGeom prst="moon">
            <a:avLst>
              <a:gd name="adj" fmla="val 2244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gradFill flip="none" rotWithShape="1">
            <a:gsLst>
              <a:gs pos="0">
                <a:srgbClr val="FFFF00"/>
              </a:gs>
              <a:gs pos="50000">
                <a:srgbClr val="9CB86E"/>
              </a:gs>
              <a:gs pos="100000">
                <a:srgbClr val="156B13"/>
              </a:gs>
            </a:gsLst>
            <a:path path="circle">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horizontal)">
                                      <p:cBhvr>
                                        <p:cTn id="16" dur="3000"/>
                                        <p:tgtEl>
                                          <p:spTgt spid="9"/>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linds(horizontal)">
                                      <p:cBhvr>
                                        <p:cTn id="19" dur="3000"/>
                                        <p:tgtEl>
                                          <p:spTgt spid="10"/>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3000"/>
                                        <p:tgtEl>
                                          <p:spTgt spid="11"/>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3000"/>
                                        <p:tgtEl>
                                          <p:spTgt spid="13"/>
                                        </p:tgtEl>
                                      </p:cBhvr>
                                    </p:animEffect>
                                  </p:childTnLst>
                                </p:cTn>
                              </p:par>
                              <p:par>
                                <p:cTn id="38" presetID="8" presetClass="emph" presetSubtype="0" fill="hold" grpId="1" nodeType="withEffect">
                                  <p:stCondLst>
                                    <p:cond delay="0"/>
                                  </p:stCondLst>
                                  <p:childTnLst>
                                    <p:animRot by="108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9"/>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3"/>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6"/>
                                        </p:tgtEl>
                                        <p:attrNameLst>
                                          <p:attrName>ppt_x</p:attrName>
                                        </p:attrNameLst>
                                      </p:cBhvr>
                                      <p:tavLst>
                                        <p:tav tm="0">
                                          <p:val>
                                            <p:strVal val="ppt_x"/>
                                          </p:val>
                                        </p:tav>
                                        <p:tav tm="100000">
                                          <p:val>
                                            <p:strVal val="1+ppt_w/2"/>
                                          </p:val>
                                        </p:tav>
                                      </p:tavLst>
                                    </p:anim>
                                    <p:anim calcmode="lin" valueType="num">
                                      <p:cBhvr additive="base">
                                        <p:cTn id="61" dur="3000"/>
                                        <p:tgtEl>
                                          <p:spTgt spid="6"/>
                                        </p:tgtEl>
                                        <p:attrNameLst>
                                          <p:attrName>ppt_y</p:attrName>
                                        </p:attrNameLst>
                                      </p:cBhvr>
                                      <p:tavLst>
                                        <p:tav tm="0">
                                          <p:val>
                                            <p:strVal val="ppt_y"/>
                                          </p:val>
                                        </p:tav>
                                        <p:tav tm="100000">
                                          <p:val>
                                            <p:strVal val="ppt_y"/>
                                          </p:val>
                                        </p:tav>
                                      </p:tavLst>
                                    </p:anim>
                                    <p:set>
                                      <p:cBhvr>
                                        <p:cTn id="62" dur="1" fill="hold">
                                          <p:stCondLst>
                                            <p:cond delay="2999"/>
                                          </p:stCondLst>
                                        </p:cTn>
                                        <p:tgtEl>
                                          <p:spTgt spid="6"/>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7"/>
                                        </p:tgtEl>
                                        <p:attrNameLst>
                                          <p:attrName>ppt_x</p:attrName>
                                        </p:attrNameLst>
                                      </p:cBhvr>
                                      <p:tavLst>
                                        <p:tav tm="0">
                                          <p:val>
                                            <p:strVal val="ppt_x"/>
                                          </p:val>
                                        </p:tav>
                                        <p:tav tm="100000">
                                          <p:val>
                                            <p:strVal val="1+ppt_w/2"/>
                                          </p:val>
                                        </p:tav>
                                      </p:tavLst>
                                    </p:anim>
                                    <p:anim calcmode="lin" valueType="num">
                                      <p:cBhvr additive="base">
                                        <p:cTn id="65" dur="3000"/>
                                        <p:tgtEl>
                                          <p:spTgt spid="7"/>
                                        </p:tgtEl>
                                        <p:attrNameLst>
                                          <p:attrName>ppt_y</p:attrName>
                                        </p:attrNameLst>
                                      </p:cBhvr>
                                      <p:tavLst>
                                        <p:tav tm="0">
                                          <p:val>
                                            <p:strVal val="ppt_y"/>
                                          </p:val>
                                        </p:tav>
                                        <p:tav tm="100000">
                                          <p:val>
                                            <p:strVal val="ppt_y"/>
                                          </p:val>
                                        </p:tav>
                                      </p:tavLst>
                                    </p:anim>
                                    <p:set>
                                      <p:cBhvr>
                                        <p:cTn id="66" dur="1" fill="hold">
                                          <p:stCondLst>
                                            <p:cond delay="2999"/>
                                          </p:stCondLst>
                                        </p:cTn>
                                        <p:tgtEl>
                                          <p:spTgt spid="7"/>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9"/>
                                        </p:tgtEl>
                                        <p:attrNameLst>
                                          <p:attrName>ppt_x</p:attrName>
                                        </p:attrNameLst>
                                      </p:cBhvr>
                                      <p:tavLst>
                                        <p:tav tm="0">
                                          <p:val>
                                            <p:strVal val="ppt_x"/>
                                          </p:val>
                                        </p:tav>
                                        <p:tav tm="100000">
                                          <p:val>
                                            <p:strVal val="1+ppt_w/2"/>
                                          </p:val>
                                        </p:tav>
                                      </p:tavLst>
                                    </p:anim>
                                    <p:anim calcmode="lin" valueType="num">
                                      <p:cBhvr additive="base">
                                        <p:cTn id="69" dur="3000"/>
                                        <p:tgtEl>
                                          <p:spTgt spid="9"/>
                                        </p:tgtEl>
                                        <p:attrNameLst>
                                          <p:attrName>ppt_y</p:attrName>
                                        </p:attrNameLst>
                                      </p:cBhvr>
                                      <p:tavLst>
                                        <p:tav tm="0">
                                          <p:val>
                                            <p:strVal val="ppt_y"/>
                                          </p:val>
                                        </p:tav>
                                        <p:tav tm="100000">
                                          <p:val>
                                            <p:strVal val="ppt_y"/>
                                          </p:val>
                                        </p:tav>
                                      </p:tavLst>
                                    </p:anim>
                                    <p:set>
                                      <p:cBhvr>
                                        <p:cTn id="70" dur="1" fill="hold">
                                          <p:stCondLst>
                                            <p:cond delay="2999"/>
                                          </p:stCondLst>
                                        </p:cTn>
                                        <p:tgtEl>
                                          <p:spTgt spid="9"/>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0"/>
                                        </p:tgtEl>
                                        <p:attrNameLst>
                                          <p:attrName>ppt_x</p:attrName>
                                        </p:attrNameLst>
                                      </p:cBhvr>
                                      <p:tavLst>
                                        <p:tav tm="0">
                                          <p:val>
                                            <p:strVal val="ppt_x"/>
                                          </p:val>
                                        </p:tav>
                                        <p:tav tm="100000">
                                          <p:val>
                                            <p:strVal val="1+ppt_w/2"/>
                                          </p:val>
                                        </p:tav>
                                      </p:tavLst>
                                    </p:anim>
                                    <p:anim calcmode="lin" valueType="num">
                                      <p:cBhvr additive="base">
                                        <p:cTn id="73" dur="3000"/>
                                        <p:tgtEl>
                                          <p:spTgt spid="10"/>
                                        </p:tgtEl>
                                        <p:attrNameLst>
                                          <p:attrName>ppt_y</p:attrName>
                                        </p:attrNameLst>
                                      </p:cBhvr>
                                      <p:tavLst>
                                        <p:tav tm="0">
                                          <p:val>
                                            <p:strVal val="ppt_y"/>
                                          </p:val>
                                        </p:tav>
                                        <p:tav tm="100000">
                                          <p:val>
                                            <p:strVal val="ppt_y"/>
                                          </p:val>
                                        </p:tav>
                                      </p:tavLst>
                                    </p:anim>
                                    <p:set>
                                      <p:cBhvr>
                                        <p:cTn id="74" dur="1" fill="hold">
                                          <p:stCondLst>
                                            <p:cond delay="2999"/>
                                          </p:stCondLst>
                                        </p:cTn>
                                        <p:tgtEl>
                                          <p:spTgt spid="10"/>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ppt_y"/>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8"/>
                                        </p:tgtEl>
                                        <p:attrNameLst>
                                          <p:attrName>ppt_x</p:attrName>
                                        </p:attrNameLst>
                                      </p:cBhvr>
                                      <p:tavLst>
                                        <p:tav tm="0">
                                          <p:val>
                                            <p:strVal val="ppt_x"/>
                                          </p:val>
                                        </p:tav>
                                        <p:tav tm="100000">
                                          <p:val>
                                            <p:strVal val="0-ppt_w/2"/>
                                          </p:val>
                                        </p:tav>
                                      </p:tavLst>
                                    </p:anim>
                                    <p:anim calcmode="lin" valueType="num">
                                      <p:cBhvr additive="base">
                                        <p:cTn id="85" dur="3000"/>
                                        <p:tgtEl>
                                          <p:spTgt spid="8"/>
                                        </p:tgtEl>
                                        <p:attrNameLst>
                                          <p:attrName>ppt_y</p:attrName>
                                        </p:attrNameLst>
                                      </p:cBhvr>
                                      <p:tavLst>
                                        <p:tav tm="0">
                                          <p:val>
                                            <p:strVal val="ppt_y"/>
                                          </p:val>
                                        </p:tav>
                                        <p:tav tm="100000">
                                          <p:val>
                                            <p:strVal val="ppt_y"/>
                                          </p:val>
                                        </p:tav>
                                      </p:tavLst>
                                    </p:anim>
                                    <p:set>
                                      <p:cBhvr>
                                        <p:cTn id="86" dur="1" fill="hold">
                                          <p:stCondLst>
                                            <p:cond delay="2999"/>
                                          </p:stCondLst>
                                        </p:cTn>
                                        <p:tgtEl>
                                          <p:spTgt spid="8"/>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1"/>
                                        </p:tgtEl>
                                        <p:attrNameLst>
                                          <p:attrName>ppt_x</p:attrName>
                                        </p:attrNameLst>
                                      </p:cBhvr>
                                      <p:tavLst>
                                        <p:tav tm="0">
                                          <p:val>
                                            <p:strVal val="ppt_x"/>
                                          </p:val>
                                        </p:tav>
                                        <p:tav tm="100000">
                                          <p:val>
                                            <p:strVal val="0-ppt_w/2"/>
                                          </p:val>
                                        </p:tav>
                                      </p:tavLst>
                                    </p:anim>
                                    <p:anim calcmode="lin" valueType="num">
                                      <p:cBhvr additive="base">
                                        <p:cTn id="89" dur="3000"/>
                                        <p:tgtEl>
                                          <p:spTgt spid="11"/>
                                        </p:tgtEl>
                                        <p:attrNameLst>
                                          <p:attrName>ppt_y</p:attrName>
                                        </p:attrNameLst>
                                      </p:cBhvr>
                                      <p:tavLst>
                                        <p:tav tm="0">
                                          <p:val>
                                            <p:strVal val="ppt_y"/>
                                          </p:val>
                                        </p:tav>
                                        <p:tav tm="100000">
                                          <p:val>
                                            <p:strVal val="ppt_y"/>
                                          </p:val>
                                        </p:tav>
                                      </p:tavLst>
                                    </p:anim>
                                    <p:set>
                                      <p:cBhvr>
                                        <p:cTn id="90" dur="1" fill="hold">
                                          <p:stCondLst>
                                            <p:cond delay="2999"/>
                                          </p:stCondLst>
                                        </p:cTn>
                                        <p:tgtEl>
                                          <p:spTgt spid="11"/>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2"/>
                                        </p:tgtEl>
                                        <p:attrNameLst>
                                          <p:attrName>ppt_x</p:attrName>
                                        </p:attrNameLst>
                                      </p:cBhvr>
                                      <p:tavLst>
                                        <p:tav tm="0">
                                          <p:val>
                                            <p:strVal val="ppt_x"/>
                                          </p:val>
                                        </p:tav>
                                        <p:tav tm="100000">
                                          <p:val>
                                            <p:strVal val="0-ppt_w/2"/>
                                          </p:val>
                                        </p:tav>
                                      </p:tavLst>
                                    </p:anim>
                                    <p:anim calcmode="lin" valueType="num">
                                      <p:cBhvr additive="base">
                                        <p:cTn id="93" dur="3000"/>
                                        <p:tgtEl>
                                          <p:spTgt spid="12"/>
                                        </p:tgtEl>
                                        <p:attrNameLst>
                                          <p:attrName>ppt_y</p:attrName>
                                        </p:attrNameLst>
                                      </p:cBhvr>
                                      <p:tavLst>
                                        <p:tav tm="0">
                                          <p:val>
                                            <p:strVal val="ppt_y"/>
                                          </p:val>
                                        </p:tav>
                                        <p:tav tm="100000">
                                          <p:val>
                                            <p:strVal val="ppt_y"/>
                                          </p:val>
                                        </p:tav>
                                      </p:tavLst>
                                    </p:anim>
                                    <p:set>
                                      <p:cBhvr>
                                        <p:cTn id="94" dur="1" fill="hold">
                                          <p:stCondLst>
                                            <p:cond delay="2999"/>
                                          </p:stCondLst>
                                        </p:cTn>
                                        <p:tgtEl>
                                          <p:spTgt spid="12"/>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0-ppt_w/2"/>
                                          </p:val>
                                        </p:tav>
                                      </p:tavLst>
                                    </p:anim>
                                    <p:anim calcmode="lin" valueType="num">
                                      <p:cBhvr additive="base">
                                        <p:cTn id="97" dur="3000"/>
                                        <p:tgtEl>
                                          <p:spTgt spid="13"/>
                                        </p:tgtEl>
                                        <p:attrNameLst>
                                          <p:attrName>ppt_y</p:attrName>
                                        </p:attrNameLst>
                                      </p:cBhvr>
                                      <p:tavLst>
                                        <p:tav tm="0">
                                          <p:val>
                                            <p:strVal val="ppt_y"/>
                                          </p:val>
                                        </p:tav>
                                        <p:tav tm="100000">
                                          <p:val>
                                            <p:strVal val="ppt_y"/>
                                          </p:val>
                                        </p:tav>
                                      </p:tavLst>
                                    </p:anim>
                                    <p:set>
                                      <p:cBhvr>
                                        <p:cTn id="98" dur="1" fill="hold">
                                          <p:stCondLst>
                                            <p:cond delay="2999"/>
                                          </p:stCondLst>
                                        </p:cTn>
                                        <p:tgtEl>
                                          <p:spTgt spid="13"/>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ox(out)">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5" grpId="0" animBg="1"/>
      <p:bldP spid="15" grpId="1" animBg="1"/>
      <p:bldP spid="15" grpId="2"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jpg"/>
          <p:cNvPicPr>
            <a:picLocks noGrp="1" noChangeAspect="1"/>
          </p:cNvPicPr>
          <p:nvPr>
            <p:ph idx="1"/>
          </p:nvPr>
        </p:nvPicPr>
        <p:blipFill>
          <a:blip r:embed="rId2"/>
          <a:stretch>
            <a:fillRect/>
          </a:stretch>
        </p:blipFill>
        <p:spPr>
          <a:xfrm>
            <a:off x="0" y="0"/>
            <a:ext cx="9144000" cy="6858000"/>
          </a:xfrm>
        </p:spPr>
      </p:pic>
      <p:sp>
        <p:nvSpPr>
          <p:cNvPr id="5" name="4 Cheurón"/>
          <p:cNvSpPr/>
          <p:nvPr/>
        </p:nvSpPr>
        <p:spPr>
          <a:xfrm>
            <a:off x="0" y="0"/>
            <a:ext cx="450056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572000" y="0"/>
            <a:ext cx="4572000"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0"/>
            <a:ext cx="407190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5000628" y="0"/>
            <a:ext cx="4143372"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0"/>
            <a:ext cx="3643242"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429256" y="0"/>
            <a:ext cx="3714744"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3143144" cy="6858000"/>
          </a:xfrm>
          <a:prstGeom prst="chevron">
            <a:avLst>
              <a:gd name="adj" fmla="val 95021"/>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5929322" y="0"/>
            <a:ext cx="3214678" cy="6858000"/>
          </a:xfrm>
          <a:prstGeom prst="chevron">
            <a:avLst>
              <a:gd name="adj" fmla="val 94653"/>
            </a:avLst>
          </a:prstGeom>
          <a:solidFill>
            <a:srgbClr val="C547AA"/>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5"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vertical)">
                                      <p:cBhvr>
                                        <p:cTn id="16" dur="3000"/>
                                        <p:tgtEl>
                                          <p:spTgt spid="10"/>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vertical)">
                                      <p:cBhvr>
                                        <p:cTn id="22" dur="3000"/>
                                        <p:tgtEl>
                                          <p:spTgt spid="5"/>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vertical)">
                                      <p:cBhvr>
                                        <p:cTn id="25" dur="3000"/>
                                        <p:tgtEl>
                                          <p:spTgt spid="7"/>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vertical)">
                                      <p:cBhvr>
                                        <p:cTn id="28" dur="3000"/>
                                        <p:tgtEl>
                                          <p:spTgt spid="9"/>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vertical)">
                                      <p:cBhvr>
                                        <p:cTn id="31" dur="3000"/>
                                        <p:tgtEl>
                                          <p:spTgt spid="11"/>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1+#ppt_w/2"/>
                                          </p:val>
                                        </p:tav>
                                        <p:tav tm="100000">
                                          <p:val>
                                            <p:strVal val="#ppt_x"/>
                                          </p:val>
                                        </p:tav>
                                      </p:tavLst>
                                    </p:anim>
                                    <p:anim calcmode="lin" valueType="num">
                                      <p:cBhvr additive="base">
                                        <p:cTn id="35" dur="3000" fill="hold"/>
                                        <p:tgtEl>
                                          <p:spTgt spid="5"/>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1+#ppt_w/2"/>
                                          </p:val>
                                        </p:tav>
                                        <p:tav tm="100000">
                                          <p:val>
                                            <p:strVal val="#ppt_x"/>
                                          </p:val>
                                        </p:tav>
                                      </p:tavLst>
                                    </p:anim>
                                    <p:anim calcmode="lin" valueType="num">
                                      <p:cBhvr additive="base">
                                        <p:cTn id="39" dur="3000" fill="hold"/>
                                        <p:tgtEl>
                                          <p:spTgt spid="7"/>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1+#ppt_w/2"/>
                                          </p:val>
                                        </p:tav>
                                        <p:tav tm="100000">
                                          <p:val>
                                            <p:strVal val="#ppt_x"/>
                                          </p:val>
                                        </p:tav>
                                      </p:tavLst>
                                    </p:anim>
                                    <p:anim calcmode="lin" valueType="num">
                                      <p:cBhvr additive="base">
                                        <p:cTn id="43" dur="3000" fill="hold"/>
                                        <p:tgtEl>
                                          <p:spTgt spid="9"/>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1+#ppt_w/2"/>
                                          </p:val>
                                        </p:tav>
                                        <p:tav tm="100000">
                                          <p:val>
                                            <p:strVal val="#ppt_x"/>
                                          </p:val>
                                        </p:tav>
                                      </p:tavLst>
                                    </p:anim>
                                    <p:anim calcmode="lin" valueType="num">
                                      <p:cBhvr additive="base">
                                        <p:cTn id="47" dur="30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0-#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0-#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5"/>
                                        </p:tgtEl>
                                        <p:attrNameLst>
                                          <p:attrName>ppt_x</p:attrName>
                                        </p:attrNameLst>
                                      </p:cBhvr>
                                      <p:tavLst>
                                        <p:tav tm="0">
                                          <p:val>
                                            <p:strVal val="ppt_x"/>
                                          </p:val>
                                        </p:tav>
                                        <p:tav tm="100000">
                                          <p:val>
                                            <p:strVal val="ppt_x-ppt_w/2"/>
                                          </p:val>
                                        </p:tav>
                                      </p:tavLst>
                                    </p:anim>
                                    <p:anim calcmode="lin" valueType="num">
                                      <p:cBhvr>
                                        <p:cTn id="67" dur="3000"/>
                                        <p:tgtEl>
                                          <p:spTgt spid="5"/>
                                        </p:tgtEl>
                                        <p:attrNameLst>
                                          <p:attrName>ppt_y</p:attrName>
                                        </p:attrNameLst>
                                      </p:cBhvr>
                                      <p:tavLst>
                                        <p:tav tm="0">
                                          <p:val>
                                            <p:strVal val="ppt_y"/>
                                          </p:val>
                                        </p:tav>
                                        <p:tav tm="100000">
                                          <p:val>
                                            <p:strVal val="ppt_y"/>
                                          </p:val>
                                        </p:tav>
                                      </p:tavLst>
                                    </p:anim>
                                    <p:anim calcmode="lin" valueType="num">
                                      <p:cBhvr>
                                        <p:cTn id="68" dur="3000"/>
                                        <p:tgtEl>
                                          <p:spTgt spid="5"/>
                                        </p:tgtEl>
                                        <p:attrNameLst>
                                          <p:attrName>ppt_w</p:attrName>
                                        </p:attrNameLst>
                                      </p:cBhvr>
                                      <p:tavLst>
                                        <p:tav tm="0">
                                          <p:val>
                                            <p:strVal val="ppt_w"/>
                                          </p:val>
                                        </p:tav>
                                        <p:tav tm="100000">
                                          <p:val>
                                            <p:fltVal val="0"/>
                                          </p:val>
                                        </p:tav>
                                      </p:tavLst>
                                    </p:anim>
                                    <p:anim calcmode="lin" valueType="num">
                                      <p:cBhvr>
                                        <p:cTn id="69" dur="3000"/>
                                        <p:tgtEl>
                                          <p:spTgt spid="5"/>
                                        </p:tgtEl>
                                        <p:attrNameLst>
                                          <p:attrName>ppt_h</p:attrName>
                                        </p:attrNameLst>
                                      </p:cBhvr>
                                      <p:tavLst>
                                        <p:tav tm="0">
                                          <p:val>
                                            <p:strVal val="ppt_h"/>
                                          </p:val>
                                        </p:tav>
                                        <p:tav tm="100000">
                                          <p:val>
                                            <p:strVal val="ppt_h"/>
                                          </p:val>
                                        </p:tav>
                                      </p:tavLst>
                                    </p:anim>
                                    <p:set>
                                      <p:cBhvr>
                                        <p:cTn id="70" dur="1" fill="hold">
                                          <p:stCondLst>
                                            <p:cond delay="2999"/>
                                          </p:stCondLst>
                                        </p:cTn>
                                        <p:tgtEl>
                                          <p:spTgt spid="5"/>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7"/>
                                        </p:tgtEl>
                                        <p:attrNameLst>
                                          <p:attrName>ppt_x</p:attrName>
                                        </p:attrNameLst>
                                      </p:cBhvr>
                                      <p:tavLst>
                                        <p:tav tm="0">
                                          <p:val>
                                            <p:strVal val="ppt_x"/>
                                          </p:val>
                                        </p:tav>
                                        <p:tav tm="100000">
                                          <p:val>
                                            <p:strVal val="ppt_x-ppt_w/2"/>
                                          </p:val>
                                        </p:tav>
                                      </p:tavLst>
                                    </p:anim>
                                    <p:anim calcmode="lin" valueType="num">
                                      <p:cBhvr>
                                        <p:cTn id="73" dur="3000"/>
                                        <p:tgtEl>
                                          <p:spTgt spid="7"/>
                                        </p:tgtEl>
                                        <p:attrNameLst>
                                          <p:attrName>ppt_y</p:attrName>
                                        </p:attrNameLst>
                                      </p:cBhvr>
                                      <p:tavLst>
                                        <p:tav tm="0">
                                          <p:val>
                                            <p:strVal val="ppt_y"/>
                                          </p:val>
                                        </p:tav>
                                        <p:tav tm="100000">
                                          <p:val>
                                            <p:strVal val="ppt_y"/>
                                          </p:val>
                                        </p:tav>
                                      </p:tavLst>
                                    </p:anim>
                                    <p:anim calcmode="lin" valueType="num">
                                      <p:cBhvr>
                                        <p:cTn id="74" dur="3000"/>
                                        <p:tgtEl>
                                          <p:spTgt spid="7"/>
                                        </p:tgtEl>
                                        <p:attrNameLst>
                                          <p:attrName>ppt_w</p:attrName>
                                        </p:attrNameLst>
                                      </p:cBhvr>
                                      <p:tavLst>
                                        <p:tav tm="0">
                                          <p:val>
                                            <p:strVal val="ppt_w"/>
                                          </p:val>
                                        </p:tav>
                                        <p:tav tm="100000">
                                          <p:val>
                                            <p:fltVal val="0"/>
                                          </p:val>
                                        </p:tav>
                                      </p:tavLst>
                                    </p:anim>
                                    <p:anim calcmode="lin" valueType="num">
                                      <p:cBhvr>
                                        <p:cTn id="75" dur="3000"/>
                                        <p:tgtEl>
                                          <p:spTgt spid="7"/>
                                        </p:tgtEl>
                                        <p:attrNameLst>
                                          <p:attrName>ppt_h</p:attrName>
                                        </p:attrNameLst>
                                      </p:cBhvr>
                                      <p:tavLst>
                                        <p:tav tm="0">
                                          <p:val>
                                            <p:strVal val="ppt_h"/>
                                          </p:val>
                                        </p:tav>
                                        <p:tav tm="100000">
                                          <p:val>
                                            <p:strVal val="ppt_h"/>
                                          </p:val>
                                        </p:tav>
                                      </p:tavLst>
                                    </p:anim>
                                    <p:set>
                                      <p:cBhvr>
                                        <p:cTn id="76" dur="1" fill="hold">
                                          <p:stCondLst>
                                            <p:cond delay="2999"/>
                                          </p:stCondLst>
                                        </p:cTn>
                                        <p:tgtEl>
                                          <p:spTgt spid="7"/>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9"/>
                                        </p:tgtEl>
                                        <p:attrNameLst>
                                          <p:attrName>ppt_x</p:attrName>
                                        </p:attrNameLst>
                                      </p:cBhvr>
                                      <p:tavLst>
                                        <p:tav tm="0">
                                          <p:val>
                                            <p:strVal val="ppt_x"/>
                                          </p:val>
                                        </p:tav>
                                        <p:tav tm="100000">
                                          <p:val>
                                            <p:strVal val="ppt_x-ppt_w/2"/>
                                          </p:val>
                                        </p:tav>
                                      </p:tavLst>
                                    </p:anim>
                                    <p:anim calcmode="lin" valueType="num">
                                      <p:cBhvr>
                                        <p:cTn id="79" dur="3000"/>
                                        <p:tgtEl>
                                          <p:spTgt spid="9"/>
                                        </p:tgtEl>
                                        <p:attrNameLst>
                                          <p:attrName>ppt_y</p:attrName>
                                        </p:attrNameLst>
                                      </p:cBhvr>
                                      <p:tavLst>
                                        <p:tav tm="0">
                                          <p:val>
                                            <p:strVal val="ppt_y"/>
                                          </p:val>
                                        </p:tav>
                                        <p:tav tm="100000">
                                          <p:val>
                                            <p:strVal val="ppt_y"/>
                                          </p:val>
                                        </p:tav>
                                      </p:tavLst>
                                    </p:anim>
                                    <p:anim calcmode="lin" valueType="num">
                                      <p:cBhvr>
                                        <p:cTn id="80" dur="3000"/>
                                        <p:tgtEl>
                                          <p:spTgt spid="9"/>
                                        </p:tgtEl>
                                        <p:attrNameLst>
                                          <p:attrName>ppt_w</p:attrName>
                                        </p:attrNameLst>
                                      </p:cBhvr>
                                      <p:tavLst>
                                        <p:tav tm="0">
                                          <p:val>
                                            <p:strVal val="ppt_w"/>
                                          </p:val>
                                        </p:tav>
                                        <p:tav tm="100000">
                                          <p:val>
                                            <p:fltVal val="0"/>
                                          </p:val>
                                        </p:tav>
                                      </p:tavLst>
                                    </p:anim>
                                    <p:anim calcmode="lin" valueType="num">
                                      <p:cBhvr>
                                        <p:cTn id="81" dur="3000"/>
                                        <p:tgtEl>
                                          <p:spTgt spid="9"/>
                                        </p:tgtEl>
                                        <p:attrNameLst>
                                          <p:attrName>ppt_h</p:attrName>
                                        </p:attrNameLst>
                                      </p:cBhvr>
                                      <p:tavLst>
                                        <p:tav tm="0">
                                          <p:val>
                                            <p:strVal val="ppt_h"/>
                                          </p:val>
                                        </p:tav>
                                        <p:tav tm="100000">
                                          <p:val>
                                            <p:strVal val="ppt_h"/>
                                          </p:val>
                                        </p:tav>
                                      </p:tavLst>
                                    </p:anim>
                                    <p:set>
                                      <p:cBhvr>
                                        <p:cTn id="82" dur="1" fill="hold">
                                          <p:stCondLst>
                                            <p:cond delay="2999"/>
                                          </p:stCondLst>
                                        </p:cTn>
                                        <p:tgtEl>
                                          <p:spTgt spid="9"/>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1"/>
                                        </p:tgtEl>
                                        <p:attrNameLst>
                                          <p:attrName>ppt_x</p:attrName>
                                        </p:attrNameLst>
                                      </p:cBhvr>
                                      <p:tavLst>
                                        <p:tav tm="0">
                                          <p:val>
                                            <p:strVal val="ppt_x"/>
                                          </p:val>
                                        </p:tav>
                                        <p:tav tm="100000">
                                          <p:val>
                                            <p:strVal val="ppt_x-ppt_w/2"/>
                                          </p:val>
                                        </p:tav>
                                      </p:tavLst>
                                    </p:anim>
                                    <p:anim calcmode="lin" valueType="num">
                                      <p:cBhvr>
                                        <p:cTn id="85" dur="3000"/>
                                        <p:tgtEl>
                                          <p:spTgt spid="11"/>
                                        </p:tgtEl>
                                        <p:attrNameLst>
                                          <p:attrName>ppt_y</p:attrName>
                                        </p:attrNameLst>
                                      </p:cBhvr>
                                      <p:tavLst>
                                        <p:tav tm="0">
                                          <p:val>
                                            <p:strVal val="ppt_y"/>
                                          </p:val>
                                        </p:tav>
                                        <p:tav tm="100000">
                                          <p:val>
                                            <p:strVal val="ppt_y"/>
                                          </p:val>
                                        </p:tav>
                                      </p:tavLst>
                                    </p:anim>
                                    <p:anim calcmode="lin" valueType="num">
                                      <p:cBhvr>
                                        <p:cTn id="86" dur="3000"/>
                                        <p:tgtEl>
                                          <p:spTgt spid="11"/>
                                        </p:tgtEl>
                                        <p:attrNameLst>
                                          <p:attrName>ppt_w</p:attrName>
                                        </p:attrNameLst>
                                      </p:cBhvr>
                                      <p:tavLst>
                                        <p:tav tm="0">
                                          <p:val>
                                            <p:strVal val="ppt_w"/>
                                          </p:val>
                                        </p:tav>
                                        <p:tav tm="100000">
                                          <p:val>
                                            <p:fltVal val="0"/>
                                          </p:val>
                                        </p:tav>
                                      </p:tavLst>
                                    </p:anim>
                                    <p:anim calcmode="lin" valueType="num">
                                      <p:cBhvr>
                                        <p:cTn id="87" dur="3000"/>
                                        <p:tgtEl>
                                          <p:spTgt spid="11"/>
                                        </p:tgtEl>
                                        <p:attrNameLst>
                                          <p:attrName>ppt_h</p:attrName>
                                        </p:attrNameLst>
                                      </p:cBhvr>
                                      <p:tavLst>
                                        <p:tav tm="0">
                                          <p:val>
                                            <p:strVal val="ppt_h"/>
                                          </p:val>
                                        </p:tav>
                                        <p:tav tm="100000">
                                          <p:val>
                                            <p:strVal val="ppt_h"/>
                                          </p:val>
                                        </p:tav>
                                      </p:tavLst>
                                    </p:anim>
                                    <p:set>
                                      <p:cBhvr>
                                        <p:cTn id="88" dur="1" fill="hold">
                                          <p:stCondLst>
                                            <p:cond delay="2999"/>
                                          </p:stCondLst>
                                        </p:cTn>
                                        <p:tgtEl>
                                          <p:spTgt spid="11"/>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6"/>
                                        </p:tgtEl>
                                        <p:attrNameLst>
                                          <p:attrName>ppt_x</p:attrName>
                                        </p:attrNameLst>
                                      </p:cBhvr>
                                      <p:tavLst>
                                        <p:tav tm="0">
                                          <p:val>
                                            <p:strVal val="ppt_x"/>
                                          </p:val>
                                        </p:tav>
                                        <p:tav tm="100000">
                                          <p:val>
                                            <p:strVal val="ppt_x+ppt_w/2"/>
                                          </p:val>
                                        </p:tav>
                                      </p:tavLst>
                                    </p:anim>
                                    <p:anim calcmode="lin" valueType="num">
                                      <p:cBhvr>
                                        <p:cTn id="91" dur="3000"/>
                                        <p:tgtEl>
                                          <p:spTgt spid="6"/>
                                        </p:tgtEl>
                                        <p:attrNameLst>
                                          <p:attrName>ppt_y</p:attrName>
                                        </p:attrNameLst>
                                      </p:cBhvr>
                                      <p:tavLst>
                                        <p:tav tm="0">
                                          <p:val>
                                            <p:strVal val="ppt_y"/>
                                          </p:val>
                                        </p:tav>
                                        <p:tav tm="100000">
                                          <p:val>
                                            <p:strVal val="ppt_y"/>
                                          </p:val>
                                        </p:tav>
                                      </p:tavLst>
                                    </p:anim>
                                    <p:anim calcmode="lin" valueType="num">
                                      <p:cBhvr>
                                        <p:cTn id="92" dur="3000"/>
                                        <p:tgtEl>
                                          <p:spTgt spid="6"/>
                                        </p:tgtEl>
                                        <p:attrNameLst>
                                          <p:attrName>ppt_w</p:attrName>
                                        </p:attrNameLst>
                                      </p:cBhvr>
                                      <p:tavLst>
                                        <p:tav tm="0">
                                          <p:val>
                                            <p:strVal val="ppt_w"/>
                                          </p:val>
                                        </p:tav>
                                        <p:tav tm="100000">
                                          <p:val>
                                            <p:fltVal val="0"/>
                                          </p:val>
                                        </p:tav>
                                      </p:tavLst>
                                    </p:anim>
                                    <p:anim calcmode="lin" valueType="num">
                                      <p:cBhvr>
                                        <p:cTn id="93" dur="3000"/>
                                        <p:tgtEl>
                                          <p:spTgt spid="6"/>
                                        </p:tgtEl>
                                        <p:attrNameLst>
                                          <p:attrName>ppt_h</p:attrName>
                                        </p:attrNameLst>
                                      </p:cBhvr>
                                      <p:tavLst>
                                        <p:tav tm="0">
                                          <p:val>
                                            <p:strVal val="ppt_h"/>
                                          </p:val>
                                        </p:tav>
                                        <p:tav tm="100000">
                                          <p:val>
                                            <p:strVal val="ppt_h"/>
                                          </p:val>
                                        </p:tav>
                                      </p:tavLst>
                                    </p:anim>
                                    <p:set>
                                      <p:cBhvr>
                                        <p:cTn id="94" dur="1" fill="hold">
                                          <p:stCondLst>
                                            <p:cond delay="2999"/>
                                          </p:stCondLst>
                                        </p:cTn>
                                        <p:tgtEl>
                                          <p:spTgt spid="6"/>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8"/>
                                        </p:tgtEl>
                                        <p:attrNameLst>
                                          <p:attrName>ppt_x</p:attrName>
                                        </p:attrNameLst>
                                      </p:cBhvr>
                                      <p:tavLst>
                                        <p:tav tm="0">
                                          <p:val>
                                            <p:strVal val="ppt_x"/>
                                          </p:val>
                                        </p:tav>
                                        <p:tav tm="100000">
                                          <p:val>
                                            <p:strVal val="ppt_x+ppt_w/2"/>
                                          </p:val>
                                        </p:tav>
                                      </p:tavLst>
                                    </p:anim>
                                    <p:anim calcmode="lin" valueType="num">
                                      <p:cBhvr>
                                        <p:cTn id="97" dur="3000"/>
                                        <p:tgtEl>
                                          <p:spTgt spid="8"/>
                                        </p:tgtEl>
                                        <p:attrNameLst>
                                          <p:attrName>ppt_y</p:attrName>
                                        </p:attrNameLst>
                                      </p:cBhvr>
                                      <p:tavLst>
                                        <p:tav tm="0">
                                          <p:val>
                                            <p:strVal val="ppt_y"/>
                                          </p:val>
                                        </p:tav>
                                        <p:tav tm="100000">
                                          <p:val>
                                            <p:strVal val="ppt_y"/>
                                          </p:val>
                                        </p:tav>
                                      </p:tavLst>
                                    </p:anim>
                                    <p:anim calcmode="lin" valueType="num">
                                      <p:cBhvr>
                                        <p:cTn id="98" dur="3000"/>
                                        <p:tgtEl>
                                          <p:spTgt spid="8"/>
                                        </p:tgtEl>
                                        <p:attrNameLst>
                                          <p:attrName>ppt_w</p:attrName>
                                        </p:attrNameLst>
                                      </p:cBhvr>
                                      <p:tavLst>
                                        <p:tav tm="0">
                                          <p:val>
                                            <p:strVal val="ppt_w"/>
                                          </p:val>
                                        </p:tav>
                                        <p:tav tm="100000">
                                          <p:val>
                                            <p:fltVal val="0"/>
                                          </p:val>
                                        </p:tav>
                                      </p:tavLst>
                                    </p:anim>
                                    <p:anim calcmode="lin" valueType="num">
                                      <p:cBhvr>
                                        <p:cTn id="99" dur="3000"/>
                                        <p:tgtEl>
                                          <p:spTgt spid="8"/>
                                        </p:tgtEl>
                                        <p:attrNameLst>
                                          <p:attrName>ppt_h</p:attrName>
                                        </p:attrNameLst>
                                      </p:cBhvr>
                                      <p:tavLst>
                                        <p:tav tm="0">
                                          <p:val>
                                            <p:strVal val="ppt_h"/>
                                          </p:val>
                                        </p:tav>
                                        <p:tav tm="100000">
                                          <p:val>
                                            <p:strVal val="ppt_h"/>
                                          </p:val>
                                        </p:tav>
                                      </p:tavLst>
                                    </p:anim>
                                    <p:set>
                                      <p:cBhvr>
                                        <p:cTn id="100" dur="1" fill="hold">
                                          <p:stCondLst>
                                            <p:cond delay="2999"/>
                                          </p:stCondLst>
                                        </p:cTn>
                                        <p:tgtEl>
                                          <p:spTgt spid="8"/>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0"/>
                                        </p:tgtEl>
                                        <p:attrNameLst>
                                          <p:attrName>ppt_x</p:attrName>
                                        </p:attrNameLst>
                                      </p:cBhvr>
                                      <p:tavLst>
                                        <p:tav tm="0">
                                          <p:val>
                                            <p:strVal val="ppt_x"/>
                                          </p:val>
                                        </p:tav>
                                        <p:tav tm="100000">
                                          <p:val>
                                            <p:strVal val="ppt_x+ppt_w/2"/>
                                          </p:val>
                                        </p:tav>
                                      </p:tavLst>
                                    </p:anim>
                                    <p:anim calcmode="lin" valueType="num">
                                      <p:cBhvr>
                                        <p:cTn id="103" dur="3000"/>
                                        <p:tgtEl>
                                          <p:spTgt spid="10"/>
                                        </p:tgtEl>
                                        <p:attrNameLst>
                                          <p:attrName>ppt_y</p:attrName>
                                        </p:attrNameLst>
                                      </p:cBhvr>
                                      <p:tavLst>
                                        <p:tav tm="0">
                                          <p:val>
                                            <p:strVal val="ppt_y"/>
                                          </p:val>
                                        </p:tav>
                                        <p:tav tm="100000">
                                          <p:val>
                                            <p:strVal val="ppt_y"/>
                                          </p:val>
                                        </p:tav>
                                      </p:tavLst>
                                    </p:anim>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strVal val="ppt_h"/>
                                          </p:val>
                                        </p:tav>
                                      </p:tavLst>
                                    </p:anim>
                                    <p:set>
                                      <p:cBhvr>
                                        <p:cTn id="106" dur="1" fill="hold">
                                          <p:stCondLst>
                                            <p:cond delay="2999"/>
                                          </p:stCondLst>
                                        </p:cTn>
                                        <p:tgtEl>
                                          <p:spTgt spid="10"/>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2"/>
                                        </p:tgtEl>
                                        <p:attrNameLst>
                                          <p:attrName>ppt_x</p:attrName>
                                        </p:attrNameLst>
                                      </p:cBhvr>
                                      <p:tavLst>
                                        <p:tav tm="0">
                                          <p:val>
                                            <p:strVal val="ppt_x"/>
                                          </p:val>
                                        </p:tav>
                                        <p:tav tm="100000">
                                          <p:val>
                                            <p:strVal val="ppt_x+ppt_w/2"/>
                                          </p:val>
                                        </p:tav>
                                      </p:tavLst>
                                    </p:anim>
                                    <p:anim calcmode="lin" valueType="num">
                                      <p:cBhvr>
                                        <p:cTn id="109" dur="3000"/>
                                        <p:tgtEl>
                                          <p:spTgt spid="12"/>
                                        </p:tgtEl>
                                        <p:attrNameLst>
                                          <p:attrName>ppt_y</p:attrName>
                                        </p:attrNameLst>
                                      </p:cBhvr>
                                      <p:tavLst>
                                        <p:tav tm="0">
                                          <p:val>
                                            <p:strVal val="ppt_y"/>
                                          </p:val>
                                        </p:tav>
                                        <p:tav tm="100000">
                                          <p:val>
                                            <p:strVal val="ppt_y"/>
                                          </p:val>
                                        </p:tav>
                                      </p:tavLst>
                                    </p:anim>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strVal val="ppt_h"/>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3.jpg"/>
          <p:cNvPicPr>
            <a:picLocks noGrp="1" noChangeAspect="1"/>
          </p:cNvPicPr>
          <p:nvPr>
            <p:ph idx="1"/>
          </p:nvPr>
        </p:nvPicPr>
        <p:blipFill>
          <a:blip r:embed="rId2"/>
          <a:stretch>
            <a:fillRect/>
          </a:stretch>
        </p:blipFill>
        <p:spPr>
          <a:xfrm>
            <a:off x="0" y="13342"/>
            <a:ext cx="9144000" cy="6831315"/>
          </a:xfrm>
        </p:spPr>
      </p:pic>
      <p:sp>
        <p:nvSpPr>
          <p:cNvPr id="5" name="4 Rectángulo"/>
          <p:cNvSpPr/>
          <p:nvPr/>
        </p:nvSpPr>
        <p:spPr>
          <a:xfrm>
            <a:off x="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gradFill flip="none" rotWithShape="1">
            <a:gsLst>
              <a:gs pos="0">
                <a:schemeClr val="accent5">
                  <a:lumMod val="50000"/>
                </a:schemeClr>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135729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6025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643042" y="610136"/>
            <a:ext cx="7072362" cy="5940088"/>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Catalogada como una de las más bella ciudades de Francia y situada en un marco majestuoso entre un lago y las montañas,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ha sabido preservar el patrimonio único de los Condes de Ginebra y de la Casa de la Seda.</a:t>
            </a:r>
          </a:p>
          <a:p>
            <a:endPar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Castillo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(siglo XIII a XVI), antigua residencia de los Condes de Ginebra, domina la localidad con sus cuatro torres y alberga el Museo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Las calles con arcadas del Viejo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albergan acogedores restaurantes, galerías de arte y de artesanía, las fachadas llenas de colorido de los palacetes construidos hace más de cinco siglos y las iglesias de estilo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saboyardo</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gótico y barroco. Siempre reina un ambiente festivo en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con sus puentes floridos, sus mercados y rastrillos, sus festivales y celebraciones –el Carnaval Veneciano (en febrero), el Festival Internacional del Cine de Animación (junio), la Fiesta del Lago (agosto) y le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Retour</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des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Alpages</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(fiesta sobre tradiciones populares, en septiembre). </a:t>
            </a:r>
          </a:p>
          <a:p>
            <a:endParaRPr lang="es-ES" sz="20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7.jpg"/>
          <p:cNvPicPr>
            <a:picLocks noGrp="1" noChangeAspect="1"/>
          </p:cNvPicPr>
          <p:nvPr>
            <p:ph idx="1"/>
          </p:nvPr>
        </p:nvPicPr>
        <p:blipFill>
          <a:blip r:embed="rId2"/>
          <a:stretch>
            <a:fillRect/>
          </a:stretch>
        </p:blipFill>
        <p:spPr>
          <a:xfrm>
            <a:off x="0" y="6684"/>
            <a:ext cx="9144000" cy="6844632"/>
          </a:xfrm>
        </p:spPr>
      </p:pic>
      <p:sp>
        <p:nvSpPr>
          <p:cNvPr id="5" name="4 Onda"/>
          <p:cNvSpPr/>
          <p:nvPr/>
        </p:nvSpPr>
        <p:spPr>
          <a:xfrm rot="12467500" flipV="1">
            <a:off x="-54697" y="4038222"/>
            <a:ext cx="5181428" cy="1710491"/>
          </a:xfrm>
          <a:prstGeom prst="wave">
            <a:avLst>
              <a:gd name="adj1" fmla="val 20000"/>
              <a:gd name="adj2" fmla="val -10000"/>
            </a:avLst>
          </a:prstGeom>
          <a:gradFill flip="none" rotWithShape="1">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9075422" flipH="1" flipV="1">
            <a:off x="3965574" y="3964601"/>
            <a:ext cx="5059402" cy="1791379"/>
          </a:xfrm>
          <a:prstGeom prst="wave">
            <a:avLst>
              <a:gd name="adj1" fmla="val 20000"/>
              <a:gd name="adj2" fmla="val -10000"/>
            </a:avLst>
          </a:prstGeom>
          <a:gradFill>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9827466">
            <a:off x="-166909" y="911539"/>
            <a:ext cx="5521253" cy="1847385"/>
          </a:xfrm>
          <a:prstGeom prst="wave">
            <a:avLst>
              <a:gd name="adj1" fmla="val 20000"/>
              <a:gd name="adj2" fmla="val -10000"/>
            </a:avLst>
          </a:prstGeom>
          <a:gradFill flip="none" rotWithShape="1">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54814" flipV="1">
            <a:off x="3791973" y="950150"/>
            <a:ext cx="5274798" cy="1828311"/>
          </a:xfrm>
          <a:prstGeom prst="wave">
            <a:avLst>
              <a:gd name="adj1" fmla="val 20000"/>
              <a:gd name="adj2" fmla="val -10000"/>
            </a:avLst>
          </a:prstGeom>
          <a:gradFill>
            <a:gsLst>
              <a:gs pos="20000">
                <a:srgbClr val="00B050">
                  <a:shade val="30000"/>
                  <a:satMod val="115000"/>
                </a:srgbClr>
              </a:gs>
              <a:gs pos="50000">
                <a:srgbClr val="00B050">
                  <a:shade val="67500"/>
                  <a:satMod val="115000"/>
                </a:srgbClr>
              </a:gs>
              <a:gs pos="100000">
                <a:srgbClr val="00B050">
                  <a:shade val="100000"/>
                  <a:satMod val="115000"/>
                </a:srgbClr>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fmla="#ppt_w*sin(2.5*pi*$)">
                                          <p:val>
                                            <p:fltVal val="0"/>
                                          </p:val>
                                        </p:tav>
                                        <p:tav tm="100000">
                                          <p:val>
                                            <p:fltVal val="1"/>
                                          </p:val>
                                        </p:tav>
                                      </p:tavLst>
                                    </p:anim>
                                    <p:anim calcmode="lin" valueType="num">
                                      <p:cBhvr>
                                        <p:cTn id="27" dur="3000" fill="hold"/>
                                        <p:tgtEl>
                                          <p:spTgt spid="5"/>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fmla="#ppt_w*sin(2.5*pi*$)">
                                          <p:val>
                                            <p:fltVal val="0"/>
                                          </p:val>
                                        </p:tav>
                                        <p:tav tm="100000">
                                          <p:val>
                                            <p:fltVal val="1"/>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3000" fill="hold"/>
                                        <p:tgtEl>
                                          <p:spTgt spid="8"/>
                                        </p:tgtEl>
                                        <p:attrNameLst>
                                          <p:attrName>ppt_w</p:attrName>
                                        </p:attrNameLst>
                                      </p:cBhvr>
                                      <p:tavLst>
                                        <p:tav tm="0" fmla="#ppt_w*sin(2.5*pi*$)">
                                          <p:val>
                                            <p:fltVal val="0"/>
                                          </p:val>
                                        </p:tav>
                                        <p:tav tm="100000">
                                          <p:val>
                                            <p:fltVal val="1"/>
                                          </p:val>
                                        </p:tav>
                                      </p:tavLst>
                                    </p:anim>
                                    <p:anim calcmode="lin" valueType="num">
                                      <p:cBhvr>
                                        <p:cTn id="39" dur="3000" fill="hold"/>
                                        <p:tgtEl>
                                          <p:spTgt spid="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5"/>
                                        </p:tgtEl>
                                        <p:attrNameLst>
                                          <p:attrName>ppt_h</p:attrName>
                                        </p:attrNameLst>
                                      </p:cBhvr>
                                      <p:tavLst>
                                        <p:tav tm="0">
                                          <p:val>
                                            <p:strVal val="ppt_h"/>
                                          </p:val>
                                        </p:tav>
                                        <p:tav tm="100000">
                                          <p:val>
                                            <p:strVal val="ppt_h"/>
                                          </p:val>
                                        </p:tav>
                                      </p:tavLst>
                                    </p:anim>
                                    <p:anim calcmode="lin" valueType="num">
                                      <p:cBhvr>
                                        <p:cTn id="4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5"/>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7"/>
                                        </p:tgtEl>
                                        <p:attrNameLst>
                                          <p:attrName>ppt_h</p:attrName>
                                        </p:attrNameLst>
                                      </p:cBhvr>
                                      <p:tavLst>
                                        <p:tav tm="0">
                                          <p:val>
                                            <p:strVal val="ppt_h"/>
                                          </p:val>
                                        </p:tav>
                                        <p:tav tm="100000">
                                          <p:val>
                                            <p:strVal val="ppt_h"/>
                                          </p:val>
                                        </p:tav>
                                      </p:tavLst>
                                    </p:anim>
                                    <p:anim calcmode="lin" valueType="num">
                                      <p:cBhvr>
                                        <p:cTn id="4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7"/>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6"/>
                                        </p:tgtEl>
                                        <p:attrNameLst>
                                          <p:attrName>ppt_h</p:attrName>
                                        </p:attrNameLst>
                                      </p:cBhvr>
                                      <p:tavLst>
                                        <p:tav tm="0">
                                          <p:val>
                                            <p:strVal val="ppt_h"/>
                                          </p:val>
                                        </p:tav>
                                        <p:tav tm="100000">
                                          <p:val>
                                            <p:strVal val="ppt_h"/>
                                          </p:val>
                                        </p:tav>
                                      </p:tavLst>
                                    </p:anim>
                                    <p:anim calcmode="lin" valueType="num">
                                      <p:cBhvr>
                                        <p:cTn id="5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6"/>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8"/>
                                        </p:tgtEl>
                                        <p:attrNameLst>
                                          <p:attrName>ppt_h</p:attrName>
                                        </p:attrNameLst>
                                      </p:cBhvr>
                                      <p:tavLst>
                                        <p:tav tm="0">
                                          <p:val>
                                            <p:strVal val="ppt_h"/>
                                          </p:val>
                                        </p:tav>
                                        <p:tav tm="100000">
                                          <p:val>
                                            <p:strVal val="ppt_h"/>
                                          </p:val>
                                        </p:tav>
                                      </p:tavLst>
                                    </p:anim>
                                    <p:anim calcmode="lin" valueType="num">
                                      <p:cBhvr>
                                        <p:cTn id="5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8"/>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1+ppt_w/2"/>
                                          </p:val>
                                        </p:tav>
                                      </p:tavLst>
                                    </p:anim>
                                    <p:anim calcmode="lin" valueType="num">
                                      <p:cBhvr additive="base">
                                        <p:cTn id="63" dur="3000"/>
                                        <p:tgtEl>
                                          <p:spTgt spid="7"/>
                                        </p:tgtEl>
                                        <p:attrNameLst>
                                          <p:attrName>ppt_y</p:attrName>
                                        </p:attrNameLst>
                                      </p:cBhvr>
                                      <p:tavLst>
                                        <p:tav tm="0">
                                          <p:val>
                                            <p:strVal val="ppt_y"/>
                                          </p:val>
                                        </p:tav>
                                        <p:tav tm="100000">
                                          <p:val>
                                            <p:strVal val="1+ppt_h/2"/>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0-ppt_w/2"/>
                                          </p:val>
                                        </p:tav>
                                      </p:tavLst>
                                    </p:anim>
                                    <p:anim calcmode="lin" valueType="num">
                                      <p:cBhvr additive="base">
                                        <p:cTn id="67" dur="3000"/>
                                        <p:tgtEl>
                                          <p:spTgt spid="6"/>
                                        </p:tgtEl>
                                        <p:attrNameLst>
                                          <p:attrName>ppt_y</p:attrName>
                                        </p:attrNameLst>
                                      </p:cBhvr>
                                      <p:tavLst>
                                        <p:tav tm="0">
                                          <p:val>
                                            <p:strVal val="ppt_y"/>
                                          </p:val>
                                        </p:tav>
                                        <p:tav tm="100000">
                                          <p:val>
                                            <p:strVal val="0-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3" presetClass="entr" presetSubtype="16"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fltVal val="0"/>
                                          </p:val>
                                        </p:tav>
                                        <p:tav tm="100000">
                                          <p:val>
                                            <p:strVal val="#ppt_w"/>
                                          </p:val>
                                        </p:tav>
                                      </p:tavLst>
                                    </p:anim>
                                    <p:anim calcmode="lin" valueType="num">
                                      <p:cBhvr>
                                        <p:cTn id="76" dur="3000" fill="hold"/>
                                        <p:tgtEl>
                                          <p:spTgt spid="4"/>
                                        </p:tgtEl>
                                        <p:attrNameLst>
                                          <p:attrName>ppt_h</p:attrName>
                                        </p:attrNameLst>
                                      </p:cBhvr>
                                      <p:tavLst>
                                        <p:tav tm="0">
                                          <p:val>
                                            <p:fltVal val="0"/>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5.jpg"/>
          <p:cNvPicPr>
            <a:picLocks noGrp="1" noChangeAspect="1"/>
          </p:cNvPicPr>
          <p:nvPr>
            <p:ph idx="1"/>
          </p:nvPr>
        </p:nvPicPr>
        <p:blipFill>
          <a:blip r:embed="rId2"/>
          <a:stretch>
            <a:fillRect/>
          </a:stretch>
        </p:blipFill>
        <p:spPr>
          <a:xfrm>
            <a:off x="0" y="10016"/>
            <a:ext cx="9144000" cy="6847984"/>
          </a:xfrm>
        </p:spPr>
      </p:pic>
      <p:sp>
        <p:nvSpPr>
          <p:cNvPr id="5" name="4 Anillo"/>
          <p:cNvSpPr/>
          <p:nvPr/>
        </p:nvSpPr>
        <p:spPr>
          <a:xfrm>
            <a:off x="0" y="1357298"/>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gradFill flip="none" rotWithShape="1">
            <a:gsLst>
              <a:gs pos="28000">
                <a:srgbClr val="CC3300"/>
              </a:gs>
              <a:gs pos="50000">
                <a:srgbClr val="FFCC00">
                  <a:shade val="67500"/>
                  <a:satMod val="115000"/>
                </a:srgbClr>
              </a:gs>
              <a:gs pos="100000">
                <a:srgbClr val="FFCC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6.jpg"/>
          <p:cNvPicPr>
            <a:picLocks noGrp="1" noChangeAspect="1"/>
          </p:cNvPicPr>
          <p:nvPr>
            <p:ph idx="1"/>
          </p:nvPr>
        </p:nvPicPr>
        <p:blipFill>
          <a:blip r:embed="rId2"/>
          <a:stretch>
            <a:fillRect/>
          </a:stretch>
        </p:blipFill>
        <p:spPr>
          <a:xfrm>
            <a:off x="0" y="10016"/>
            <a:ext cx="9144000" cy="6847984"/>
          </a:xfrm>
        </p:spPr>
      </p:pic>
      <p:sp>
        <p:nvSpPr>
          <p:cNvPr id="5" name="4 Lágrima"/>
          <p:cNvSpPr/>
          <p:nvPr/>
        </p:nvSpPr>
        <p:spPr>
          <a:xfrm>
            <a:off x="2786084" y="0"/>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89"/>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2"/>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428628" y="3071811"/>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6463699">
            <a:off x="7262574" y="2976324"/>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a:off x="0" y="3714753"/>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463699">
            <a:off x="7810749" y="3619266"/>
            <a:ext cx="1285884" cy="1285860"/>
          </a:xfrm>
          <a:prstGeom prst="teardrop">
            <a:avLst/>
          </a:prstGeom>
          <a:gradFill flip="none" rotWithShape="1">
            <a:gsLst>
              <a:gs pos="39000">
                <a:schemeClr val="tx1">
                  <a:lumMod val="7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6"/>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12"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0-ppt_w/2"/>
                                          </p:val>
                                        </p:tav>
                                      </p:tavLst>
                                    </p:anim>
                                    <p:anim calcmode="lin" valueType="num">
                                      <p:cBhvr additive="base">
                                        <p:cTn id="81" dur="3000"/>
                                        <p:tgtEl>
                                          <p:spTgt spid="5"/>
                                        </p:tgtEl>
                                        <p:attrNameLst>
                                          <p:attrName>ppt_y</p:attrName>
                                        </p:attrNameLst>
                                      </p:cBhvr>
                                      <p:tavLst>
                                        <p:tav tm="0">
                                          <p:val>
                                            <p:strVal val="ppt_y"/>
                                          </p:val>
                                        </p:tav>
                                        <p:tav tm="100000">
                                          <p:val>
                                            <p:strVal val="1+ppt_h/2"/>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12" fill="hold" grpId="2" nodeType="withEffect">
                                  <p:stCondLst>
                                    <p:cond delay="0"/>
                                  </p:stCondLst>
                                  <p:childTnLst>
                                    <p:anim calcmode="lin" valueType="num">
                                      <p:cBhvr additive="base">
                                        <p:cTn id="84" dur="3000"/>
                                        <p:tgtEl>
                                          <p:spTgt spid="7"/>
                                        </p:tgtEl>
                                        <p:attrNameLst>
                                          <p:attrName>ppt_x</p:attrName>
                                        </p:attrNameLst>
                                      </p:cBhvr>
                                      <p:tavLst>
                                        <p:tav tm="0">
                                          <p:val>
                                            <p:strVal val="ppt_x"/>
                                          </p:val>
                                        </p:tav>
                                        <p:tav tm="100000">
                                          <p:val>
                                            <p:strVal val="0-ppt_w/2"/>
                                          </p:val>
                                        </p:tav>
                                      </p:tavLst>
                                    </p:anim>
                                    <p:anim calcmode="lin" valueType="num">
                                      <p:cBhvr additive="base">
                                        <p:cTn id="85" dur="3000"/>
                                        <p:tgtEl>
                                          <p:spTgt spid="7"/>
                                        </p:tgtEl>
                                        <p:attrNameLst>
                                          <p:attrName>ppt_y</p:attrName>
                                        </p:attrNameLst>
                                      </p:cBhvr>
                                      <p:tavLst>
                                        <p:tav tm="0">
                                          <p:val>
                                            <p:strVal val="ppt_y"/>
                                          </p:val>
                                        </p:tav>
                                        <p:tav tm="100000">
                                          <p:val>
                                            <p:strVal val="1+ppt_h/2"/>
                                          </p:val>
                                        </p:tav>
                                      </p:tavLst>
                                    </p:anim>
                                    <p:set>
                                      <p:cBhvr>
                                        <p:cTn id="86" dur="1" fill="hold">
                                          <p:stCondLst>
                                            <p:cond delay="2999"/>
                                          </p:stCondLst>
                                        </p:cTn>
                                        <p:tgtEl>
                                          <p:spTgt spid="7"/>
                                        </p:tgtEl>
                                        <p:attrNameLst>
                                          <p:attrName>style.visibility</p:attrName>
                                        </p:attrNameLst>
                                      </p:cBhvr>
                                      <p:to>
                                        <p:strVal val="hidden"/>
                                      </p:to>
                                    </p:set>
                                  </p:childTnLst>
                                </p:cTn>
                              </p:par>
                              <p:par>
                                <p:cTn id="87" presetID="2" presetClass="exit" presetSubtype="12" fill="hold" grpId="2" nodeType="withEffect">
                                  <p:stCondLst>
                                    <p:cond delay="0"/>
                                  </p:stCondLst>
                                  <p:childTnLst>
                                    <p:anim calcmode="lin" valueType="num">
                                      <p:cBhvr additive="base">
                                        <p:cTn id="88" dur="3000"/>
                                        <p:tgtEl>
                                          <p:spTgt spid="9"/>
                                        </p:tgtEl>
                                        <p:attrNameLst>
                                          <p:attrName>ppt_x</p:attrName>
                                        </p:attrNameLst>
                                      </p:cBhvr>
                                      <p:tavLst>
                                        <p:tav tm="0">
                                          <p:val>
                                            <p:strVal val="ppt_x"/>
                                          </p:val>
                                        </p:tav>
                                        <p:tav tm="100000">
                                          <p:val>
                                            <p:strVal val="0-ppt_w/2"/>
                                          </p:val>
                                        </p:tav>
                                      </p:tavLst>
                                    </p:anim>
                                    <p:anim calcmode="lin" valueType="num">
                                      <p:cBhvr additive="base">
                                        <p:cTn id="89" dur="3000"/>
                                        <p:tgtEl>
                                          <p:spTgt spid="9"/>
                                        </p:tgtEl>
                                        <p:attrNameLst>
                                          <p:attrName>ppt_y</p:attrName>
                                        </p:attrNameLst>
                                      </p:cBhvr>
                                      <p:tavLst>
                                        <p:tav tm="0">
                                          <p:val>
                                            <p:strVal val="ppt_y"/>
                                          </p:val>
                                        </p:tav>
                                        <p:tav tm="100000">
                                          <p:val>
                                            <p:strVal val="1+ppt_h/2"/>
                                          </p:val>
                                        </p:tav>
                                      </p:tavLst>
                                    </p:anim>
                                    <p:set>
                                      <p:cBhvr>
                                        <p:cTn id="90" dur="1" fill="hold">
                                          <p:stCondLst>
                                            <p:cond delay="2999"/>
                                          </p:stCondLst>
                                        </p:cTn>
                                        <p:tgtEl>
                                          <p:spTgt spid="9"/>
                                        </p:tgtEl>
                                        <p:attrNameLst>
                                          <p:attrName>style.visibility</p:attrName>
                                        </p:attrNameLst>
                                      </p:cBhvr>
                                      <p:to>
                                        <p:strVal val="hidden"/>
                                      </p:to>
                                    </p:set>
                                  </p:childTnLst>
                                </p:cTn>
                              </p:par>
                              <p:par>
                                <p:cTn id="91" presetID="2" presetClass="exit" presetSubtype="12" fill="hold" grpId="2" nodeType="withEffect">
                                  <p:stCondLst>
                                    <p:cond delay="0"/>
                                  </p:stCondLst>
                                  <p:childTnLst>
                                    <p:anim calcmode="lin" valueType="num">
                                      <p:cBhvr additive="base">
                                        <p:cTn id="92" dur="3000"/>
                                        <p:tgtEl>
                                          <p:spTgt spid="11"/>
                                        </p:tgtEl>
                                        <p:attrNameLst>
                                          <p:attrName>ppt_x</p:attrName>
                                        </p:attrNameLst>
                                      </p:cBhvr>
                                      <p:tavLst>
                                        <p:tav tm="0">
                                          <p:val>
                                            <p:strVal val="ppt_x"/>
                                          </p:val>
                                        </p:tav>
                                        <p:tav tm="100000">
                                          <p:val>
                                            <p:strVal val="0-ppt_w/2"/>
                                          </p:val>
                                        </p:tav>
                                      </p:tavLst>
                                    </p:anim>
                                    <p:anim calcmode="lin" valueType="num">
                                      <p:cBhvr additive="base">
                                        <p:cTn id="93" dur="3000"/>
                                        <p:tgtEl>
                                          <p:spTgt spid="11"/>
                                        </p:tgtEl>
                                        <p:attrNameLst>
                                          <p:attrName>ppt_y</p:attrName>
                                        </p:attrNameLst>
                                      </p:cBhvr>
                                      <p:tavLst>
                                        <p:tav tm="0">
                                          <p:val>
                                            <p:strVal val="ppt_y"/>
                                          </p:val>
                                        </p:tav>
                                        <p:tav tm="100000">
                                          <p:val>
                                            <p:strVal val="1+ppt_h/2"/>
                                          </p:val>
                                        </p:tav>
                                      </p:tavLst>
                                    </p:anim>
                                    <p:set>
                                      <p:cBhvr>
                                        <p:cTn id="94" dur="1" fill="hold">
                                          <p:stCondLst>
                                            <p:cond delay="2999"/>
                                          </p:stCondLst>
                                        </p:cTn>
                                        <p:tgtEl>
                                          <p:spTgt spid="11"/>
                                        </p:tgtEl>
                                        <p:attrNameLst>
                                          <p:attrName>style.visibility</p:attrName>
                                        </p:attrNameLst>
                                      </p:cBhvr>
                                      <p:to>
                                        <p:strVal val="hidden"/>
                                      </p:to>
                                    </p:set>
                                  </p:childTnLst>
                                </p:cTn>
                              </p:par>
                              <p:par>
                                <p:cTn id="95" presetID="2" presetClass="exit" presetSubtype="12" fill="hold" grpId="2" nodeType="withEffect">
                                  <p:stCondLst>
                                    <p:cond delay="0"/>
                                  </p:stCondLst>
                                  <p:childTnLst>
                                    <p:anim calcmode="lin" valueType="num">
                                      <p:cBhvr additive="base">
                                        <p:cTn id="96" dur="3000"/>
                                        <p:tgtEl>
                                          <p:spTgt spid="13"/>
                                        </p:tgtEl>
                                        <p:attrNameLst>
                                          <p:attrName>ppt_x</p:attrName>
                                        </p:attrNameLst>
                                      </p:cBhvr>
                                      <p:tavLst>
                                        <p:tav tm="0">
                                          <p:val>
                                            <p:strVal val="ppt_x"/>
                                          </p:val>
                                        </p:tav>
                                        <p:tav tm="100000">
                                          <p:val>
                                            <p:strVal val="0-ppt_w/2"/>
                                          </p:val>
                                        </p:tav>
                                      </p:tavLst>
                                    </p:anim>
                                    <p:anim calcmode="lin" valueType="num">
                                      <p:cBhvr additive="base">
                                        <p:cTn id="97" dur="3000"/>
                                        <p:tgtEl>
                                          <p:spTgt spid="13"/>
                                        </p:tgtEl>
                                        <p:attrNameLst>
                                          <p:attrName>ppt_y</p:attrName>
                                        </p:attrNameLst>
                                      </p:cBhvr>
                                      <p:tavLst>
                                        <p:tav tm="0">
                                          <p:val>
                                            <p:strVal val="ppt_y"/>
                                          </p:val>
                                        </p:tav>
                                        <p:tav tm="100000">
                                          <p:val>
                                            <p:strVal val="1+ppt_h/2"/>
                                          </p:val>
                                        </p:tav>
                                      </p:tavLst>
                                    </p:anim>
                                    <p:set>
                                      <p:cBhvr>
                                        <p:cTn id="98" dur="1" fill="hold">
                                          <p:stCondLst>
                                            <p:cond delay="2999"/>
                                          </p:stCondLst>
                                        </p:cTn>
                                        <p:tgtEl>
                                          <p:spTgt spid="13"/>
                                        </p:tgtEl>
                                        <p:attrNameLst>
                                          <p:attrName>style.visibility</p:attrName>
                                        </p:attrNameLst>
                                      </p:cBhvr>
                                      <p:to>
                                        <p:strVal val="hidden"/>
                                      </p:to>
                                    </p:set>
                                  </p:childTnLst>
                                </p:cTn>
                              </p:par>
                              <p:par>
                                <p:cTn id="99" presetID="2" presetClass="exit" presetSubtype="12" fill="hold" grpId="2" nodeType="withEffect">
                                  <p:stCondLst>
                                    <p:cond delay="0"/>
                                  </p:stCondLst>
                                  <p:childTnLst>
                                    <p:anim calcmode="lin" valueType="num">
                                      <p:cBhvr additive="base">
                                        <p:cTn id="100" dur="3000"/>
                                        <p:tgtEl>
                                          <p:spTgt spid="16"/>
                                        </p:tgtEl>
                                        <p:attrNameLst>
                                          <p:attrName>ppt_x</p:attrName>
                                        </p:attrNameLst>
                                      </p:cBhvr>
                                      <p:tavLst>
                                        <p:tav tm="0">
                                          <p:val>
                                            <p:strVal val="ppt_x"/>
                                          </p:val>
                                        </p:tav>
                                        <p:tav tm="100000">
                                          <p:val>
                                            <p:strVal val="0-ppt_w/2"/>
                                          </p:val>
                                        </p:tav>
                                      </p:tavLst>
                                    </p:anim>
                                    <p:anim calcmode="lin" valueType="num">
                                      <p:cBhvr additive="base">
                                        <p:cTn id="101" dur="3000"/>
                                        <p:tgtEl>
                                          <p:spTgt spid="16"/>
                                        </p:tgtEl>
                                        <p:attrNameLst>
                                          <p:attrName>ppt_y</p:attrName>
                                        </p:attrNameLst>
                                      </p:cBhvr>
                                      <p:tavLst>
                                        <p:tav tm="0">
                                          <p:val>
                                            <p:strVal val="ppt_y"/>
                                          </p:val>
                                        </p:tav>
                                        <p:tav tm="100000">
                                          <p:val>
                                            <p:strVal val="1+ppt_h/2"/>
                                          </p:val>
                                        </p:tav>
                                      </p:tavLst>
                                    </p:anim>
                                    <p:set>
                                      <p:cBhvr>
                                        <p:cTn id="102" dur="1" fill="hold">
                                          <p:stCondLst>
                                            <p:cond delay="2999"/>
                                          </p:stCondLst>
                                        </p:cTn>
                                        <p:tgtEl>
                                          <p:spTgt spid="16"/>
                                        </p:tgtEl>
                                        <p:attrNameLst>
                                          <p:attrName>style.visibility</p:attrName>
                                        </p:attrNameLst>
                                      </p:cBhvr>
                                      <p:to>
                                        <p:strVal val="hidden"/>
                                      </p:to>
                                    </p:set>
                                  </p:childTnLst>
                                </p:cTn>
                              </p:par>
                              <p:par>
                                <p:cTn id="103" presetID="2" presetClass="exit" presetSubtype="12" fill="hold" grpId="2" nodeType="withEffect">
                                  <p:stCondLst>
                                    <p:cond delay="0"/>
                                  </p:stCondLst>
                                  <p:childTnLst>
                                    <p:anim calcmode="lin" valueType="num">
                                      <p:cBhvr additive="base">
                                        <p:cTn id="104" dur="3000"/>
                                        <p:tgtEl>
                                          <p:spTgt spid="18"/>
                                        </p:tgtEl>
                                        <p:attrNameLst>
                                          <p:attrName>ppt_x</p:attrName>
                                        </p:attrNameLst>
                                      </p:cBhvr>
                                      <p:tavLst>
                                        <p:tav tm="0">
                                          <p:val>
                                            <p:strVal val="ppt_x"/>
                                          </p:val>
                                        </p:tav>
                                        <p:tav tm="100000">
                                          <p:val>
                                            <p:strVal val="0-ppt_w/2"/>
                                          </p:val>
                                        </p:tav>
                                      </p:tavLst>
                                    </p:anim>
                                    <p:anim calcmode="lin" valueType="num">
                                      <p:cBhvr additive="base">
                                        <p:cTn id="105" dur="3000"/>
                                        <p:tgtEl>
                                          <p:spTgt spid="18"/>
                                        </p:tgtEl>
                                        <p:attrNameLst>
                                          <p:attrName>ppt_y</p:attrName>
                                        </p:attrNameLst>
                                      </p:cBhvr>
                                      <p:tavLst>
                                        <p:tav tm="0">
                                          <p:val>
                                            <p:strVal val="ppt_y"/>
                                          </p:val>
                                        </p:tav>
                                        <p:tav tm="100000">
                                          <p:val>
                                            <p:strVal val="1+ppt_h/2"/>
                                          </p:val>
                                        </p:tav>
                                      </p:tavLst>
                                    </p:anim>
                                    <p:set>
                                      <p:cBhvr>
                                        <p:cTn id="106" dur="1" fill="hold">
                                          <p:stCondLst>
                                            <p:cond delay="2999"/>
                                          </p:stCondLst>
                                        </p:cTn>
                                        <p:tgtEl>
                                          <p:spTgt spid="18"/>
                                        </p:tgtEl>
                                        <p:attrNameLst>
                                          <p:attrName>style.visibility</p:attrName>
                                        </p:attrNameLst>
                                      </p:cBhvr>
                                      <p:to>
                                        <p:strVal val="hidden"/>
                                      </p:to>
                                    </p:set>
                                  </p:childTnLst>
                                </p:cTn>
                              </p:par>
                              <p:par>
                                <p:cTn id="107" presetID="2" presetClass="exit" presetSubtype="6" fill="hold" grpId="1" nodeType="withEffect">
                                  <p:stCondLst>
                                    <p:cond delay="0"/>
                                  </p:stCondLst>
                                  <p:childTnLst>
                                    <p:anim calcmode="lin" valueType="num">
                                      <p:cBhvr additive="base">
                                        <p:cTn id="108" dur="3000"/>
                                        <p:tgtEl>
                                          <p:spTgt spid="6"/>
                                        </p:tgtEl>
                                        <p:attrNameLst>
                                          <p:attrName>ppt_x</p:attrName>
                                        </p:attrNameLst>
                                      </p:cBhvr>
                                      <p:tavLst>
                                        <p:tav tm="0">
                                          <p:val>
                                            <p:strVal val="ppt_x"/>
                                          </p:val>
                                        </p:tav>
                                        <p:tav tm="100000">
                                          <p:val>
                                            <p:strVal val="1+ppt_w/2"/>
                                          </p:val>
                                        </p:tav>
                                      </p:tavLst>
                                    </p:anim>
                                    <p:anim calcmode="lin" valueType="num">
                                      <p:cBhvr additive="base">
                                        <p:cTn id="109" dur="3000"/>
                                        <p:tgtEl>
                                          <p:spTgt spid="6"/>
                                        </p:tgtEl>
                                        <p:attrNameLst>
                                          <p:attrName>ppt_y</p:attrName>
                                        </p:attrNameLst>
                                      </p:cBhvr>
                                      <p:tavLst>
                                        <p:tav tm="0">
                                          <p:val>
                                            <p:strVal val="ppt_y"/>
                                          </p:val>
                                        </p:tav>
                                        <p:tav tm="100000">
                                          <p:val>
                                            <p:strVal val="1+ppt_h/2"/>
                                          </p:val>
                                        </p:tav>
                                      </p:tavLst>
                                    </p:anim>
                                    <p:set>
                                      <p:cBhvr>
                                        <p:cTn id="110" dur="1" fill="hold">
                                          <p:stCondLst>
                                            <p:cond delay="2999"/>
                                          </p:stCondLst>
                                        </p:cTn>
                                        <p:tgtEl>
                                          <p:spTgt spid="6"/>
                                        </p:tgtEl>
                                        <p:attrNameLst>
                                          <p:attrName>style.visibility</p:attrName>
                                        </p:attrNameLst>
                                      </p:cBhvr>
                                      <p:to>
                                        <p:strVal val="hidden"/>
                                      </p:to>
                                    </p:set>
                                  </p:childTnLst>
                                </p:cTn>
                              </p:par>
                              <p:par>
                                <p:cTn id="111" presetID="2" presetClass="exit" presetSubtype="6" fill="hold" grpId="1" nodeType="withEffect">
                                  <p:stCondLst>
                                    <p:cond delay="0"/>
                                  </p:stCondLst>
                                  <p:childTnLst>
                                    <p:anim calcmode="lin" valueType="num">
                                      <p:cBhvr additive="base">
                                        <p:cTn id="112" dur="3000"/>
                                        <p:tgtEl>
                                          <p:spTgt spid="8"/>
                                        </p:tgtEl>
                                        <p:attrNameLst>
                                          <p:attrName>ppt_x</p:attrName>
                                        </p:attrNameLst>
                                      </p:cBhvr>
                                      <p:tavLst>
                                        <p:tav tm="0">
                                          <p:val>
                                            <p:strVal val="ppt_x"/>
                                          </p:val>
                                        </p:tav>
                                        <p:tav tm="100000">
                                          <p:val>
                                            <p:strVal val="1+ppt_w/2"/>
                                          </p:val>
                                        </p:tav>
                                      </p:tavLst>
                                    </p:anim>
                                    <p:anim calcmode="lin" valueType="num">
                                      <p:cBhvr additive="base">
                                        <p:cTn id="113" dur="3000"/>
                                        <p:tgtEl>
                                          <p:spTgt spid="8"/>
                                        </p:tgtEl>
                                        <p:attrNameLst>
                                          <p:attrName>ppt_y</p:attrName>
                                        </p:attrNameLst>
                                      </p:cBhvr>
                                      <p:tavLst>
                                        <p:tav tm="0">
                                          <p:val>
                                            <p:strVal val="ppt_y"/>
                                          </p:val>
                                        </p:tav>
                                        <p:tav tm="100000">
                                          <p:val>
                                            <p:strVal val="1+ppt_h/2"/>
                                          </p:val>
                                        </p:tav>
                                      </p:tavLst>
                                    </p:anim>
                                    <p:set>
                                      <p:cBhvr>
                                        <p:cTn id="114" dur="1" fill="hold">
                                          <p:stCondLst>
                                            <p:cond delay="2999"/>
                                          </p:stCondLst>
                                        </p:cTn>
                                        <p:tgtEl>
                                          <p:spTgt spid="8"/>
                                        </p:tgtEl>
                                        <p:attrNameLst>
                                          <p:attrName>style.visibility</p:attrName>
                                        </p:attrNameLst>
                                      </p:cBhvr>
                                      <p:to>
                                        <p:strVal val="hidden"/>
                                      </p:to>
                                    </p:set>
                                  </p:childTnLst>
                                </p:cTn>
                              </p:par>
                              <p:par>
                                <p:cTn id="115" presetID="2" presetClass="exit" presetSubtype="6" fill="hold" grpId="1" nodeType="withEffect">
                                  <p:stCondLst>
                                    <p:cond delay="0"/>
                                  </p:stCondLst>
                                  <p:childTnLst>
                                    <p:anim calcmode="lin" valueType="num">
                                      <p:cBhvr additive="base">
                                        <p:cTn id="116" dur="3000"/>
                                        <p:tgtEl>
                                          <p:spTgt spid="10"/>
                                        </p:tgtEl>
                                        <p:attrNameLst>
                                          <p:attrName>ppt_x</p:attrName>
                                        </p:attrNameLst>
                                      </p:cBhvr>
                                      <p:tavLst>
                                        <p:tav tm="0">
                                          <p:val>
                                            <p:strVal val="ppt_x"/>
                                          </p:val>
                                        </p:tav>
                                        <p:tav tm="100000">
                                          <p:val>
                                            <p:strVal val="1+ppt_w/2"/>
                                          </p:val>
                                        </p:tav>
                                      </p:tavLst>
                                    </p:anim>
                                    <p:anim calcmode="lin" valueType="num">
                                      <p:cBhvr additive="base">
                                        <p:cTn id="117" dur="3000"/>
                                        <p:tgtEl>
                                          <p:spTgt spid="10"/>
                                        </p:tgtEl>
                                        <p:attrNameLst>
                                          <p:attrName>ppt_y</p:attrName>
                                        </p:attrNameLst>
                                      </p:cBhvr>
                                      <p:tavLst>
                                        <p:tav tm="0">
                                          <p:val>
                                            <p:strVal val="ppt_y"/>
                                          </p:val>
                                        </p:tav>
                                        <p:tav tm="100000">
                                          <p:val>
                                            <p:strVal val="1+ppt_h/2"/>
                                          </p:val>
                                        </p:tav>
                                      </p:tavLst>
                                    </p:anim>
                                    <p:set>
                                      <p:cBhvr>
                                        <p:cTn id="118" dur="1" fill="hold">
                                          <p:stCondLst>
                                            <p:cond delay="2999"/>
                                          </p:stCondLst>
                                        </p:cTn>
                                        <p:tgtEl>
                                          <p:spTgt spid="10"/>
                                        </p:tgtEl>
                                        <p:attrNameLst>
                                          <p:attrName>style.visibility</p:attrName>
                                        </p:attrNameLst>
                                      </p:cBhvr>
                                      <p:to>
                                        <p:strVal val="hidden"/>
                                      </p:to>
                                    </p:set>
                                  </p:childTnLst>
                                </p:cTn>
                              </p:par>
                              <p:par>
                                <p:cTn id="119" presetID="2" presetClass="exit" presetSubtype="6" fill="hold" grpId="1" nodeType="withEffect">
                                  <p:stCondLst>
                                    <p:cond delay="0"/>
                                  </p:stCondLst>
                                  <p:childTnLst>
                                    <p:anim calcmode="lin" valueType="num">
                                      <p:cBhvr additive="base">
                                        <p:cTn id="120" dur="3000"/>
                                        <p:tgtEl>
                                          <p:spTgt spid="12"/>
                                        </p:tgtEl>
                                        <p:attrNameLst>
                                          <p:attrName>ppt_x</p:attrName>
                                        </p:attrNameLst>
                                      </p:cBhvr>
                                      <p:tavLst>
                                        <p:tav tm="0">
                                          <p:val>
                                            <p:strVal val="ppt_x"/>
                                          </p:val>
                                        </p:tav>
                                        <p:tav tm="100000">
                                          <p:val>
                                            <p:strVal val="1+ppt_w/2"/>
                                          </p:val>
                                        </p:tav>
                                      </p:tavLst>
                                    </p:anim>
                                    <p:anim calcmode="lin" valueType="num">
                                      <p:cBhvr additive="base">
                                        <p:cTn id="121" dur="3000"/>
                                        <p:tgtEl>
                                          <p:spTgt spid="12"/>
                                        </p:tgtEl>
                                        <p:attrNameLst>
                                          <p:attrName>ppt_y</p:attrName>
                                        </p:attrNameLst>
                                      </p:cBhvr>
                                      <p:tavLst>
                                        <p:tav tm="0">
                                          <p:val>
                                            <p:strVal val="ppt_y"/>
                                          </p:val>
                                        </p:tav>
                                        <p:tav tm="100000">
                                          <p:val>
                                            <p:strVal val="1+ppt_h/2"/>
                                          </p:val>
                                        </p:tav>
                                      </p:tavLst>
                                    </p:anim>
                                    <p:set>
                                      <p:cBhvr>
                                        <p:cTn id="122" dur="1" fill="hold">
                                          <p:stCondLst>
                                            <p:cond delay="2999"/>
                                          </p:stCondLst>
                                        </p:cTn>
                                        <p:tgtEl>
                                          <p:spTgt spid="12"/>
                                        </p:tgtEl>
                                        <p:attrNameLst>
                                          <p:attrName>style.visibility</p:attrName>
                                        </p:attrNameLst>
                                      </p:cBhvr>
                                      <p:to>
                                        <p:strVal val="hidden"/>
                                      </p:to>
                                    </p:set>
                                  </p:childTnLst>
                                </p:cTn>
                              </p:par>
                              <p:par>
                                <p:cTn id="123" presetID="2" presetClass="exit" presetSubtype="6" fill="hold" grpId="1" nodeType="withEffect">
                                  <p:stCondLst>
                                    <p:cond delay="0"/>
                                  </p:stCondLst>
                                  <p:childTnLst>
                                    <p:anim calcmode="lin" valueType="num">
                                      <p:cBhvr additive="base">
                                        <p:cTn id="124" dur="3000"/>
                                        <p:tgtEl>
                                          <p:spTgt spid="14"/>
                                        </p:tgtEl>
                                        <p:attrNameLst>
                                          <p:attrName>ppt_x</p:attrName>
                                        </p:attrNameLst>
                                      </p:cBhvr>
                                      <p:tavLst>
                                        <p:tav tm="0">
                                          <p:val>
                                            <p:strVal val="ppt_x"/>
                                          </p:val>
                                        </p:tav>
                                        <p:tav tm="100000">
                                          <p:val>
                                            <p:strVal val="1+ppt_w/2"/>
                                          </p:val>
                                        </p:tav>
                                      </p:tavLst>
                                    </p:anim>
                                    <p:anim calcmode="lin" valueType="num">
                                      <p:cBhvr additive="base">
                                        <p:cTn id="125" dur="3000"/>
                                        <p:tgtEl>
                                          <p:spTgt spid="14"/>
                                        </p:tgtEl>
                                        <p:attrNameLst>
                                          <p:attrName>ppt_y</p:attrName>
                                        </p:attrNameLst>
                                      </p:cBhvr>
                                      <p:tavLst>
                                        <p:tav tm="0">
                                          <p:val>
                                            <p:strVal val="ppt_y"/>
                                          </p:val>
                                        </p:tav>
                                        <p:tav tm="100000">
                                          <p:val>
                                            <p:strVal val="1+ppt_h/2"/>
                                          </p:val>
                                        </p:tav>
                                      </p:tavLst>
                                    </p:anim>
                                    <p:set>
                                      <p:cBhvr>
                                        <p:cTn id="126" dur="1" fill="hold">
                                          <p:stCondLst>
                                            <p:cond delay="2999"/>
                                          </p:stCondLst>
                                        </p:cTn>
                                        <p:tgtEl>
                                          <p:spTgt spid="14"/>
                                        </p:tgtEl>
                                        <p:attrNameLst>
                                          <p:attrName>style.visibility</p:attrName>
                                        </p:attrNameLst>
                                      </p:cBhvr>
                                      <p:to>
                                        <p:strVal val="hidden"/>
                                      </p:to>
                                    </p:set>
                                  </p:childTnLst>
                                </p:cTn>
                              </p:par>
                              <p:par>
                                <p:cTn id="127" presetID="2" presetClass="exit" presetSubtype="6" fill="hold" grpId="1" nodeType="withEffect">
                                  <p:stCondLst>
                                    <p:cond delay="0"/>
                                  </p:stCondLst>
                                  <p:childTnLst>
                                    <p:anim calcmode="lin" valueType="num">
                                      <p:cBhvr additive="base">
                                        <p:cTn id="128" dur="3000"/>
                                        <p:tgtEl>
                                          <p:spTgt spid="17"/>
                                        </p:tgtEl>
                                        <p:attrNameLst>
                                          <p:attrName>ppt_x</p:attrName>
                                        </p:attrNameLst>
                                      </p:cBhvr>
                                      <p:tavLst>
                                        <p:tav tm="0">
                                          <p:val>
                                            <p:strVal val="ppt_x"/>
                                          </p:val>
                                        </p:tav>
                                        <p:tav tm="100000">
                                          <p:val>
                                            <p:strVal val="1+ppt_w/2"/>
                                          </p:val>
                                        </p:tav>
                                      </p:tavLst>
                                    </p:anim>
                                    <p:anim calcmode="lin" valueType="num">
                                      <p:cBhvr additive="base">
                                        <p:cTn id="129" dur="3000"/>
                                        <p:tgtEl>
                                          <p:spTgt spid="17"/>
                                        </p:tgtEl>
                                        <p:attrNameLst>
                                          <p:attrName>ppt_y</p:attrName>
                                        </p:attrNameLst>
                                      </p:cBhvr>
                                      <p:tavLst>
                                        <p:tav tm="0">
                                          <p:val>
                                            <p:strVal val="ppt_y"/>
                                          </p:val>
                                        </p:tav>
                                        <p:tav tm="100000">
                                          <p:val>
                                            <p:strVal val="1+ppt_h/2"/>
                                          </p:val>
                                        </p:tav>
                                      </p:tavLst>
                                    </p:anim>
                                    <p:set>
                                      <p:cBhvr>
                                        <p:cTn id="130" dur="1" fill="hold">
                                          <p:stCondLst>
                                            <p:cond delay="2999"/>
                                          </p:stCondLst>
                                        </p:cTn>
                                        <p:tgtEl>
                                          <p:spTgt spid="17"/>
                                        </p:tgtEl>
                                        <p:attrNameLst>
                                          <p:attrName>style.visibility</p:attrName>
                                        </p:attrNameLst>
                                      </p:cBhvr>
                                      <p:to>
                                        <p:strVal val="hidden"/>
                                      </p:to>
                                    </p:set>
                                  </p:childTnLst>
                                </p:cTn>
                              </p:par>
                              <p:par>
                                <p:cTn id="131" presetID="2" presetClass="exit" presetSubtype="6" fill="hold" grpId="1" nodeType="withEffect">
                                  <p:stCondLst>
                                    <p:cond delay="0"/>
                                  </p:stCondLst>
                                  <p:childTnLst>
                                    <p:anim calcmode="lin" valueType="num">
                                      <p:cBhvr additive="base">
                                        <p:cTn id="132" dur="3000"/>
                                        <p:tgtEl>
                                          <p:spTgt spid="19"/>
                                        </p:tgtEl>
                                        <p:attrNameLst>
                                          <p:attrName>ppt_x</p:attrName>
                                        </p:attrNameLst>
                                      </p:cBhvr>
                                      <p:tavLst>
                                        <p:tav tm="0">
                                          <p:val>
                                            <p:strVal val="ppt_x"/>
                                          </p:val>
                                        </p:tav>
                                        <p:tav tm="100000">
                                          <p:val>
                                            <p:strVal val="1+ppt_w/2"/>
                                          </p:val>
                                        </p:tav>
                                      </p:tavLst>
                                    </p:anim>
                                    <p:anim calcmode="lin" valueType="num">
                                      <p:cBhvr additive="base">
                                        <p:cTn id="133" dur="3000"/>
                                        <p:tgtEl>
                                          <p:spTgt spid="19"/>
                                        </p:tgtEl>
                                        <p:attrNameLst>
                                          <p:attrName>ppt_y</p:attrName>
                                        </p:attrNameLst>
                                      </p:cBhvr>
                                      <p:tavLst>
                                        <p:tav tm="0">
                                          <p:val>
                                            <p:strVal val="ppt_y"/>
                                          </p:val>
                                        </p:tav>
                                        <p:tav tm="100000">
                                          <p:val>
                                            <p:strVal val="1+ppt_h/2"/>
                                          </p:val>
                                        </p:tav>
                                      </p:tavLst>
                                    </p:anim>
                                    <p:set>
                                      <p:cBhvr>
                                        <p:cTn id="134" dur="1" fill="hold">
                                          <p:stCondLst>
                                            <p:cond delay="2999"/>
                                          </p:stCondLst>
                                        </p:cTn>
                                        <p:tgtEl>
                                          <p:spTgt spid="19"/>
                                        </p:tgtEl>
                                        <p:attrNameLst>
                                          <p:attrName>style.visibility</p:attrName>
                                        </p:attrNameLst>
                                      </p:cBhvr>
                                      <p:to>
                                        <p:strVal val="hidden"/>
                                      </p:to>
                                    </p:set>
                                  </p:childTnLst>
                                </p:cTn>
                              </p:par>
                              <p:par>
                                <p:cTn id="135" presetID="2" presetClass="entr" presetSubtype="1"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additive="base">
                                        <p:cTn id="137" dur="3000" fill="hold"/>
                                        <p:tgtEl>
                                          <p:spTgt spid="4"/>
                                        </p:tgtEl>
                                        <p:attrNameLst>
                                          <p:attrName>ppt_x</p:attrName>
                                        </p:attrNameLst>
                                      </p:cBhvr>
                                      <p:tavLst>
                                        <p:tav tm="0">
                                          <p:val>
                                            <p:strVal val="#ppt_x"/>
                                          </p:val>
                                        </p:tav>
                                        <p:tav tm="100000">
                                          <p:val>
                                            <p:strVal val="#ppt_x"/>
                                          </p:val>
                                        </p:tav>
                                      </p:tavLst>
                                    </p:anim>
                                    <p:anim calcmode="lin" valueType="num">
                                      <p:cBhvr additive="base">
                                        <p:cTn id="138" dur="3000" fill="hold"/>
                                        <p:tgtEl>
                                          <p:spTgt spid="4"/>
                                        </p:tgtEl>
                                        <p:attrNameLst>
                                          <p:attrName>ppt_y</p:attrName>
                                        </p:attrNameLst>
                                      </p:cBhvr>
                                      <p:tavLst>
                                        <p:tav tm="0">
                                          <p:val>
                                            <p:strVal val="0-#ppt_h/2"/>
                                          </p:val>
                                        </p:tav>
                                        <p:tav tm="100000">
                                          <p:val>
                                            <p:strVal val="#ppt_y"/>
                                          </p:val>
                                        </p:tav>
                                      </p:tavLst>
                                    </p:anim>
                                  </p:childTnLst>
                                </p:cTn>
                              </p:par>
                              <p:par>
                                <p:cTn id="139" presetID="16" presetClass="entr" presetSubtype="37"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arn(outVertical)">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7" grpId="0" animBg="1"/>
      <p:bldP spid="7" grpId="1" animBg="1"/>
      <p:bldP spid="7" grpId="2" animBg="1"/>
      <p:bldP spid="8" grpId="0" animBg="1"/>
      <p:bldP spid="8" grpId="1" animBg="1"/>
      <p:bldP spid="9" grpId="0" animBg="1"/>
      <p:bldP spid="9" grpId="1" animBg="1"/>
      <p:bldP spid="9" grpId="2" animBg="1"/>
      <p:bldP spid="10" grpId="0" animBg="1"/>
      <p:bldP spid="10" grpId="1" animBg="1"/>
      <p:bldP spid="11" grpId="0" animBg="1"/>
      <p:bldP spid="11" grpId="1" animBg="1"/>
      <p:bldP spid="11" grpId="2" animBg="1"/>
      <p:bldP spid="12" grpId="0" animBg="1"/>
      <p:bldP spid="12" grpId="1" animBg="1"/>
      <p:bldP spid="13" grpId="0" animBg="1"/>
      <p:bldP spid="13" grpId="1" animBg="1"/>
      <p:bldP spid="13" grpId="2" animBg="1"/>
      <p:bldP spid="14" grpId="0" animBg="1"/>
      <p:bldP spid="14" grpId="1" animBg="1"/>
      <p:bldP spid="16" grpId="0" animBg="1"/>
      <p:bldP spid="16" grpId="1" animBg="1"/>
      <p:bldP spid="16" grpId="2" animBg="1"/>
      <p:bldP spid="17" grpId="0" animBg="1"/>
      <p:bldP spid="17" grpId="1" animBg="1"/>
      <p:bldP spid="18" grpId="0" animBg="1"/>
      <p:bldP spid="18" grpId="1" animBg="1"/>
      <p:bldP spid="18" grpId="2" animBg="1"/>
      <p:bldP spid="19" grpId="0" animBg="1"/>
      <p:bldP spid="19" grpId="1" animBg="1"/>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9038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0"/>
            <a:ext cx="1357290" cy="68580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419204" y="0"/>
            <a:ext cx="7724796" cy="6858000"/>
          </a:xfrm>
          <a:prstGeom prst="rect">
            <a:avLst/>
          </a:prstGeom>
          <a:solidFill>
            <a:srgbClr val="06025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CuadroTexto"/>
          <p:cNvSpPr txBox="1"/>
          <p:nvPr/>
        </p:nvSpPr>
        <p:spPr>
          <a:xfrm>
            <a:off x="1643042" y="428604"/>
            <a:ext cx="7143800" cy="6247864"/>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lago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endPar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La vida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está íntimamente relacionada con la de su lago, cuyas aguas son tan límpidas que es considerado el más puro de Europa. Unos circuitos inolvidables en bicicleta, en barco de crucero, en coche o a pie (por senderos señalizados), permiten descubrir playas y calas, grandes restaurantes y merenderos, así como pueblos pintorescos a orillas del lago.</a:t>
            </a:r>
          </a:p>
          <a:p>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Veyrier</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-du-Lac, feudo del “cocinero botanista” Marc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Veyrat</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uno de los chefs más originales de la cocina francesa.</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imponente castillo medieval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Menthon</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-Saint-Bernard, habitado por la misma familia desde el siglo XII</a:t>
            </a:r>
          </a:p>
          <a:p>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El pueblo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Talloires</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que inspiró a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Cézanne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con sus hoteles con encanto para una estancia romántica en un marco excepcional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l’Abbaye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de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Talloire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Le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Cottage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L’Auberge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du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Père</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Bise, les </a:t>
            </a:r>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Prés</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du Lac. </a:t>
            </a:r>
          </a:p>
          <a:p>
            <a:r>
              <a:rPr lang="es-ES" sz="2000" dirty="0" err="1"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Annecy</a:t>
            </a:r>
            <a:r>
              <a:rPr lang="es-ES" sz="2000" dirty="0" smtClean="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rPr>
              <a:t>, un entorno increíble entre lagos y montañas que le han valido ser seleccionado como candidato de Francia a los Juegos Olímpicos de invierno de 2018</a:t>
            </a:r>
          </a:p>
          <a:p>
            <a:endParaRPr lang="es-ES" sz="2000" dirty="0">
              <a:effectLst>
                <a:outerShdw blurRad="38100" dist="38100" dir="2700000" algn="tl">
                  <a:srgbClr val="000000">
                    <a:alpha val="43137"/>
                  </a:srgbClr>
                </a:outerShdw>
              </a:effectLst>
              <a:latin typeface="Arial Unicode MS" pitchFamily="34" charset="-128"/>
              <a:ea typeface="Arial Unicode MS" pitchFamily="34" charset="-128"/>
              <a:cs typeface="Arial Unicode MS" pitchFamily="34" charset="-128"/>
            </a:endParaRPr>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9.jpg"/>
          <p:cNvPicPr>
            <a:picLocks noGrp="1" noChangeAspect="1"/>
          </p:cNvPicPr>
          <p:nvPr>
            <p:ph idx="1"/>
          </p:nvPr>
        </p:nvPicPr>
        <p:blipFill>
          <a:blip r:embed="rId3"/>
          <a:stretch>
            <a:fillRect/>
          </a:stretch>
        </p:blipFill>
        <p:spPr>
          <a:xfrm>
            <a:off x="0" y="6684"/>
            <a:ext cx="9144000" cy="6844632"/>
          </a:xfr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gradFill flip="none" rotWithShape="1">
            <a:gsLst>
              <a:gs pos="66000">
                <a:schemeClr val="accent6">
                  <a:lumMod val="50000"/>
                  <a:shade val="30000"/>
                  <a:satMod val="115000"/>
                  <a:alpha val="62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w="3175">
            <a:noFill/>
          </a:ln>
          <a:effectLst>
            <a:reflection blurRad="6350" stA="50000" endA="300" endPos="5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2"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2"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3"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3"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5" grpId="3" animBg="1"/>
      <p:bldP spid="6" grpId="0" animBg="1"/>
      <p:bldP spid="6" grpId="2" animBg="1"/>
      <p:bldP spid="6" grpId="3"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0.jpg"/>
          <p:cNvPicPr>
            <a:picLocks noGrp="1" noChangeAspect="1"/>
          </p:cNvPicPr>
          <p:nvPr>
            <p:ph idx="1"/>
          </p:nvPr>
        </p:nvPicPr>
        <p:blipFill>
          <a:blip r:embed="rId2"/>
          <a:stretch>
            <a:fillRect/>
          </a:stretch>
        </p:blipFill>
        <p:spPr>
          <a:xfrm>
            <a:off x="0" y="6684"/>
            <a:ext cx="9144000" cy="6844632"/>
          </a:xfrm>
        </p:spPr>
      </p:pic>
      <p:sp>
        <p:nvSpPr>
          <p:cNvPr id="5" name="4 Luna"/>
          <p:cNvSpPr/>
          <p:nvPr/>
        </p:nvSpPr>
        <p:spPr>
          <a:xfrm>
            <a:off x="6500826" y="1500174"/>
            <a:ext cx="2643174" cy="3500462"/>
          </a:xfrm>
          <a:prstGeom prst="moon">
            <a:avLst>
              <a:gd name="adj" fmla="val 30317"/>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857356" y="1500174"/>
            <a:ext cx="2500298" cy="3500462"/>
          </a:xfrm>
          <a:prstGeom prst="moon">
            <a:avLst>
              <a:gd name="adj" fmla="val 34867"/>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49000">
                <a:schemeClr val="bg2">
                  <a:lumMod val="75000"/>
                  <a:alpha val="52000"/>
                </a:schemeClr>
              </a:gs>
              <a:gs pos="25000">
                <a:srgbClr val="21D6E0"/>
              </a:gs>
              <a:gs pos="75000">
                <a:srgbClr val="0087E6"/>
              </a:gs>
              <a:gs pos="100000">
                <a:srgbClr val="005CBF"/>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7.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a:off x="3143239" y="335756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49000">
                <a:srgbClr val="C00000">
                  <a:shade val="30000"/>
                  <a:satMod val="115000"/>
                  <a:alpha val="4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2.jpg"/>
          <p:cNvPicPr>
            <a:picLocks noGrp="1" noChangeAspect="1"/>
          </p:cNvPicPr>
          <p:nvPr>
            <p:ph idx="1"/>
          </p:nvPr>
        </p:nvPicPr>
        <p:blipFill>
          <a:blip r:embed="rId2"/>
          <a:stretch>
            <a:fillRect/>
          </a:stretch>
        </p:blipFill>
        <p:spPr>
          <a:xfrm>
            <a:off x="0" y="11140"/>
            <a:ext cx="9144000" cy="6835719"/>
          </a:xfrm>
        </p:spPr>
      </p:pic>
      <p:sp>
        <p:nvSpPr>
          <p:cNvPr id="5" name="4 Doble onda"/>
          <p:cNvSpPr/>
          <p:nvPr/>
        </p:nvSpPr>
        <p:spPr>
          <a:xfrm rot="5400000">
            <a:off x="-135735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857496"/>
            <a:ext cx="3000396" cy="1000132"/>
          </a:xfrm>
          <a:prstGeom prst="doubleWave">
            <a:avLst>
              <a:gd name="adj1" fmla="val 12500"/>
              <a:gd name="adj2" fmla="val 0"/>
            </a:avLst>
          </a:prstGeom>
          <a:gradFill flip="none" rotWithShape="1">
            <a:gsLst>
              <a:gs pos="21000">
                <a:schemeClr val="accent6">
                  <a:lumMod val="75000"/>
                </a:schemeClr>
              </a:gs>
              <a:gs pos="30000">
                <a:srgbClr val="D49E6C"/>
              </a:gs>
              <a:gs pos="70000">
                <a:srgbClr val="A65528"/>
              </a:gs>
              <a:gs pos="100000">
                <a:srgbClr val="663012"/>
              </a:gs>
            </a:gsLst>
            <a:lin ang="162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3.jpg"/>
          <p:cNvPicPr>
            <a:picLocks noGrp="1" noChangeAspect="1"/>
          </p:cNvPicPr>
          <p:nvPr>
            <p:ph idx="1"/>
          </p:nvPr>
        </p:nvPicPr>
        <p:blipFill>
          <a:blip r:embed="rId2"/>
          <a:stretch>
            <a:fillRect/>
          </a:stretch>
        </p:blipFill>
        <p:spPr>
          <a:xfrm>
            <a:off x="0" y="3345"/>
            <a:ext cx="9144000" cy="6851309"/>
          </a:xfrm>
        </p:spPr>
      </p:pic>
      <p:sp>
        <p:nvSpPr>
          <p:cNvPr id="6" name="5 Proceso"/>
          <p:cNvSpPr/>
          <p:nvPr/>
        </p:nvSpPr>
        <p:spPr>
          <a:xfrm rot="7493494">
            <a:off x="2216155" y="-1113168"/>
            <a:ext cx="94307" cy="545290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rgbClr val="C547A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5.jpg"/>
          <p:cNvPicPr>
            <a:picLocks noGrp="1" noChangeAspect="1"/>
          </p:cNvPicPr>
          <p:nvPr>
            <p:ph idx="1"/>
          </p:nvPr>
        </p:nvPicPr>
        <p:blipFill>
          <a:blip r:embed="rId2"/>
          <a:stretch>
            <a:fillRect/>
          </a:stretch>
        </p:blipFill>
        <p:spPr>
          <a:xfrm>
            <a:off x="7422" y="0"/>
            <a:ext cx="9129156" cy="6858000"/>
          </a:xfrm>
        </p:spPr>
      </p:pic>
      <p:sp>
        <p:nvSpPr>
          <p:cNvPr id="6" name="5 Luna"/>
          <p:cNvSpPr/>
          <p:nvPr/>
        </p:nvSpPr>
        <p:spPr>
          <a:xfrm>
            <a:off x="7429520"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0070C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6.jpg"/>
          <p:cNvPicPr>
            <a:picLocks noGrp="1" noChangeAspect="1"/>
          </p:cNvPicPr>
          <p:nvPr>
            <p:ph idx="1"/>
          </p:nvPr>
        </p:nvPicPr>
        <p:blipFill>
          <a:blip r:embed="rId2"/>
          <a:stretch>
            <a:fillRect/>
          </a:stretch>
        </p:blipFill>
        <p:spPr>
          <a:xfrm>
            <a:off x="0" y="16662"/>
            <a:ext cx="9144000" cy="6824676"/>
          </a:xfrm>
        </p:spPr>
      </p:pic>
      <p:sp>
        <p:nvSpPr>
          <p:cNvPr id="6" name="5 Cheurón"/>
          <p:cNvSpPr/>
          <p:nvPr/>
        </p:nvSpPr>
        <p:spPr>
          <a:xfrm>
            <a:off x="0" y="0"/>
            <a:ext cx="450056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071(www.brodyaga.com).jpg"/>
          <p:cNvPicPr>
            <a:picLocks noChangeAspect="1"/>
          </p:cNvPicPr>
          <p:nvPr/>
        </p:nvPicPr>
        <p:blipFill>
          <a:blip r:embed="rId2"/>
          <a:stretch>
            <a:fillRect/>
          </a:stretch>
        </p:blipFill>
        <p:spPr>
          <a:xfrm>
            <a:off x="11875" y="0"/>
            <a:ext cx="9120249" cy="6858000"/>
          </a:xfrm>
          <a:prstGeom prst="rect">
            <a:avLst/>
          </a:prstGeom>
        </p:spPr>
      </p:pic>
      <p:sp>
        <p:nvSpPr>
          <p:cNvPr id="5" name="4 Rectángulo"/>
          <p:cNvSpPr/>
          <p:nvPr/>
        </p:nvSpPr>
        <p:spPr>
          <a:xfrm>
            <a:off x="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6(www.brodyaga.com).jpg"/>
          <p:cNvPicPr>
            <a:picLocks noChangeAspect="1"/>
          </p:cNvPicPr>
          <p:nvPr/>
        </p:nvPicPr>
        <p:blipFill>
          <a:blip r:embed="rId2"/>
          <a:stretch>
            <a:fillRect/>
          </a:stretch>
        </p:blipFill>
        <p:spPr>
          <a:xfrm>
            <a:off x="0" y="3345"/>
            <a:ext cx="9144000" cy="6851309"/>
          </a:xfrm>
          <a:prstGeom prst="rect">
            <a:avLst/>
          </a:prstGeom>
        </p:spPr>
      </p:pic>
      <p:sp>
        <p:nvSpPr>
          <p:cNvPr id="5" name="4 Anillo"/>
          <p:cNvSpPr/>
          <p:nvPr/>
        </p:nvSpPr>
        <p:spPr>
          <a:xfrm>
            <a:off x="0" y="1357298"/>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01976(www.brodyaga.com).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a:off x="2786084" y="0"/>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0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3"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3"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3"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3"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3"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3"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3"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3"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3"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3000" fill="hold"/>
                                        <p:tgtEl>
                                          <p:spTgt spid="4"/>
                                        </p:tgtEl>
                                        <p:attrNameLst>
                                          <p:attrName>ppt_w</p:attrName>
                                        </p:attrNameLst>
                                      </p:cBhvr>
                                      <p:tavLst>
                                        <p:tav tm="0">
                                          <p:val>
                                            <p:strVal val="2/3*#ppt_w"/>
                                          </p:val>
                                        </p:tav>
                                        <p:tav tm="100000">
                                          <p:val>
                                            <p:strVal val="#ppt_w"/>
                                          </p:val>
                                        </p:tav>
                                      </p:tavLst>
                                    </p:anim>
                                    <p:anim calcmode="lin" valueType="num">
                                      <p:cBhvr>
                                        <p:cTn id="152" dur="3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P spid="17" grpId="1" animBg="1"/>
      <p:bldP spid="17" grpId="3" animBg="1"/>
      <p:bldP spid="18" grpId="0" animBg="1"/>
      <p:bldP spid="18" grpId="1" animBg="1"/>
      <p:bldP spid="18" grpId="3"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859(www.brodyaga.com).jpg"/>
          <p:cNvPicPr>
            <a:picLocks noChangeAspect="1"/>
          </p:cNvPicPr>
          <p:nvPr/>
        </p:nvPicPr>
        <p:blipFill>
          <a:blip r:embed="rId2"/>
          <a:stretch>
            <a:fillRect/>
          </a:stretch>
        </p:blipFill>
        <p:spPr>
          <a:xfrm>
            <a:off x="0" y="6684"/>
            <a:ext cx="9144000" cy="6844632"/>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3965572" y="4286682"/>
            <a:ext cx="5059402" cy="1791379"/>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857(www.brodyaga.com).jpg"/>
          <p:cNvPicPr>
            <a:picLocks noChangeAspect="1"/>
          </p:cNvPicPr>
          <p:nvPr/>
        </p:nvPicPr>
        <p:blipFill>
          <a:blip r:embed="rId2"/>
          <a:stretch>
            <a:fillRect/>
          </a:stretch>
        </p:blipFill>
        <p:spPr>
          <a:xfrm>
            <a:off x="0" y="13342"/>
            <a:ext cx="9144000" cy="6831315"/>
          </a:xfrm>
          <a:prstGeom prst="rect">
            <a:avLst/>
          </a:prstGeo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solidFill>
            <a:srgbClr val="C000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rgbClr val="C00000"/>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4/3*#ppt_w"/>
                                          </p:val>
                                        </p:tav>
                                        <p:tav tm="100000">
                                          <p:val>
                                            <p:strVal val="#ppt_w"/>
                                          </p:val>
                                        </p:tav>
                                      </p:tavLst>
                                    </p:anim>
                                    <p:anim calcmode="lin" valueType="num">
                                      <p:cBhvr>
                                        <p:cTn id="32" dur="3000" fill="hold"/>
                                        <p:tgtEl>
                                          <p:spTgt spid="4"/>
                                        </p:tgtEl>
                                        <p:attrNameLst>
                                          <p:attrName>ppt_h</p:attrName>
                                        </p:attrNameLst>
                                      </p:cBhvr>
                                      <p:tavLst>
                                        <p:tav tm="0">
                                          <p:val>
                                            <p:strVal val="4/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622(www.brodyaga.com).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6500826" y="1500174"/>
            <a:ext cx="2643174" cy="3500462"/>
          </a:xfrm>
          <a:prstGeom prst="moon">
            <a:avLst>
              <a:gd name="adj" fmla="val 3031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6008(www.brodyaga.com).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a:off x="3143239" y="335756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02205(www.brodyaga.com).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5400000">
            <a:off x="-135735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857496"/>
            <a:ext cx="3000396" cy="1000132"/>
          </a:xfrm>
          <a:prstGeom prst="doubleWave">
            <a:avLst>
              <a:gd name="adj1" fmla="val 12500"/>
              <a:gd name="adj2" fmla="val 0"/>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3(www.brodyaga.com).jpg"/>
          <p:cNvPicPr>
            <a:picLocks noChangeAspect="1"/>
          </p:cNvPicPr>
          <p:nvPr/>
        </p:nvPicPr>
        <p:blipFill>
          <a:blip r:embed="rId2"/>
          <a:stretch>
            <a:fillRect/>
          </a:stretch>
        </p:blipFill>
        <p:spPr>
          <a:xfrm>
            <a:off x="0" y="10016"/>
            <a:ext cx="9144000" cy="6837967"/>
          </a:xfrm>
          <a:prstGeom prst="rect">
            <a:avLst/>
          </a:prstGeom>
        </p:spPr>
      </p:pic>
      <p:sp>
        <p:nvSpPr>
          <p:cNvPr id="6" name="5 Proceso"/>
          <p:cNvSpPr/>
          <p:nvPr/>
        </p:nvSpPr>
        <p:spPr>
          <a:xfrm rot="7493494">
            <a:off x="2216155" y="-1113168"/>
            <a:ext cx="94307" cy="545290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4(www.brodyaga.com).jpg"/>
          <p:cNvPicPr>
            <a:picLocks noChangeAspect="1"/>
          </p:cNvPicPr>
          <p:nvPr/>
        </p:nvPicPr>
        <p:blipFill>
          <a:blip r:embed="rId2"/>
          <a:stretch>
            <a:fillRect/>
          </a:stretch>
        </p:blipFill>
        <p:spPr>
          <a:xfrm>
            <a:off x="17790" y="0"/>
            <a:ext cx="9108420" cy="6858000"/>
          </a:xfrm>
          <a:prstGeom prst="rect">
            <a:avLst/>
          </a:prstGeom>
        </p:spPr>
      </p:pic>
      <p:sp>
        <p:nvSpPr>
          <p:cNvPr id="6" name="5 Luna"/>
          <p:cNvSpPr/>
          <p:nvPr/>
        </p:nvSpPr>
        <p:spPr>
          <a:xfrm>
            <a:off x="7429520" y="0"/>
            <a:ext cx="1714512"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chemeClr val="accent6">
              <a:lumMod val="75000"/>
            </a:schemeClr>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88"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4/3*#ppt_w"/>
                                          </p:val>
                                        </p:tav>
                                        <p:tav tm="100000">
                                          <p:val>
                                            <p:strVal val="#ppt_w"/>
                                          </p:val>
                                        </p:tav>
                                      </p:tavLst>
                                    </p:anim>
                                    <p:anim calcmode="lin" valueType="num">
                                      <p:cBhvr>
                                        <p:cTn id="102" dur="3000" fill="hold"/>
                                        <p:tgtEl>
                                          <p:spTgt spid="4"/>
                                        </p:tgtEl>
                                        <p:attrNameLst>
                                          <p:attrName>ppt_h</p:attrName>
                                        </p:attrNameLst>
                                      </p:cBhvr>
                                      <p:tavLst>
                                        <p:tav tm="0">
                                          <p:val>
                                            <p:strVal val="4/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556(www.brodyaga.com).jpg"/>
          <p:cNvPicPr>
            <a:picLocks noChangeAspect="1"/>
          </p:cNvPicPr>
          <p:nvPr/>
        </p:nvPicPr>
        <p:blipFill>
          <a:blip r:embed="rId2"/>
          <a:stretch>
            <a:fillRect/>
          </a:stretch>
        </p:blipFill>
        <p:spPr>
          <a:xfrm>
            <a:off x="0" y="3345"/>
            <a:ext cx="9144000" cy="6851309"/>
          </a:xfrm>
          <a:prstGeom prst="rect">
            <a:avLst/>
          </a:prstGeom>
        </p:spPr>
      </p:pic>
      <p:sp>
        <p:nvSpPr>
          <p:cNvPr id="6" name="5 Cheurón"/>
          <p:cNvSpPr/>
          <p:nvPr/>
        </p:nvSpPr>
        <p:spPr>
          <a:xfrm>
            <a:off x="0" y="0"/>
            <a:ext cx="450056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4(www.brodyaga.com).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16"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fltVal val="0"/>
                                          </p:val>
                                        </p:tav>
                                        <p:tav tm="100000">
                                          <p:val>
                                            <p:strVal val="#ppt_w"/>
                                          </p:val>
                                        </p:tav>
                                      </p:tavLst>
                                    </p:anim>
                                    <p:anim calcmode="lin" valueType="num">
                                      <p:cBhvr>
                                        <p:cTn id="354" dur="3000" fill="hold"/>
                                        <p:tgtEl>
                                          <p:spTgt spid="4"/>
                                        </p:tgtEl>
                                        <p:attrNameLst>
                                          <p:attrName>ppt_h</p:attrName>
                                        </p:attrNameLst>
                                      </p:cBhvr>
                                      <p:tavLst>
                                        <p:tav tm="0">
                                          <p:val>
                                            <p:fltVal val="0"/>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8(www.brodyaga.com).jpg"/>
          <p:cNvPicPr>
            <a:picLocks noChangeAspect="1"/>
          </p:cNvPicPr>
          <p:nvPr/>
        </p:nvPicPr>
        <p:blipFill>
          <a:blip r:embed="rId2"/>
          <a:stretch>
            <a:fillRect/>
          </a:stretch>
        </p:blipFill>
        <p:spPr>
          <a:xfrm>
            <a:off x="0" y="10016"/>
            <a:ext cx="9144000" cy="6837967"/>
          </a:xfrm>
          <a:prstGeom prst="rect">
            <a:avLst/>
          </a:prstGeom>
        </p:spPr>
      </p:pic>
      <p:sp>
        <p:nvSpPr>
          <p:cNvPr id="5" name="4 Anillo"/>
          <p:cNvSpPr/>
          <p:nvPr/>
        </p:nvSpPr>
        <p:spPr>
          <a:xfrm>
            <a:off x="0" y="1357298"/>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par>
                                <p:cTn id="152" presetID="2" presetClass="exit" presetSubtype="8" fill="hold" grpId="2" nodeType="withEffect">
                                  <p:stCondLst>
                                    <p:cond delay="0"/>
                                  </p:stCondLst>
                                  <p:childTnLst>
                                    <p:anim calcmode="lin" valueType="num">
                                      <p:cBhvr additive="base">
                                        <p:cTn id="153" dur="3000"/>
                                        <p:tgtEl>
                                          <p:spTgt spid="5"/>
                                        </p:tgtEl>
                                        <p:attrNameLst>
                                          <p:attrName>ppt_x</p:attrName>
                                        </p:attrNameLst>
                                      </p:cBhvr>
                                      <p:tavLst>
                                        <p:tav tm="0">
                                          <p:val>
                                            <p:strVal val="ppt_x"/>
                                          </p:val>
                                        </p:tav>
                                        <p:tav tm="100000">
                                          <p:val>
                                            <p:strVal val="0-ppt_w/2"/>
                                          </p:val>
                                        </p:tav>
                                      </p:tavLst>
                                    </p:anim>
                                    <p:anim calcmode="lin" valueType="num">
                                      <p:cBhvr additive="base">
                                        <p:cTn id="154" dur="3000"/>
                                        <p:tgtEl>
                                          <p:spTgt spid="5"/>
                                        </p:tgtEl>
                                        <p:attrNameLst>
                                          <p:attrName>ppt_y</p:attrName>
                                        </p:attrNameLst>
                                      </p:cBhvr>
                                      <p:tavLst>
                                        <p:tav tm="0">
                                          <p:val>
                                            <p:strVal val="ppt_y"/>
                                          </p:val>
                                        </p:tav>
                                        <p:tav tm="100000">
                                          <p:val>
                                            <p:strVal val="ppt_y"/>
                                          </p:val>
                                        </p:tav>
                                      </p:tavLst>
                                    </p:anim>
                                    <p:set>
                                      <p:cBhvr>
                                        <p:cTn id="155" dur="1" fill="hold">
                                          <p:stCondLst>
                                            <p:cond delay="2999"/>
                                          </p:stCondLst>
                                        </p:cTn>
                                        <p:tgtEl>
                                          <p:spTgt spid="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6"/>
                                        </p:tgtEl>
                                        <p:attrNameLst>
                                          <p:attrName>ppt_x</p:attrName>
                                        </p:attrNameLst>
                                      </p:cBhvr>
                                      <p:tavLst>
                                        <p:tav tm="0">
                                          <p:val>
                                            <p:strVal val="ppt_x"/>
                                          </p:val>
                                        </p:tav>
                                        <p:tav tm="100000">
                                          <p:val>
                                            <p:strVal val="0-ppt_w/2"/>
                                          </p:val>
                                        </p:tav>
                                      </p:tavLst>
                                    </p:anim>
                                    <p:anim calcmode="lin" valueType="num">
                                      <p:cBhvr additive="base">
                                        <p:cTn id="158" dur="3000"/>
                                        <p:tgtEl>
                                          <p:spTgt spid="6"/>
                                        </p:tgtEl>
                                        <p:attrNameLst>
                                          <p:attrName>ppt_y</p:attrName>
                                        </p:attrNameLst>
                                      </p:cBhvr>
                                      <p:tavLst>
                                        <p:tav tm="0">
                                          <p:val>
                                            <p:strVal val="ppt_y"/>
                                          </p:val>
                                        </p:tav>
                                        <p:tav tm="100000">
                                          <p:val>
                                            <p:strVal val="ppt_y"/>
                                          </p:val>
                                        </p:tav>
                                      </p:tavLst>
                                    </p:anim>
                                    <p:set>
                                      <p:cBhvr>
                                        <p:cTn id="159" dur="1" fill="hold">
                                          <p:stCondLst>
                                            <p:cond delay="2999"/>
                                          </p:stCondLst>
                                        </p:cTn>
                                        <p:tgtEl>
                                          <p:spTgt spid="6"/>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8"/>
                                        </p:tgtEl>
                                        <p:attrNameLst>
                                          <p:attrName>ppt_x</p:attrName>
                                        </p:attrNameLst>
                                      </p:cBhvr>
                                      <p:tavLst>
                                        <p:tav tm="0">
                                          <p:val>
                                            <p:strVal val="ppt_x"/>
                                          </p:val>
                                        </p:tav>
                                        <p:tav tm="100000">
                                          <p:val>
                                            <p:strVal val="0-ppt_w/2"/>
                                          </p:val>
                                        </p:tav>
                                      </p:tavLst>
                                    </p:anim>
                                    <p:anim calcmode="lin" valueType="num">
                                      <p:cBhvr additive="base">
                                        <p:cTn id="166" dur="3000"/>
                                        <p:tgtEl>
                                          <p:spTgt spid="8"/>
                                        </p:tgtEl>
                                        <p:attrNameLst>
                                          <p:attrName>ppt_y</p:attrName>
                                        </p:attrNameLst>
                                      </p:cBhvr>
                                      <p:tavLst>
                                        <p:tav tm="0">
                                          <p:val>
                                            <p:strVal val="ppt_y"/>
                                          </p:val>
                                        </p:tav>
                                        <p:tav tm="100000">
                                          <p:val>
                                            <p:strVal val="ppt_y"/>
                                          </p:val>
                                        </p:tav>
                                      </p:tavLst>
                                    </p:anim>
                                    <p:set>
                                      <p:cBhvr>
                                        <p:cTn id="167" dur="1" fill="hold">
                                          <p:stCondLst>
                                            <p:cond delay="2999"/>
                                          </p:stCondLst>
                                        </p:cTn>
                                        <p:tgtEl>
                                          <p:spTgt spid="8"/>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9"/>
                                        </p:tgtEl>
                                        <p:attrNameLst>
                                          <p:attrName>ppt_x</p:attrName>
                                        </p:attrNameLst>
                                      </p:cBhvr>
                                      <p:tavLst>
                                        <p:tav tm="0">
                                          <p:val>
                                            <p:strVal val="ppt_x"/>
                                          </p:val>
                                        </p:tav>
                                        <p:tav tm="100000">
                                          <p:val>
                                            <p:strVal val="0-ppt_w/2"/>
                                          </p:val>
                                        </p:tav>
                                      </p:tavLst>
                                    </p:anim>
                                    <p:anim calcmode="lin" valueType="num">
                                      <p:cBhvr additive="base">
                                        <p:cTn id="170" dur="3000"/>
                                        <p:tgtEl>
                                          <p:spTgt spid="9"/>
                                        </p:tgtEl>
                                        <p:attrNameLst>
                                          <p:attrName>ppt_y</p:attrName>
                                        </p:attrNameLst>
                                      </p:cBhvr>
                                      <p:tavLst>
                                        <p:tav tm="0">
                                          <p:val>
                                            <p:strVal val="ppt_y"/>
                                          </p:val>
                                        </p:tav>
                                        <p:tav tm="100000">
                                          <p:val>
                                            <p:strVal val="ppt_y"/>
                                          </p:val>
                                        </p:tav>
                                      </p:tavLst>
                                    </p:anim>
                                    <p:set>
                                      <p:cBhvr>
                                        <p:cTn id="171" dur="1" fill="hold">
                                          <p:stCondLst>
                                            <p:cond delay="2999"/>
                                          </p:stCondLst>
                                        </p:cTn>
                                        <p:tgtEl>
                                          <p:spTgt spid="9"/>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0"/>
                                        </p:tgtEl>
                                        <p:attrNameLst>
                                          <p:attrName>ppt_x</p:attrName>
                                        </p:attrNameLst>
                                      </p:cBhvr>
                                      <p:tavLst>
                                        <p:tav tm="0">
                                          <p:val>
                                            <p:strVal val="ppt_x"/>
                                          </p:val>
                                        </p:tav>
                                        <p:tav tm="100000">
                                          <p:val>
                                            <p:strVal val="0-ppt_w/2"/>
                                          </p:val>
                                        </p:tav>
                                      </p:tavLst>
                                    </p:anim>
                                    <p:anim calcmode="lin" valueType="num">
                                      <p:cBhvr additive="base">
                                        <p:cTn id="174" dur="3000"/>
                                        <p:tgtEl>
                                          <p:spTgt spid="10"/>
                                        </p:tgtEl>
                                        <p:attrNameLst>
                                          <p:attrName>ppt_y</p:attrName>
                                        </p:attrNameLst>
                                      </p:cBhvr>
                                      <p:tavLst>
                                        <p:tav tm="0">
                                          <p:val>
                                            <p:strVal val="ppt_y"/>
                                          </p:val>
                                        </p:tav>
                                        <p:tav tm="100000">
                                          <p:val>
                                            <p:strVal val="ppt_y"/>
                                          </p:val>
                                        </p:tav>
                                      </p:tavLst>
                                    </p:anim>
                                    <p:set>
                                      <p:cBhvr>
                                        <p:cTn id="175" dur="1" fill="hold">
                                          <p:stCondLst>
                                            <p:cond delay="2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1"/>
                                        </p:tgtEl>
                                        <p:attrNameLst>
                                          <p:attrName>ppt_x</p:attrName>
                                        </p:attrNameLst>
                                      </p:cBhvr>
                                      <p:tavLst>
                                        <p:tav tm="0">
                                          <p:val>
                                            <p:strVal val="ppt_x"/>
                                          </p:val>
                                        </p:tav>
                                        <p:tav tm="100000">
                                          <p:val>
                                            <p:strVal val="0-ppt_w/2"/>
                                          </p:val>
                                        </p:tav>
                                      </p:tavLst>
                                    </p:anim>
                                    <p:anim calcmode="lin" valueType="num">
                                      <p:cBhvr additive="base">
                                        <p:cTn id="178" dur="3000"/>
                                        <p:tgtEl>
                                          <p:spTgt spid="11"/>
                                        </p:tgtEl>
                                        <p:attrNameLst>
                                          <p:attrName>ppt_y</p:attrName>
                                        </p:attrNameLst>
                                      </p:cBhvr>
                                      <p:tavLst>
                                        <p:tav tm="0">
                                          <p:val>
                                            <p:strVal val="ppt_y"/>
                                          </p:val>
                                        </p:tav>
                                        <p:tav tm="100000">
                                          <p:val>
                                            <p:strVal val="ppt_y"/>
                                          </p:val>
                                        </p:tav>
                                      </p:tavLst>
                                    </p:anim>
                                    <p:set>
                                      <p:cBhvr>
                                        <p:cTn id="179" dur="1" fill="hold">
                                          <p:stCondLst>
                                            <p:cond delay="2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2"/>
                                        </p:tgtEl>
                                        <p:attrNameLst>
                                          <p:attrName>ppt_x</p:attrName>
                                        </p:attrNameLst>
                                      </p:cBhvr>
                                      <p:tavLst>
                                        <p:tav tm="0">
                                          <p:val>
                                            <p:strVal val="ppt_x"/>
                                          </p:val>
                                        </p:tav>
                                        <p:tav tm="100000">
                                          <p:val>
                                            <p:strVal val="0-ppt_w/2"/>
                                          </p:val>
                                        </p:tav>
                                      </p:tavLst>
                                    </p:anim>
                                    <p:anim calcmode="lin" valueType="num">
                                      <p:cBhvr additive="base">
                                        <p:cTn id="182" dur="3000"/>
                                        <p:tgtEl>
                                          <p:spTgt spid="12"/>
                                        </p:tgtEl>
                                        <p:attrNameLst>
                                          <p:attrName>ppt_y</p:attrName>
                                        </p:attrNameLst>
                                      </p:cBhvr>
                                      <p:tavLst>
                                        <p:tav tm="0">
                                          <p:val>
                                            <p:strVal val="ppt_y"/>
                                          </p:val>
                                        </p:tav>
                                        <p:tav tm="100000">
                                          <p:val>
                                            <p:strVal val="ppt_y"/>
                                          </p:val>
                                        </p:tav>
                                      </p:tavLst>
                                    </p:anim>
                                    <p:set>
                                      <p:cBhvr>
                                        <p:cTn id="183" dur="1" fill="hold">
                                          <p:stCondLst>
                                            <p:cond delay="2999"/>
                                          </p:stCondLst>
                                        </p:cTn>
                                        <p:tgtEl>
                                          <p:spTgt spid="12"/>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3"/>
                                        </p:tgtEl>
                                        <p:attrNameLst>
                                          <p:attrName>ppt_x</p:attrName>
                                        </p:attrNameLst>
                                      </p:cBhvr>
                                      <p:tavLst>
                                        <p:tav tm="0">
                                          <p:val>
                                            <p:strVal val="ppt_x"/>
                                          </p:val>
                                        </p:tav>
                                        <p:tav tm="100000">
                                          <p:val>
                                            <p:strVal val="0-ppt_w/2"/>
                                          </p:val>
                                        </p:tav>
                                      </p:tavLst>
                                    </p:anim>
                                    <p:anim calcmode="lin" valueType="num">
                                      <p:cBhvr additive="base">
                                        <p:cTn id="186" dur="3000"/>
                                        <p:tgtEl>
                                          <p:spTgt spid="13"/>
                                        </p:tgtEl>
                                        <p:attrNameLst>
                                          <p:attrName>ppt_y</p:attrName>
                                        </p:attrNameLst>
                                      </p:cBhvr>
                                      <p:tavLst>
                                        <p:tav tm="0">
                                          <p:val>
                                            <p:strVal val="ppt_y"/>
                                          </p:val>
                                        </p:tav>
                                        <p:tav tm="100000">
                                          <p:val>
                                            <p:strVal val="ppt_y"/>
                                          </p:val>
                                        </p:tav>
                                      </p:tavLst>
                                    </p:anim>
                                    <p:set>
                                      <p:cBhvr>
                                        <p:cTn id="187" dur="1" fill="hold">
                                          <p:stCondLst>
                                            <p:cond delay="2999"/>
                                          </p:stCondLst>
                                        </p:cTn>
                                        <p:tgtEl>
                                          <p:spTgt spid="1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3000"/>
                                        <p:tgtEl>
                                          <p:spTgt spid="14"/>
                                        </p:tgtEl>
                                        <p:attrNameLst>
                                          <p:attrName>ppt_x</p:attrName>
                                        </p:attrNameLst>
                                      </p:cBhvr>
                                      <p:tavLst>
                                        <p:tav tm="0">
                                          <p:val>
                                            <p:strVal val="ppt_x"/>
                                          </p:val>
                                        </p:tav>
                                        <p:tav tm="100000">
                                          <p:val>
                                            <p:strVal val="0-ppt_w/2"/>
                                          </p:val>
                                        </p:tav>
                                      </p:tavLst>
                                    </p:anim>
                                    <p:anim calcmode="lin" valueType="num">
                                      <p:cBhvr additive="base">
                                        <p:cTn id="190" dur="3000"/>
                                        <p:tgtEl>
                                          <p:spTgt spid="14"/>
                                        </p:tgtEl>
                                        <p:attrNameLst>
                                          <p:attrName>ppt_y</p:attrName>
                                        </p:attrNameLst>
                                      </p:cBhvr>
                                      <p:tavLst>
                                        <p:tav tm="0">
                                          <p:val>
                                            <p:strVal val="ppt_y"/>
                                          </p:val>
                                        </p:tav>
                                        <p:tav tm="100000">
                                          <p:val>
                                            <p:strVal val="ppt_y"/>
                                          </p:val>
                                        </p:tav>
                                      </p:tavLst>
                                    </p:anim>
                                    <p:set>
                                      <p:cBhvr>
                                        <p:cTn id="191" dur="1" fill="hold">
                                          <p:stCondLst>
                                            <p:cond delay="2999"/>
                                          </p:stCondLst>
                                        </p:cTn>
                                        <p:tgtEl>
                                          <p:spTgt spid="14"/>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3000"/>
                                        <p:tgtEl>
                                          <p:spTgt spid="15"/>
                                        </p:tgtEl>
                                        <p:attrNameLst>
                                          <p:attrName>ppt_x</p:attrName>
                                        </p:attrNameLst>
                                      </p:cBhvr>
                                      <p:tavLst>
                                        <p:tav tm="0">
                                          <p:val>
                                            <p:strVal val="ppt_x"/>
                                          </p:val>
                                        </p:tav>
                                        <p:tav tm="100000">
                                          <p:val>
                                            <p:strVal val="0-ppt_w/2"/>
                                          </p:val>
                                        </p:tav>
                                      </p:tavLst>
                                    </p:anim>
                                    <p:anim calcmode="lin" valueType="num">
                                      <p:cBhvr additive="base">
                                        <p:cTn id="194" dur="3000"/>
                                        <p:tgtEl>
                                          <p:spTgt spid="15"/>
                                        </p:tgtEl>
                                        <p:attrNameLst>
                                          <p:attrName>ppt_y</p:attrName>
                                        </p:attrNameLst>
                                      </p:cBhvr>
                                      <p:tavLst>
                                        <p:tav tm="0">
                                          <p:val>
                                            <p:strVal val="ppt_y"/>
                                          </p:val>
                                        </p:tav>
                                        <p:tav tm="100000">
                                          <p:val>
                                            <p:strVal val="ppt_y"/>
                                          </p:val>
                                        </p:tav>
                                      </p:tavLst>
                                    </p:anim>
                                    <p:set>
                                      <p:cBhvr>
                                        <p:cTn id="195" dur="1" fill="hold">
                                          <p:stCondLst>
                                            <p:cond delay="2999"/>
                                          </p:stCondLst>
                                        </p:cTn>
                                        <p:tgtEl>
                                          <p:spTgt spid="15"/>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3000"/>
                                        <p:tgtEl>
                                          <p:spTgt spid="16"/>
                                        </p:tgtEl>
                                        <p:attrNameLst>
                                          <p:attrName>ppt_x</p:attrName>
                                        </p:attrNameLst>
                                      </p:cBhvr>
                                      <p:tavLst>
                                        <p:tav tm="0">
                                          <p:val>
                                            <p:strVal val="ppt_x"/>
                                          </p:val>
                                        </p:tav>
                                        <p:tav tm="100000">
                                          <p:val>
                                            <p:strVal val="0-ppt_w/2"/>
                                          </p:val>
                                        </p:tav>
                                      </p:tavLst>
                                    </p:anim>
                                    <p:anim calcmode="lin" valueType="num">
                                      <p:cBhvr additive="base">
                                        <p:cTn id="198" dur="3000"/>
                                        <p:tgtEl>
                                          <p:spTgt spid="16"/>
                                        </p:tgtEl>
                                        <p:attrNameLst>
                                          <p:attrName>ppt_y</p:attrName>
                                        </p:attrNameLst>
                                      </p:cBhvr>
                                      <p:tavLst>
                                        <p:tav tm="0">
                                          <p:val>
                                            <p:strVal val="ppt_y"/>
                                          </p:val>
                                        </p:tav>
                                        <p:tav tm="100000">
                                          <p:val>
                                            <p:strVal val="ppt_y"/>
                                          </p:val>
                                        </p:tav>
                                      </p:tavLst>
                                    </p:anim>
                                    <p:set>
                                      <p:cBhvr>
                                        <p:cTn id="199" dur="1" fill="hold">
                                          <p:stCondLst>
                                            <p:cond delay="2999"/>
                                          </p:stCondLst>
                                        </p:cTn>
                                        <p:tgtEl>
                                          <p:spTgt spid="16"/>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3000"/>
                                        <p:tgtEl>
                                          <p:spTgt spid="17"/>
                                        </p:tgtEl>
                                        <p:attrNameLst>
                                          <p:attrName>ppt_x</p:attrName>
                                        </p:attrNameLst>
                                      </p:cBhvr>
                                      <p:tavLst>
                                        <p:tav tm="0">
                                          <p:val>
                                            <p:strVal val="ppt_x"/>
                                          </p:val>
                                        </p:tav>
                                        <p:tav tm="100000">
                                          <p:val>
                                            <p:strVal val="0-ppt_w/2"/>
                                          </p:val>
                                        </p:tav>
                                      </p:tavLst>
                                    </p:anim>
                                    <p:anim calcmode="lin" valueType="num">
                                      <p:cBhvr additive="base">
                                        <p:cTn id="202" dur="3000"/>
                                        <p:tgtEl>
                                          <p:spTgt spid="17"/>
                                        </p:tgtEl>
                                        <p:attrNameLst>
                                          <p:attrName>ppt_y</p:attrName>
                                        </p:attrNameLst>
                                      </p:cBhvr>
                                      <p:tavLst>
                                        <p:tav tm="0">
                                          <p:val>
                                            <p:strVal val="ppt_y"/>
                                          </p:val>
                                        </p:tav>
                                        <p:tav tm="100000">
                                          <p:val>
                                            <p:strVal val="ppt_y"/>
                                          </p:val>
                                        </p:tav>
                                      </p:tavLst>
                                    </p:anim>
                                    <p:set>
                                      <p:cBhvr>
                                        <p:cTn id="203" dur="1" fill="hold">
                                          <p:stCondLst>
                                            <p:cond delay="2999"/>
                                          </p:stCondLst>
                                        </p:cTn>
                                        <p:tgtEl>
                                          <p:spTgt spid="17"/>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3000"/>
                                        <p:tgtEl>
                                          <p:spTgt spid="18"/>
                                        </p:tgtEl>
                                        <p:attrNameLst>
                                          <p:attrName>ppt_x</p:attrName>
                                        </p:attrNameLst>
                                      </p:cBhvr>
                                      <p:tavLst>
                                        <p:tav tm="0">
                                          <p:val>
                                            <p:strVal val="ppt_x"/>
                                          </p:val>
                                        </p:tav>
                                        <p:tav tm="100000">
                                          <p:val>
                                            <p:strVal val="0-ppt_w/2"/>
                                          </p:val>
                                        </p:tav>
                                      </p:tavLst>
                                    </p:anim>
                                    <p:anim calcmode="lin" valueType="num">
                                      <p:cBhvr additive="base">
                                        <p:cTn id="206" dur="3000"/>
                                        <p:tgtEl>
                                          <p:spTgt spid="18"/>
                                        </p:tgtEl>
                                        <p:attrNameLst>
                                          <p:attrName>ppt_y</p:attrName>
                                        </p:attrNameLst>
                                      </p:cBhvr>
                                      <p:tavLst>
                                        <p:tav tm="0">
                                          <p:val>
                                            <p:strVal val="ppt_y"/>
                                          </p:val>
                                        </p:tav>
                                        <p:tav tm="100000">
                                          <p:val>
                                            <p:strVal val="ppt_y"/>
                                          </p:val>
                                        </p:tav>
                                      </p:tavLst>
                                    </p:anim>
                                    <p:set>
                                      <p:cBhvr>
                                        <p:cTn id="207" dur="1" fill="hold">
                                          <p:stCondLst>
                                            <p:cond delay="2999"/>
                                          </p:stCondLst>
                                        </p:cTn>
                                        <p:tgtEl>
                                          <p:spTgt spid="18"/>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0-ppt_w/2"/>
                                          </p:val>
                                        </p:tav>
                                      </p:tavLst>
                                    </p:anim>
                                    <p:anim calcmode="lin" valueType="num">
                                      <p:cBhvr additive="base">
                                        <p:cTn id="210" dur="3000"/>
                                        <p:tgtEl>
                                          <p:spTgt spid="19"/>
                                        </p:tgtEl>
                                        <p:attrNameLst>
                                          <p:attrName>ppt_y</p:attrName>
                                        </p:attrNameLst>
                                      </p:cBhvr>
                                      <p:tavLst>
                                        <p:tav tm="0">
                                          <p:val>
                                            <p:strVal val="ppt_y"/>
                                          </p:val>
                                        </p:tav>
                                        <p:tav tm="100000">
                                          <p:val>
                                            <p:strVal val="ppt_y"/>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3000"/>
                                        <p:tgtEl>
                                          <p:spTgt spid="20"/>
                                        </p:tgtEl>
                                        <p:attrNameLst>
                                          <p:attrName>ppt_x</p:attrName>
                                        </p:attrNameLst>
                                      </p:cBhvr>
                                      <p:tavLst>
                                        <p:tav tm="0">
                                          <p:val>
                                            <p:strVal val="ppt_x"/>
                                          </p:val>
                                        </p:tav>
                                        <p:tav tm="100000">
                                          <p:val>
                                            <p:strVal val="0-ppt_w/2"/>
                                          </p:val>
                                        </p:tav>
                                      </p:tavLst>
                                    </p:anim>
                                    <p:anim calcmode="lin" valueType="num">
                                      <p:cBhvr additive="base">
                                        <p:cTn id="214" dur="3000"/>
                                        <p:tgtEl>
                                          <p:spTgt spid="20"/>
                                        </p:tgtEl>
                                        <p:attrNameLst>
                                          <p:attrName>ppt_y</p:attrName>
                                        </p:attrNameLst>
                                      </p:cBhvr>
                                      <p:tavLst>
                                        <p:tav tm="0">
                                          <p:val>
                                            <p:strVal val="ppt_y"/>
                                          </p:val>
                                        </p:tav>
                                        <p:tav tm="100000">
                                          <p:val>
                                            <p:strVal val="ppt_y"/>
                                          </p:val>
                                        </p:tav>
                                      </p:tavLst>
                                    </p:anim>
                                    <p:set>
                                      <p:cBhvr>
                                        <p:cTn id="215" dur="1" fill="hold">
                                          <p:stCondLst>
                                            <p:cond delay="2999"/>
                                          </p:stCondLst>
                                        </p:cTn>
                                        <p:tgtEl>
                                          <p:spTgt spid="20"/>
                                        </p:tgtEl>
                                        <p:attrNameLst>
                                          <p:attrName>style.visibility</p:attrName>
                                        </p:attrNameLst>
                                      </p:cBhvr>
                                      <p:to>
                                        <p:strVal val="hidden"/>
                                      </p:to>
                                    </p:set>
                                  </p:childTnLst>
                                </p:cTn>
                              </p:par>
                              <p:par>
                                <p:cTn id="216" presetID="2" presetClass="exit" presetSubtype="8" fill="hold" grpId="2" nodeType="withEffect">
                                  <p:stCondLst>
                                    <p:cond delay="0"/>
                                  </p:stCondLst>
                                  <p:childTnLst>
                                    <p:anim calcmode="lin" valueType="num">
                                      <p:cBhvr additive="base">
                                        <p:cTn id="217" dur="3000"/>
                                        <p:tgtEl>
                                          <p:spTgt spid="21"/>
                                        </p:tgtEl>
                                        <p:attrNameLst>
                                          <p:attrName>ppt_x</p:attrName>
                                        </p:attrNameLst>
                                      </p:cBhvr>
                                      <p:tavLst>
                                        <p:tav tm="0">
                                          <p:val>
                                            <p:strVal val="ppt_x"/>
                                          </p:val>
                                        </p:tav>
                                        <p:tav tm="100000">
                                          <p:val>
                                            <p:strVal val="0-ppt_w/2"/>
                                          </p:val>
                                        </p:tav>
                                      </p:tavLst>
                                    </p:anim>
                                    <p:anim calcmode="lin" valueType="num">
                                      <p:cBhvr additive="base">
                                        <p:cTn id="218" dur="3000"/>
                                        <p:tgtEl>
                                          <p:spTgt spid="21"/>
                                        </p:tgtEl>
                                        <p:attrNameLst>
                                          <p:attrName>ppt_y</p:attrName>
                                        </p:attrNameLst>
                                      </p:cBhvr>
                                      <p:tavLst>
                                        <p:tav tm="0">
                                          <p:val>
                                            <p:strVal val="ppt_y"/>
                                          </p:val>
                                        </p:tav>
                                        <p:tav tm="100000">
                                          <p:val>
                                            <p:strVal val="ppt_y"/>
                                          </p:val>
                                        </p:tav>
                                      </p:tavLst>
                                    </p:anim>
                                    <p:set>
                                      <p:cBhvr>
                                        <p:cTn id="219" dur="1" fill="hold">
                                          <p:stCondLst>
                                            <p:cond delay="2999"/>
                                          </p:stCondLst>
                                        </p:cTn>
                                        <p:tgtEl>
                                          <p:spTgt spid="21"/>
                                        </p:tgtEl>
                                        <p:attrNameLst>
                                          <p:attrName>style.visibility</p:attrName>
                                        </p:attrNameLst>
                                      </p:cBhvr>
                                      <p:to>
                                        <p:strVal val="hidden"/>
                                      </p:to>
                                    </p:set>
                                  </p:childTnLst>
                                </p:cTn>
                              </p:par>
                              <p:par>
                                <p:cTn id="220" presetID="2" presetClass="exit" presetSubtype="8" fill="hold" grpId="2" nodeType="withEffect">
                                  <p:stCondLst>
                                    <p:cond delay="0"/>
                                  </p:stCondLst>
                                  <p:childTnLst>
                                    <p:anim calcmode="lin" valueType="num">
                                      <p:cBhvr additive="base">
                                        <p:cTn id="221" dur="3000"/>
                                        <p:tgtEl>
                                          <p:spTgt spid="22"/>
                                        </p:tgtEl>
                                        <p:attrNameLst>
                                          <p:attrName>ppt_x</p:attrName>
                                        </p:attrNameLst>
                                      </p:cBhvr>
                                      <p:tavLst>
                                        <p:tav tm="0">
                                          <p:val>
                                            <p:strVal val="ppt_x"/>
                                          </p:val>
                                        </p:tav>
                                        <p:tav tm="100000">
                                          <p:val>
                                            <p:strVal val="0-ppt_w/2"/>
                                          </p:val>
                                        </p:tav>
                                      </p:tavLst>
                                    </p:anim>
                                    <p:anim calcmode="lin" valueType="num">
                                      <p:cBhvr additive="base">
                                        <p:cTn id="222" dur="3000"/>
                                        <p:tgtEl>
                                          <p:spTgt spid="22"/>
                                        </p:tgtEl>
                                        <p:attrNameLst>
                                          <p:attrName>ppt_y</p:attrName>
                                        </p:attrNameLst>
                                      </p:cBhvr>
                                      <p:tavLst>
                                        <p:tav tm="0">
                                          <p:val>
                                            <p:strVal val="ppt_y"/>
                                          </p:val>
                                        </p:tav>
                                        <p:tav tm="100000">
                                          <p:val>
                                            <p:strVal val="ppt_y"/>
                                          </p:val>
                                        </p:tav>
                                      </p:tavLst>
                                    </p:anim>
                                    <p:set>
                                      <p:cBhvr>
                                        <p:cTn id="223" dur="1" fill="hold">
                                          <p:stCondLst>
                                            <p:cond delay="2999"/>
                                          </p:stCondLst>
                                        </p:cTn>
                                        <p:tgtEl>
                                          <p:spTgt spid="22"/>
                                        </p:tgtEl>
                                        <p:attrNameLst>
                                          <p:attrName>style.visibility</p:attrName>
                                        </p:attrNameLst>
                                      </p:cBhvr>
                                      <p:to>
                                        <p:strVal val="hidden"/>
                                      </p:to>
                                    </p:set>
                                  </p:childTnLst>
                                </p:cTn>
                              </p:par>
                              <p:par>
                                <p:cTn id="224" presetID="2" presetClass="entr" presetSubtype="2" fill="hold" nodeType="withEffect">
                                  <p:stCondLst>
                                    <p:cond delay="0"/>
                                  </p:stCondLst>
                                  <p:childTnLst>
                                    <p:set>
                                      <p:cBhvr>
                                        <p:cTn id="225" dur="1" fill="hold">
                                          <p:stCondLst>
                                            <p:cond delay="0"/>
                                          </p:stCondLst>
                                        </p:cTn>
                                        <p:tgtEl>
                                          <p:spTgt spid="4"/>
                                        </p:tgtEl>
                                        <p:attrNameLst>
                                          <p:attrName>style.visibility</p:attrName>
                                        </p:attrNameLst>
                                      </p:cBhvr>
                                      <p:to>
                                        <p:strVal val="visible"/>
                                      </p:to>
                                    </p:set>
                                    <p:anim calcmode="lin" valueType="num">
                                      <p:cBhvr additive="base">
                                        <p:cTn id="226" dur="3000" fill="hold"/>
                                        <p:tgtEl>
                                          <p:spTgt spid="4"/>
                                        </p:tgtEl>
                                        <p:attrNameLst>
                                          <p:attrName>ppt_x</p:attrName>
                                        </p:attrNameLst>
                                      </p:cBhvr>
                                      <p:tavLst>
                                        <p:tav tm="0">
                                          <p:val>
                                            <p:strVal val="1+#ppt_w/2"/>
                                          </p:val>
                                        </p:tav>
                                        <p:tav tm="100000">
                                          <p:val>
                                            <p:strVal val="#ppt_x"/>
                                          </p:val>
                                        </p:tav>
                                      </p:tavLst>
                                    </p:anim>
                                    <p:anim calcmode="lin" valueType="num">
                                      <p:cBhvr additive="base">
                                        <p:cTn id="227" dur="3000" fill="hold"/>
                                        <p:tgtEl>
                                          <p:spTgt spid="4"/>
                                        </p:tgtEl>
                                        <p:attrNameLst>
                                          <p:attrName>ppt_y</p:attrName>
                                        </p:attrNameLst>
                                      </p:cBhvr>
                                      <p:tavLst>
                                        <p:tav tm="0">
                                          <p:val>
                                            <p:strVal val="#ppt_y"/>
                                          </p:val>
                                        </p:tav>
                                        <p:tav tm="100000">
                                          <p:val>
                                            <p:strVal val="#ppt_y"/>
                                          </p:val>
                                        </p:tav>
                                      </p:tavLst>
                                    </p:anim>
                                  </p:childTnLst>
                                </p:cTn>
                              </p:par>
                              <p:par>
                                <p:cTn id="228" presetID="16" presetClass="entr" presetSubtype="42" fill="hold" nodeType="withEffect">
                                  <p:stCondLst>
                                    <p:cond delay="0"/>
                                  </p:stCondLst>
                                  <p:childTnLst>
                                    <p:set>
                                      <p:cBhvr>
                                        <p:cTn id="229" dur="1" fill="hold">
                                          <p:stCondLst>
                                            <p:cond delay="0"/>
                                          </p:stCondLst>
                                        </p:cTn>
                                        <p:tgtEl>
                                          <p:spTgt spid="4"/>
                                        </p:tgtEl>
                                        <p:attrNameLst>
                                          <p:attrName>style.visibility</p:attrName>
                                        </p:attrNameLst>
                                      </p:cBhvr>
                                      <p:to>
                                        <p:strVal val="visible"/>
                                      </p:to>
                                    </p:set>
                                    <p:animEffect transition="in" filter="barn(outHorizontal)">
                                      <p:cBhvr>
                                        <p:cTn id="23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89846(www.brodyaga.com).jpg"/>
          <p:cNvPicPr>
            <a:picLocks noChangeAspect="1"/>
          </p:cNvPicPr>
          <p:nvPr/>
        </p:nvPicPr>
        <p:blipFill>
          <a:blip r:embed="rId2"/>
          <a:stretch>
            <a:fillRect/>
          </a:stretch>
        </p:blipFill>
        <p:spPr>
          <a:xfrm>
            <a:off x="0" y="6684"/>
            <a:ext cx="9144000" cy="6851316"/>
          </a:xfrm>
          <a:prstGeom prst="rect">
            <a:avLst/>
          </a:prstGeom>
        </p:spPr>
      </p:pic>
      <p:sp>
        <p:nvSpPr>
          <p:cNvPr id="5" name="4 Lágrima"/>
          <p:cNvSpPr/>
          <p:nvPr/>
        </p:nvSpPr>
        <p:spPr>
          <a:xfrm>
            <a:off x="2786084" y="0"/>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81000">
                <a:schemeClr val="tx2">
                  <a:lumMod val="50000"/>
                  <a:shade val="30000"/>
                  <a:satMod val="115000"/>
                  <a:alpha val="12000"/>
                </a:scheme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0100(www.brodyaga.com).jpg"/>
          <p:cNvPicPr>
            <a:picLocks noChangeAspect="1"/>
          </p:cNvPicPr>
          <p:nvPr/>
        </p:nvPicPr>
        <p:blipFill>
          <a:blip r:embed="rId2"/>
          <a:stretch>
            <a:fillRect/>
          </a:stretch>
        </p:blipFill>
        <p:spPr>
          <a:xfrm>
            <a:off x="11875" y="0"/>
            <a:ext cx="9120249" cy="6858000"/>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3965572" y="4286682"/>
            <a:ext cx="5059402" cy="1791379"/>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8"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diamond(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1(www.brodyaga.com).jpg"/>
          <p:cNvPicPr>
            <a:picLocks noChangeAspect="1"/>
          </p:cNvPicPr>
          <p:nvPr/>
        </p:nvPicPr>
        <p:blipFill>
          <a:blip r:embed="rId2"/>
          <a:stretch>
            <a:fillRect/>
          </a:stretch>
        </p:blipFill>
        <p:spPr>
          <a:xfrm>
            <a:off x="4465" y="0"/>
            <a:ext cx="9135070" cy="6858000"/>
          </a:xfrm>
          <a:prstGeom prst="rect">
            <a:avLst/>
          </a:prstGeom>
        </p:spPr>
      </p:pic>
      <p:sp>
        <p:nvSpPr>
          <p:cNvPr id="5" name="4 Flecha curvada hacia arriba"/>
          <p:cNvSpPr/>
          <p:nvPr/>
        </p:nvSpPr>
        <p:spPr>
          <a:xfrm>
            <a:off x="1643042" y="3429000"/>
            <a:ext cx="6072230" cy="2857520"/>
          </a:xfrm>
          <a:prstGeom prst="curvedUpArrow">
            <a:avLst>
              <a:gd name="adj1" fmla="val 55749"/>
              <a:gd name="adj2" fmla="val 57783"/>
              <a:gd name="adj3"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2(www.brodyaga.com).jpg"/>
          <p:cNvPicPr>
            <a:picLocks noChangeAspect="1"/>
          </p:cNvPicPr>
          <p:nvPr/>
        </p:nvPicPr>
        <p:blipFill>
          <a:blip r:embed="rId2"/>
          <a:stretch>
            <a:fillRect/>
          </a:stretch>
        </p:blipFill>
        <p:spPr>
          <a:xfrm>
            <a:off x="0" y="3345"/>
            <a:ext cx="9144000" cy="6851309"/>
          </a:xfrm>
          <a:prstGeom prst="rect">
            <a:avLst/>
          </a:prstGeom>
        </p:spPr>
      </p:pic>
      <p:sp>
        <p:nvSpPr>
          <p:cNvPr id="5" name="4 Luna"/>
          <p:cNvSpPr/>
          <p:nvPr/>
        </p:nvSpPr>
        <p:spPr>
          <a:xfrm>
            <a:off x="6500826" y="1500174"/>
            <a:ext cx="2643174" cy="3500462"/>
          </a:xfrm>
          <a:prstGeom prst="moon">
            <a:avLst>
              <a:gd name="adj" fmla="val 3031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655(www.brodyaga.com).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a:off x="3143239" y="335756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37000">
                <a:srgbClr val="FF0000">
                  <a:shade val="30000"/>
                  <a:satMod val="115000"/>
                  <a:alpha val="0"/>
                </a:srgbClr>
              </a:gs>
              <a:gs pos="50000">
                <a:srgbClr val="FF0000">
                  <a:shade val="67500"/>
                  <a:satMod val="115000"/>
                </a:srgbClr>
              </a:gs>
              <a:gs pos="100000">
                <a:srgbClr val="FF0000">
                  <a:shade val="100000"/>
                  <a:satMod val="115000"/>
                </a:srgbClr>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2/3*#ppt_w"/>
                                          </p:val>
                                        </p:tav>
                                        <p:tav tm="100000">
                                          <p:val>
                                            <p:strVal val="#ppt_w"/>
                                          </p:val>
                                        </p:tav>
                                      </p:tavLst>
                                    </p:anim>
                                    <p:anim calcmode="lin" valueType="num">
                                      <p:cBhvr>
                                        <p:cTn id="132" dur="2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09(www.brodyaga.com).jpg"/>
          <p:cNvPicPr>
            <a:picLocks noChangeAspect="1"/>
          </p:cNvPicPr>
          <p:nvPr/>
        </p:nvPicPr>
        <p:blipFill>
          <a:blip r:embed="rId2"/>
          <a:stretch>
            <a:fillRect/>
          </a:stretch>
        </p:blipFill>
        <p:spPr>
          <a:xfrm>
            <a:off x="0" y="0"/>
            <a:ext cx="9144000" cy="6858000"/>
          </a:xfrm>
          <a:prstGeom prst="rect">
            <a:avLst/>
          </a:prstGeom>
        </p:spPr>
      </p:pic>
      <p:sp>
        <p:nvSpPr>
          <p:cNvPr id="5" name="4 Doble onda"/>
          <p:cNvSpPr/>
          <p:nvPr/>
        </p:nvSpPr>
        <p:spPr>
          <a:xfrm rot="5400000">
            <a:off x="-135735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ble onda"/>
          <p:cNvSpPr/>
          <p:nvPr/>
        </p:nvSpPr>
        <p:spPr>
          <a:xfrm rot="5400000">
            <a:off x="-64300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7137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85722"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150016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221451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92889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3643242"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435768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507203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786414"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642935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7143736" y="2285992"/>
            <a:ext cx="3000396" cy="1000132"/>
          </a:xfrm>
          <a:prstGeom prst="doubleWave">
            <a:avLst>
              <a:gd name="adj1" fmla="val 12500"/>
              <a:gd name="adj2" fmla="val 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28660" y="0"/>
            <a:ext cx="957266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3000" fill="hold"/>
                                        <p:tgtEl>
                                          <p:spTgt spid="5"/>
                                        </p:tgtEl>
                                        <p:attrNameLst>
                                          <p:attrName>ppt_w</p:attrName>
                                        </p:attrNameLst>
                                      </p:cBhvr>
                                      <p:tavLst>
                                        <p:tav tm="0" fmla="#ppt_w*sin(2.5*pi*$)">
                                          <p:val>
                                            <p:fltVal val="0"/>
                                          </p:val>
                                        </p:tav>
                                        <p:tav tm="100000">
                                          <p:val>
                                            <p:fltVal val="1"/>
                                          </p:val>
                                        </p:tav>
                                      </p:tavLst>
                                    </p:anim>
                                    <p:anim calcmode="lin" valueType="num">
                                      <p:cBhvr>
                                        <p:cTn id="63" dur="3000" fill="hold"/>
                                        <p:tgtEl>
                                          <p:spTgt spid="5"/>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p:cTn id="66" dur="3000" fill="hold"/>
                                        <p:tgtEl>
                                          <p:spTgt spid="6"/>
                                        </p:tgtEl>
                                        <p:attrNameLst>
                                          <p:attrName>ppt_w</p:attrName>
                                        </p:attrNameLst>
                                      </p:cBhvr>
                                      <p:tavLst>
                                        <p:tav tm="0" fmla="#ppt_w*sin(2.5*pi*$)">
                                          <p:val>
                                            <p:fltVal val="0"/>
                                          </p:val>
                                        </p:tav>
                                        <p:tav tm="100000">
                                          <p:val>
                                            <p:fltVal val="1"/>
                                          </p:val>
                                        </p:tav>
                                      </p:tavLst>
                                    </p:anim>
                                    <p:anim calcmode="lin" valueType="num">
                                      <p:cBhvr>
                                        <p:cTn id="67" dur="3000" fill="hold"/>
                                        <p:tgtEl>
                                          <p:spTgt spid="6"/>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0" fill="hold"/>
                                        <p:tgtEl>
                                          <p:spTgt spid="7"/>
                                        </p:tgtEl>
                                        <p:attrNameLst>
                                          <p:attrName>ppt_w</p:attrName>
                                        </p:attrNameLst>
                                      </p:cBhvr>
                                      <p:tavLst>
                                        <p:tav tm="0" fmla="#ppt_w*sin(2.5*pi*$)">
                                          <p:val>
                                            <p:fltVal val="0"/>
                                          </p:val>
                                        </p:tav>
                                        <p:tav tm="100000">
                                          <p:val>
                                            <p:fltVal val="1"/>
                                          </p:val>
                                        </p:tav>
                                      </p:tavLst>
                                    </p:anim>
                                    <p:anim calcmode="lin" valueType="num">
                                      <p:cBhvr>
                                        <p:cTn id="71" dur="3000" fill="hold"/>
                                        <p:tgtEl>
                                          <p:spTgt spid="7"/>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8"/>
                                        </p:tgtEl>
                                        <p:attrNameLst>
                                          <p:attrName>style.visibility</p:attrName>
                                        </p:attrNameLst>
                                      </p:cBhvr>
                                      <p:to>
                                        <p:strVal val="visible"/>
                                      </p:to>
                                    </p:set>
                                    <p:anim calcmode="lin" valueType="num">
                                      <p:cBhvr>
                                        <p:cTn id="74" dur="3000" fill="hold"/>
                                        <p:tgtEl>
                                          <p:spTgt spid="8"/>
                                        </p:tgtEl>
                                        <p:attrNameLst>
                                          <p:attrName>ppt_w</p:attrName>
                                        </p:attrNameLst>
                                      </p:cBhvr>
                                      <p:tavLst>
                                        <p:tav tm="0" fmla="#ppt_w*sin(2.5*pi*$)">
                                          <p:val>
                                            <p:fltVal val="0"/>
                                          </p:val>
                                        </p:tav>
                                        <p:tav tm="100000">
                                          <p:val>
                                            <p:fltVal val="1"/>
                                          </p:val>
                                        </p:tav>
                                      </p:tavLst>
                                    </p:anim>
                                    <p:anim calcmode="lin" valueType="num">
                                      <p:cBhvr>
                                        <p:cTn id="75" dur="3000" fill="hold"/>
                                        <p:tgtEl>
                                          <p:spTgt spid="8"/>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3000" fill="hold"/>
                                        <p:tgtEl>
                                          <p:spTgt spid="9"/>
                                        </p:tgtEl>
                                        <p:attrNameLst>
                                          <p:attrName>ppt_w</p:attrName>
                                        </p:attrNameLst>
                                      </p:cBhvr>
                                      <p:tavLst>
                                        <p:tav tm="0" fmla="#ppt_w*sin(2.5*pi*$)">
                                          <p:val>
                                            <p:fltVal val="0"/>
                                          </p:val>
                                        </p:tav>
                                        <p:tav tm="100000">
                                          <p:val>
                                            <p:fltVal val="1"/>
                                          </p:val>
                                        </p:tav>
                                      </p:tavLst>
                                    </p:anim>
                                    <p:anim calcmode="lin" valueType="num">
                                      <p:cBhvr>
                                        <p:cTn id="79" dur="3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3000" fill="hold"/>
                                        <p:tgtEl>
                                          <p:spTgt spid="10"/>
                                        </p:tgtEl>
                                        <p:attrNameLst>
                                          <p:attrName>ppt_w</p:attrName>
                                        </p:attrNameLst>
                                      </p:cBhvr>
                                      <p:tavLst>
                                        <p:tav tm="0" fmla="#ppt_w*sin(2.5*pi*$)">
                                          <p:val>
                                            <p:fltVal val="0"/>
                                          </p:val>
                                        </p:tav>
                                        <p:tav tm="100000">
                                          <p:val>
                                            <p:fltVal val="1"/>
                                          </p:val>
                                        </p:tav>
                                      </p:tavLst>
                                    </p:anim>
                                    <p:anim calcmode="lin" valueType="num">
                                      <p:cBhvr>
                                        <p:cTn id="83" dur="3000" fill="hold"/>
                                        <p:tgtEl>
                                          <p:spTgt spid="10"/>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p:cTn id="86" dur="3000" fill="hold"/>
                                        <p:tgtEl>
                                          <p:spTgt spid="11"/>
                                        </p:tgtEl>
                                        <p:attrNameLst>
                                          <p:attrName>ppt_w</p:attrName>
                                        </p:attrNameLst>
                                      </p:cBhvr>
                                      <p:tavLst>
                                        <p:tav tm="0" fmla="#ppt_w*sin(2.5*pi*$)">
                                          <p:val>
                                            <p:fltVal val="0"/>
                                          </p:val>
                                        </p:tav>
                                        <p:tav tm="100000">
                                          <p:val>
                                            <p:fltVal val="1"/>
                                          </p:val>
                                        </p:tav>
                                      </p:tavLst>
                                    </p:anim>
                                    <p:anim calcmode="lin" valueType="num">
                                      <p:cBhvr>
                                        <p:cTn id="87" dur="3000" fill="hold"/>
                                        <p:tgtEl>
                                          <p:spTgt spid="11"/>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2"/>
                                        </p:tgtEl>
                                        <p:attrNameLst>
                                          <p:attrName>style.visibility</p:attrName>
                                        </p:attrNameLst>
                                      </p:cBhvr>
                                      <p:to>
                                        <p:strVal val="visible"/>
                                      </p:to>
                                    </p:set>
                                    <p:anim calcmode="lin" valueType="num">
                                      <p:cBhvr>
                                        <p:cTn id="90" dur="3000" fill="hold"/>
                                        <p:tgtEl>
                                          <p:spTgt spid="12"/>
                                        </p:tgtEl>
                                        <p:attrNameLst>
                                          <p:attrName>ppt_w</p:attrName>
                                        </p:attrNameLst>
                                      </p:cBhvr>
                                      <p:tavLst>
                                        <p:tav tm="0" fmla="#ppt_w*sin(2.5*pi*$)">
                                          <p:val>
                                            <p:fltVal val="0"/>
                                          </p:val>
                                        </p:tav>
                                        <p:tav tm="100000">
                                          <p:val>
                                            <p:fltVal val="1"/>
                                          </p:val>
                                        </p:tav>
                                      </p:tavLst>
                                    </p:anim>
                                    <p:anim calcmode="lin" valueType="num">
                                      <p:cBhvr>
                                        <p:cTn id="91" dur="3000" fill="hold"/>
                                        <p:tgtEl>
                                          <p:spTgt spid="12"/>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p:cTn id="94" dur="3000" fill="hold"/>
                                        <p:tgtEl>
                                          <p:spTgt spid="13"/>
                                        </p:tgtEl>
                                        <p:attrNameLst>
                                          <p:attrName>ppt_w</p:attrName>
                                        </p:attrNameLst>
                                      </p:cBhvr>
                                      <p:tavLst>
                                        <p:tav tm="0" fmla="#ppt_w*sin(2.5*pi*$)">
                                          <p:val>
                                            <p:fltVal val="0"/>
                                          </p:val>
                                        </p:tav>
                                        <p:tav tm="100000">
                                          <p:val>
                                            <p:fltVal val="1"/>
                                          </p:val>
                                        </p:tav>
                                      </p:tavLst>
                                    </p:anim>
                                    <p:anim calcmode="lin" valueType="num">
                                      <p:cBhvr>
                                        <p:cTn id="95" dur="3000" fill="hold"/>
                                        <p:tgtEl>
                                          <p:spTgt spid="13"/>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3000" fill="hold"/>
                                        <p:tgtEl>
                                          <p:spTgt spid="14"/>
                                        </p:tgtEl>
                                        <p:attrNameLst>
                                          <p:attrName>ppt_w</p:attrName>
                                        </p:attrNameLst>
                                      </p:cBhvr>
                                      <p:tavLst>
                                        <p:tav tm="0" fmla="#ppt_w*sin(2.5*pi*$)">
                                          <p:val>
                                            <p:fltVal val="0"/>
                                          </p:val>
                                        </p:tav>
                                        <p:tav tm="100000">
                                          <p:val>
                                            <p:fltVal val="1"/>
                                          </p:val>
                                        </p:tav>
                                      </p:tavLst>
                                    </p:anim>
                                    <p:anim calcmode="lin" valueType="num">
                                      <p:cBhvr>
                                        <p:cTn id="99" dur="3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3000" fill="hold"/>
                                        <p:tgtEl>
                                          <p:spTgt spid="15"/>
                                        </p:tgtEl>
                                        <p:attrNameLst>
                                          <p:attrName>ppt_w</p:attrName>
                                        </p:attrNameLst>
                                      </p:cBhvr>
                                      <p:tavLst>
                                        <p:tav tm="0" fmla="#ppt_w*sin(2.5*pi*$)">
                                          <p:val>
                                            <p:fltVal val="0"/>
                                          </p:val>
                                        </p:tav>
                                        <p:tav tm="100000">
                                          <p:val>
                                            <p:fltVal val="1"/>
                                          </p:val>
                                        </p:tav>
                                      </p:tavLst>
                                    </p:anim>
                                    <p:anim calcmode="lin" valueType="num">
                                      <p:cBhvr>
                                        <p:cTn id="103" dur="3000" fill="hold"/>
                                        <p:tgtEl>
                                          <p:spTgt spid="15"/>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3000" fill="hold"/>
                                        <p:tgtEl>
                                          <p:spTgt spid="16"/>
                                        </p:tgtEl>
                                        <p:attrNameLst>
                                          <p:attrName>ppt_w</p:attrName>
                                        </p:attrNameLst>
                                      </p:cBhvr>
                                      <p:tavLst>
                                        <p:tav tm="0" fmla="#ppt_w*sin(2.5*pi*$)">
                                          <p:val>
                                            <p:fltVal val="0"/>
                                          </p:val>
                                        </p:tav>
                                        <p:tav tm="100000">
                                          <p:val>
                                            <p:fltVal val="1"/>
                                          </p:val>
                                        </p:tav>
                                      </p:tavLst>
                                    </p:anim>
                                    <p:anim calcmode="lin" valueType="num">
                                      <p:cBhvr>
                                        <p:cTn id="107" dur="3000" fill="hold"/>
                                        <p:tgtEl>
                                          <p:spTgt spid="16"/>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7"/>
                                        </p:tgtEl>
                                        <p:attrNameLst>
                                          <p:attrName>style.visibility</p:attrName>
                                        </p:attrNameLst>
                                      </p:cBhvr>
                                      <p:to>
                                        <p:strVal val="visible"/>
                                      </p:to>
                                    </p:set>
                                    <p:anim calcmode="lin" valueType="num">
                                      <p:cBhvr>
                                        <p:cTn id="110" dur="3000" fill="hold"/>
                                        <p:tgtEl>
                                          <p:spTgt spid="17"/>
                                        </p:tgtEl>
                                        <p:attrNameLst>
                                          <p:attrName>ppt_w</p:attrName>
                                        </p:attrNameLst>
                                      </p:cBhvr>
                                      <p:tavLst>
                                        <p:tav tm="0" fmla="#ppt_w*sin(2.5*pi*$)">
                                          <p:val>
                                            <p:fltVal val="0"/>
                                          </p:val>
                                        </p:tav>
                                        <p:tav tm="100000">
                                          <p:val>
                                            <p:fltVal val="1"/>
                                          </p:val>
                                        </p:tav>
                                      </p:tavLst>
                                    </p:anim>
                                    <p:anim calcmode="lin" valueType="num">
                                      <p:cBhvr>
                                        <p:cTn id="111" dur="3000" fill="hold"/>
                                        <p:tgtEl>
                                          <p:spTgt spid="17"/>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0-ppt_w/2"/>
                                          </p:val>
                                        </p:tav>
                                      </p:tavLst>
                                    </p:anim>
                                    <p:anim calcmode="lin" valueType="num">
                                      <p:cBhvr additive="base">
                                        <p:cTn id="115" dur="3000"/>
                                        <p:tgtEl>
                                          <p:spTgt spid="5"/>
                                        </p:tgtEl>
                                        <p:attrNameLst>
                                          <p:attrName>ppt_y</p:attrName>
                                        </p:attrNameLst>
                                      </p:cBhvr>
                                      <p:tavLst>
                                        <p:tav tm="0">
                                          <p:val>
                                            <p:strVal val="ppt_y"/>
                                          </p:val>
                                        </p:tav>
                                        <p:tav tm="100000">
                                          <p:val>
                                            <p:strVal val="ppt_y"/>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ppt_y"/>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0-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0-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ppt_y"/>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ppt_y"/>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4"/>
                                        </p:tgtEl>
                                        <p:attrNameLst>
                                          <p:attrName>style.visibility</p:attrName>
                                        </p:attrNameLst>
                                      </p:cBhvr>
                                      <p:to>
                                        <p:strVal val="visible"/>
                                      </p:to>
                                    </p:set>
                                    <p:anim calcmode="lin" valueType="num">
                                      <p:cBhvr additive="base">
                                        <p:cTn id="167" dur="3000" fill="hold"/>
                                        <p:tgtEl>
                                          <p:spTgt spid="4"/>
                                        </p:tgtEl>
                                        <p:attrNameLst>
                                          <p:attrName>ppt_x</p:attrName>
                                        </p:attrNameLst>
                                      </p:cBhvr>
                                      <p:tavLst>
                                        <p:tav tm="0">
                                          <p:val>
                                            <p:strVal val="1+#ppt_w/2"/>
                                          </p:val>
                                        </p:tav>
                                        <p:tav tm="100000">
                                          <p:val>
                                            <p:strVal val="#ppt_x"/>
                                          </p:val>
                                        </p:tav>
                                      </p:tavLst>
                                    </p:anim>
                                    <p:anim calcmode="lin" valueType="num">
                                      <p:cBhvr additive="base">
                                        <p:cTn id="16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0(www.brodyaga.com).jpg"/>
          <p:cNvPicPr>
            <a:picLocks noChangeAspect="1"/>
          </p:cNvPicPr>
          <p:nvPr/>
        </p:nvPicPr>
        <p:blipFill>
          <a:blip r:embed="rId2"/>
          <a:stretch>
            <a:fillRect/>
          </a:stretch>
        </p:blipFill>
        <p:spPr>
          <a:xfrm>
            <a:off x="0" y="0"/>
            <a:ext cx="9144000" cy="6858000"/>
          </a:xfrm>
          <a:prstGeom prst="rect">
            <a:avLst/>
          </a:prstGeom>
        </p:spPr>
      </p:pic>
      <p:sp>
        <p:nvSpPr>
          <p:cNvPr id="6" name="5 Proceso"/>
          <p:cNvSpPr/>
          <p:nvPr/>
        </p:nvSpPr>
        <p:spPr>
          <a:xfrm rot="7493494">
            <a:off x="2216155" y="-1113168"/>
            <a:ext cx="94307" cy="545290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2(www.brodyaga.com).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a:off x="7429520" y="0"/>
            <a:ext cx="1714512"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1005E9"/>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6914(www.brodyaga.com).jpg"/>
          <p:cNvPicPr>
            <a:picLocks noChangeAspect="1"/>
          </p:cNvPicPr>
          <p:nvPr/>
        </p:nvPicPr>
        <p:blipFill>
          <a:blip r:embed="rId2"/>
          <a:stretch>
            <a:fillRect/>
          </a:stretch>
        </p:blipFill>
        <p:spPr>
          <a:xfrm>
            <a:off x="0" y="6684"/>
            <a:ext cx="9144000" cy="6844632"/>
          </a:xfrm>
          <a:prstGeom prst="rect">
            <a:avLst/>
          </a:prstGeom>
        </p:spPr>
      </p:pic>
      <p:sp>
        <p:nvSpPr>
          <p:cNvPr id="6" name="5 Cheurón"/>
          <p:cNvSpPr/>
          <p:nvPr/>
        </p:nvSpPr>
        <p:spPr>
          <a:xfrm>
            <a:off x="0" y="0"/>
            <a:ext cx="450056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H="1">
            <a:off x="4572000" y="0"/>
            <a:ext cx="4572000"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0"/>
            <a:ext cx="407190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000628" y="0"/>
            <a:ext cx="4143372"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0"/>
            <a:ext cx="3643242"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5429256" y="0"/>
            <a:ext cx="3714744"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0"/>
            <a:ext cx="3143144" cy="6858000"/>
          </a:xfrm>
          <a:prstGeom prst="chevron">
            <a:avLst>
              <a:gd name="adj" fmla="val 95021"/>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flipH="1">
            <a:off x="5929322" y="0"/>
            <a:ext cx="3214678" cy="6858000"/>
          </a:xfrm>
          <a:prstGeom prst="chevron">
            <a:avLst>
              <a:gd name="adj" fmla="val 94653"/>
            </a:avLst>
          </a:prstGeom>
          <a:solidFill>
            <a:schemeClr val="bg2">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vertical)">
                                      <p:cBhvr>
                                        <p:cTn id="13" dur="3000"/>
                                        <p:tgtEl>
                                          <p:spTgt spid="9"/>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vertical)">
                                      <p:cBhvr>
                                        <p:cTn id="16" dur="3000"/>
                                        <p:tgtEl>
                                          <p:spTgt spid="11"/>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vertical)">
                                      <p:cBhvr>
                                        <p:cTn id="19" dur="3000"/>
                                        <p:tgtEl>
                                          <p:spTgt spid="13"/>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vertical)">
                                      <p:cBhvr>
                                        <p:cTn id="22" dur="3000"/>
                                        <p:tgtEl>
                                          <p:spTgt spid="6"/>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linds(vertical)">
                                      <p:cBhvr>
                                        <p:cTn id="25" dur="3000"/>
                                        <p:tgtEl>
                                          <p:spTgt spid="8"/>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linds(vertical)">
                                      <p:cBhvr>
                                        <p:cTn id="28" dur="3000"/>
                                        <p:tgtEl>
                                          <p:spTgt spid="10"/>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vertical)">
                                      <p:cBhvr>
                                        <p:cTn id="31" dur="3000"/>
                                        <p:tgtEl>
                                          <p:spTgt spid="12"/>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1+#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1+#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1+#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6"/>
                                        </p:tgtEl>
                                        <p:attrNameLst>
                                          <p:attrName>ppt_x</p:attrName>
                                        </p:attrNameLst>
                                      </p:cBhvr>
                                      <p:tavLst>
                                        <p:tav tm="0">
                                          <p:val>
                                            <p:strVal val="ppt_x"/>
                                          </p:val>
                                        </p:tav>
                                        <p:tav tm="100000">
                                          <p:val>
                                            <p:strVal val="ppt_x-ppt_w/2"/>
                                          </p:val>
                                        </p:tav>
                                      </p:tavLst>
                                    </p:anim>
                                    <p:anim calcmode="lin" valueType="num">
                                      <p:cBhvr>
                                        <p:cTn id="67" dur="3000"/>
                                        <p:tgtEl>
                                          <p:spTgt spid="6"/>
                                        </p:tgtEl>
                                        <p:attrNameLst>
                                          <p:attrName>ppt_y</p:attrName>
                                        </p:attrNameLst>
                                      </p:cBhvr>
                                      <p:tavLst>
                                        <p:tav tm="0">
                                          <p:val>
                                            <p:strVal val="ppt_y"/>
                                          </p:val>
                                        </p:tav>
                                        <p:tav tm="100000">
                                          <p:val>
                                            <p:strVal val="ppt_y"/>
                                          </p:val>
                                        </p:tav>
                                      </p:tavLst>
                                    </p:anim>
                                    <p:anim calcmode="lin" valueType="num">
                                      <p:cBhvr>
                                        <p:cTn id="68" dur="3000"/>
                                        <p:tgtEl>
                                          <p:spTgt spid="6"/>
                                        </p:tgtEl>
                                        <p:attrNameLst>
                                          <p:attrName>ppt_w</p:attrName>
                                        </p:attrNameLst>
                                      </p:cBhvr>
                                      <p:tavLst>
                                        <p:tav tm="0">
                                          <p:val>
                                            <p:strVal val="ppt_w"/>
                                          </p:val>
                                        </p:tav>
                                        <p:tav tm="100000">
                                          <p:val>
                                            <p:fltVal val="0"/>
                                          </p:val>
                                        </p:tav>
                                      </p:tavLst>
                                    </p:anim>
                                    <p:anim calcmode="lin" valueType="num">
                                      <p:cBhvr>
                                        <p:cTn id="69" dur="3000"/>
                                        <p:tgtEl>
                                          <p:spTgt spid="6"/>
                                        </p:tgtEl>
                                        <p:attrNameLst>
                                          <p:attrName>ppt_h</p:attrName>
                                        </p:attrNameLst>
                                      </p:cBhvr>
                                      <p:tavLst>
                                        <p:tav tm="0">
                                          <p:val>
                                            <p:strVal val="ppt_h"/>
                                          </p:val>
                                        </p:tav>
                                        <p:tav tm="100000">
                                          <p:val>
                                            <p:strVal val="ppt_h"/>
                                          </p:val>
                                        </p:tav>
                                      </p:tavLst>
                                    </p:anim>
                                    <p:set>
                                      <p:cBhvr>
                                        <p:cTn id="70" dur="1" fill="hold">
                                          <p:stCondLst>
                                            <p:cond delay="2999"/>
                                          </p:stCondLst>
                                        </p:cTn>
                                        <p:tgtEl>
                                          <p:spTgt spid="6"/>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8"/>
                                        </p:tgtEl>
                                        <p:attrNameLst>
                                          <p:attrName>ppt_x</p:attrName>
                                        </p:attrNameLst>
                                      </p:cBhvr>
                                      <p:tavLst>
                                        <p:tav tm="0">
                                          <p:val>
                                            <p:strVal val="ppt_x"/>
                                          </p:val>
                                        </p:tav>
                                        <p:tav tm="100000">
                                          <p:val>
                                            <p:strVal val="ppt_x-ppt_w/2"/>
                                          </p:val>
                                        </p:tav>
                                      </p:tavLst>
                                    </p:anim>
                                    <p:anim calcmode="lin" valueType="num">
                                      <p:cBhvr>
                                        <p:cTn id="73" dur="3000"/>
                                        <p:tgtEl>
                                          <p:spTgt spid="8"/>
                                        </p:tgtEl>
                                        <p:attrNameLst>
                                          <p:attrName>ppt_y</p:attrName>
                                        </p:attrNameLst>
                                      </p:cBhvr>
                                      <p:tavLst>
                                        <p:tav tm="0">
                                          <p:val>
                                            <p:strVal val="ppt_y"/>
                                          </p:val>
                                        </p:tav>
                                        <p:tav tm="100000">
                                          <p:val>
                                            <p:strVal val="ppt_y"/>
                                          </p:val>
                                        </p:tav>
                                      </p:tavLst>
                                    </p:anim>
                                    <p:anim calcmode="lin" valueType="num">
                                      <p:cBhvr>
                                        <p:cTn id="74" dur="3000"/>
                                        <p:tgtEl>
                                          <p:spTgt spid="8"/>
                                        </p:tgtEl>
                                        <p:attrNameLst>
                                          <p:attrName>ppt_w</p:attrName>
                                        </p:attrNameLst>
                                      </p:cBhvr>
                                      <p:tavLst>
                                        <p:tav tm="0">
                                          <p:val>
                                            <p:strVal val="ppt_w"/>
                                          </p:val>
                                        </p:tav>
                                        <p:tav tm="100000">
                                          <p:val>
                                            <p:fltVal val="0"/>
                                          </p:val>
                                        </p:tav>
                                      </p:tavLst>
                                    </p:anim>
                                    <p:anim calcmode="lin" valueType="num">
                                      <p:cBhvr>
                                        <p:cTn id="75" dur="3000"/>
                                        <p:tgtEl>
                                          <p:spTgt spid="8"/>
                                        </p:tgtEl>
                                        <p:attrNameLst>
                                          <p:attrName>ppt_h</p:attrName>
                                        </p:attrNameLst>
                                      </p:cBhvr>
                                      <p:tavLst>
                                        <p:tav tm="0">
                                          <p:val>
                                            <p:strVal val="ppt_h"/>
                                          </p:val>
                                        </p:tav>
                                        <p:tav tm="100000">
                                          <p:val>
                                            <p:strVal val="ppt_h"/>
                                          </p:val>
                                        </p:tav>
                                      </p:tavLst>
                                    </p:anim>
                                    <p:set>
                                      <p:cBhvr>
                                        <p:cTn id="76" dur="1" fill="hold">
                                          <p:stCondLst>
                                            <p:cond delay="2999"/>
                                          </p:stCondLst>
                                        </p:cTn>
                                        <p:tgtEl>
                                          <p:spTgt spid="8"/>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0"/>
                                        </p:tgtEl>
                                        <p:attrNameLst>
                                          <p:attrName>ppt_x</p:attrName>
                                        </p:attrNameLst>
                                      </p:cBhvr>
                                      <p:tavLst>
                                        <p:tav tm="0">
                                          <p:val>
                                            <p:strVal val="ppt_x"/>
                                          </p:val>
                                        </p:tav>
                                        <p:tav tm="100000">
                                          <p:val>
                                            <p:strVal val="ppt_x-ppt_w/2"/>
                                          </p:val>
                                        </p:tav>
                                      </p:tavLst>
                                    </p:anim>
                                    <p:anim calcmode="lin" valueType="num">
                                      <p:cBhvr>
                                        <p:cTn id="79" dur="3000"/>
                                        <p:tgtEl>
                                          <p:spTgt spid="10"/>
                                        </p:tgtEl>
                                        <p:attrNameLst>
                                          <p:attrName>ppt_y</p:attrName>
                                        </p:attrNameLst>
                                      </p:cBhvr>
                                      <p:tavLst>
                                        <p:tav tm="0">
                                          <p:val>
                                            <p:strVal val="ppt_y"/>
                                          </p:val>
                                        </p:tav>
                                        <p:tav tm="100000">
                                          <p:val>
                                            <p:strVal val="ppt_y"/>
                                          </p:val>
                                        </p:tav>
                                      </p:tavLst>
                                    </p:anim>
                                    <p:anim calcmode="lin" valueType="num">
                                      <p:cBhvr>
                                        <p:cTn id="80" dur="3000"/>
                                        <p:tgtEl>
                                          <p:spTgt spid="10"/>
                                        </p:tgtEl>
                                        <p:attrNameLst>
                                          <p:attrName>ppt_w</p:attrName>
                                        </p:attrNameLst>
                                      </p:cBhvr>
                                      <p:tavLst>
                                        <p:tav tm="0">
                                          <p:val>
                                            <p:strVal val="ppt_w"/>
                                          </p:val>
                                        </p:tav>
                                        <p:tav tm="100000">
                                          <p:val>
                                            <p:fltVal val="0"/>
                                          </p:val>
                                        </p:tav>
                                      </p:tavLst>
                                    </p:anim>
                                    <p:anim calcmode="lin" valueType="num">
                                      <p:cBhvr>
                                        <p:cTn id="81" dur="3000"/>
                                        <p:tgtEl>
                                          <p:spTgt spid="10"/>
                                        </p:tgtEl>
                                        <p:attrNameLst>
                                          <p:attrName>ppt_h</p:attrName>
                                        </p:attrNameLst>
                                      </p:cBhvr>
                                      <p:tavLst>
                                        <p:tav tm="0">
                                          <p:val>
                                            <p:strVal val="ppt_h"/>
                                          </p:val>
                                        </p:tav>
                                        <p:tav tm="100000">
                                          <p:val>
                                            <p:strVal val="ppt_h"/>
                                          </p:val>
                                        </p:tav>
                                      </p:tavLst>
                                    </p:anim>
                                    <p:set>
                                      <p:cBhvr>
                                        <p:cTn id="82" dur="1" fill="hold">
                                          <p:stCondLst>
                                            <p:cond delay="2999"/>
                                          </p:stCondLst>
                                        </p:cTn>
                                        <p:tgtEl>
                                          <p:spTgt spid="10"/>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2"/>
                                        </p:tgtEl>
                                        <p:attrNameLst>
                                          <p:attrName>ppt_x</p:attrName>
                                        </p:attrNameLst>
                                      </p:cBhvr>
                                      <p:tavLst>
                                        <p:tav tm="0">
                                          <p:val>
                                            <p:strVal val="ppt_x"/>
                                          </p:val>
                                        </p:tav>
                                        <p:tav tm="100000">
                                          <p:val>
                                            <p:strVal val="ppt_x-ppt_w/2"/>
                                          </p:val>
                                        </p:tav>
                                      </p:tavLst>
                                    </p:anim>
                                    <p:anim calcmode="lin" valueType="num">
                                      <p:cBhvr>
                                        <p:cTn id="85" dur="3000"/>
                                        <p:tgtEl>
                                          <p:spTgt spid="12"/>
                                        </p:tgtEl>
                                        <p:attrNameLst>
                                          <p:attrName>ppt_y</p:attrName>
                                        </p:attrNameLst>
                                      </p:cBhvr>
                                      <p:tavLst>
                                        <p:tav tm="0">
                                          <p:val>
                                            <p:strVal val="ppt_y"/>
                                          </p:val>
                                        </p:tav>
                                        <p:tav tm="100000">
                                          <p:val>
                                            <p:strVal val="ppt_y"/>
                                          </p:val>
                                        </p:tav>
                                      </p:tavLst>
                                    </p:anim>
                                    <p:anim calcmode="lin" valueType="num">
                                      <p:cBhvr>
                                        <p:cTn id="86" dur="3000"/>
                                        <p:tgtEl>
                                          <p:spTgt spid="12"/>
                                        </p:tgtEl>
                                        <p:attrNameLst>
                                          <p:attrName>ppt_w</p:attrName>
                                        </p:attrNameLst>
                                      </p:cBhvr>
                                      <p:tavLst>
                                        <p:tav tm="0">
                                          <p:val>
                                            <p:strVal val="ppt_w"/>
                                          </p:val>
                                        </p:tav>
                                        <p:tav tm="100000">
                                          <p:val>
                                            <p:fltVal val="0"/>
                                          </p:val>
                                        </p:tav>
                                      </p:tavLst>
                                    </p:anim>
                                    <p:anim calcmode="lin" valueType="num">
                                      <p:cBhvr>
                                        <p:cTn id="87" dur="3000"/>
                                        <p:tgtEl>
                                          <p:spTgt spid="12"/>
                                        </p:tgtEl>
                                        <p:attrNameLst>
                                          <p:attrName>ppt_h</p:attrName>
                                        </p:attrNameLst>
                                      </p:cBhvr>
                                      <p:tavLst>
                                        <p:tav tm="0">
                                          <p:val>
                                            <p:strVal val="ppt_h"/>
                                          </p:val>
                                        </p:tav>
                                        <p:tav tm="100000">
                                          <p:val>
                                            <p:strVal val="ppt_h"/>
                                          </p:val>
                                        </p:tav>
                                      </p:tavLst>
                                    </p:anim>
                                    <p:set>
                                      <p:cBhvr>
                                        <p:cTn id="88" dur="1" fill="hold">
                                          <p:stCondLst>
                                            <p:cond delay="2999"/>
                                          </p:stCondLst>
                                        </p:cTn>
                                        <p:tgtEl>
                                          <p:spTgt spid="12"/>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7"/>
                                        </p:tgtEl>
                                        <p:attrNameLst>
                                          <p:attrName>ppt_x</p:attrName>
                                        </p:attrNameLst>
                                      </p:cBhvr>
                                      <p:tavLst>
                                        <p:tav tm="0">
                                          <p:val>
                                            <p:strVal val="ppt_x"/>
                                          </p:val>
                                        </p:tav>
                                        <p:tav tm="100000">
                                          <p:val>
                                            <p:strVal val="ppt_x+ppt_w/2"/>
                                          </p:val>
                                        </p:tav>
                                      </p:tavLst>
                                    </p:anim>
                                    <p:anim calcmode="lin" valueType="num">
                                      <p:cBhvr>
                                        <p:cTn id="91" dur="3000"/>
                                        <p:tgtEl>
                                          <p:spTgt spid="7"/>
                                        </p:tgtEl>
                                        <p:attrNameLst>
                                          <p:attrName>ppt_y</p:attrName>
                                        </p:attrNameLst>
                                      </p:cBhvr>
                                      <p:tavLst>
                                        <p:tav tm="0">
                                          <p:val>
                                            <p:strVal val="ppt_y"/>
                                          </p:val>
                                        </p:tav>
                                        <p:tav tm="100000">
                                          <p:val>
                                            <p:strVal val="ppt_y"/>
                                          </p:val>
                                        </p:tav>
                                      </p:tavLst>
                                    </p:anim>
                                    <p:anim calcmode="lin" valueType="num">
                                      <p:cBhvr>
                                        <p:cTn id="92" dur="3000"/>
                                        <p:tgtEl>
                                          <p:spTgt spid="7"/>
                                        </p:tgtEl>
                                        <p:attrNameLst>
                                          <p:attrName>ppt_w</p:attrName>
                                        </p:attrNameLst>
                                      </p:cBhvr>
                                      <p:tavLst>
                                        <p:tav tm="0">
                                          <p:val>
                                            <p:strVal val="ppt_w"/>
                                          </p:val>
                                        </p:tav>
                                        <p:tav tm="100000">
                                          <p:val>
                                            <p:fltVal val="0"/>
                                          </p:val>
                                        </p:tav>
                                      </p:tavLst>
                                    </p:anim>
                                    <p:anim calcmode="lin" valueType="num">
                                      <p:cBhvr>
                                        <p:cTn id="93" dur="3000"/>
                                        <p:tgtEl>
                                          <p:spTgt spid="7"/>
                                        </p:tgtEl>
                                        <p:attrNameLst>
                                          <p:attrName>ppt_h</p:attrName>
                                        </p:attrNameLst>
                                      </p:cBhvr>
                                      <p:tavLst>
                                        <p:tav tm="0">
                                          <p:val>
                                            <p:strVal val="ppt_h"/>
                                          </p:val>
                                        </p:tav>
                                        <p:tav tm="100000">
                                          <p:val>
                                            <p:strVal val="ppt_h"/>
                                          </p:val>
                                        </p:tav>
                                      </p:tavLst>
                                    </p:anim>
                                    <p:set>
                                      <p:cBhvr>
                                        <p:cTn id="94" dur="1" fill="hold">
                                          <p:stCondLst>
                                            <p:cond delay="2999"/>
                                          </p:stCondLst>
                                        </p:cTn>
                                        <p:tgtEl>
                                          <p:spTgt spid="7"/>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9"/>
                                        </p:tgtEl>
                                        <p:attrNameLst>
                                          <p:attrName>ppt_x</p:attrName>
                                        </p:attrNameLst>
                                      </p:cBhvr>
                                      <p:tavLst>
                                        <p:tav tm="0">
                                          <p:val>
                                            <p:strVal val="ppt_x"/>
                                          </p:val>
                                        </p:tav>
                                        <p:tav tm="100000">
                                          <p:val>
                                            <p:strVal val="ppt_x+ppt_w/2"/>
                                          </p:val>
                                        </p:tav>
                                      </p:tavLst>
                                    </p:anim>
                                    <p:anim calcmode="lin" valueType="num">
                                      <p:cBhvr>
                                        <p:cTn id="97" dur="3000"/>
                                        <p:tgtEl>
                                          <p:spTgt spid="9"/>
                                        </p:tgtEl>
                                        <p:attrNameLst>
                                          <p:attrName>ppt_y</p:attrName>
                                        </p:attrNameLst>
                                      </p:cBhvr>
                                      <p:tavLst>
                                        <p:tav tm="0">
                                          <p:val>
                                            <p:strVal val="ppt_y"/>
                                          </p:val>
                                        </p:tav>
                                        <p:tav tm="100000">
                                          <p:val>
                                            <p:strVal val="ppt_y"/>
                                          </p:val>
                                        </p:tav>
                                      </p:tavLst>
                                    </p:anim>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strVal val="ppt_h"/>
                                          </p:val>
                                        </p:tav>
                                      </p:tavLst>
                                    </p:anim>
                                    <p:set>
                                      <p:cBhvr>
                                        <p:cTn id="100" dur="1" fill="hold">
                                          <p:stCondLst>
                                            <p:cond delay="2999"/>
                                          </p:stCondLst>
                                        </p:cTn>
                                        <p:tgtEl>
                                          <p:spTgt spid="9"/>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1"/>
                                        </p:tgtEl>
                                        <p:attrNameLst>
                                          <p:attrName>ppt_x</p:attrName>
                                        </p:attrNameLst>
                                      </p:cBhvr>
                                      <p:tavLst>
                                        <p:tav tm="0">
                                          <p:val>
                                            <p:strVal val="ppt_x"/>
                                          </p:val>
                                        </p:tav>
                                        <p:tav tm="100000">
                                          <p:val>
                                            <p:strVal val="ppt_x+ppt_w/2"/>
                                          </p:val>
                                        </p:tav>
                                      </p:tavLst>
                                    </p:anim>
                                    <p:anim calcmode="lin" valueType="num">
                                      <p:cBhvr>
                                        <p:cTn id="103" dur="3000"/>
                                        <p:tgtEl>
                                          <p:spTgt spid="11"/>
                                        </p:tgtEl>
                                        <p:attrNameLst>
                                          <p:attrName>ppt_y</p:attrName>
                                        </p:attrNameLst>
                                      </p:cBhvr>
                                      <p:tavLst>
                                        <p:tav tm="0">
                                          <p:val>
                                            <p:strVal val="ppt_y"/>
                                          </p:val>
                                        </p:tav>
                                        <p:tav tm="100000">
                                          <p:val>
                                            <p:strVal val="ppt_y"/>
                                          </p:val>
                                        </p:tav>
                                      </p:tavLst>
                                    </p:anim>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strVal val="ppt_h"/>
                                          </p:val>
                                        </p:tav>
                                      </p:tavLst>
                                    </p:anim>
                                    <p:set>
                                      <p:cBhvr>
                                        <p:cTn id="106" dur="1" fill="hold">
                                          <p:stCondLst>
                                            <p:cond delay="2999"/>
                                          </p:stCondLst>
                                        </p:cTn>
                                        <p:tgtEl>
                                          <p:spTgt spid="11"/>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3"/>
                                        </p:tgtEl>
                                        <p:attrNameLst>
                                          <p:attrName>ppt_x</p:attrName>
                                        </p:attrNameLst>
                                      </p:cBhvr>
                                      <p:tavLst>
                                        <p:tav tm="0">
                                          <p:val>
                                            <p:strVal val="ppt_x"/>
                                          </p:val>
                                        </p:tav>
                                        <p:tav tm="100000">
                                          <p:val>
                                            <p:strVal val="ppt_x+ppt_w/2"/>
                                          </p:val>
                                        </p:tav>
                                      </p:tavLst>
                                    </p:anim>
                                    <p:anim calcmode="lin" valueType="num">
                                      <p:cBhvr>
                                        <p:cTn id="109" dur="3000"/>
                                        <p:tgtEl>
                                          <p:spTgt spid="13"/>
                                        </p:tgtEl>
                                        <p:attrNameLst>
                                          <p:attrName>ppt_y</p:attrName>
                                        </p:attrNameLst>
                                      </p:cBhvr>
                                      <p:tavLst>
                                        <p:tav tm="0">
                                          <p:val>
                                            <p:strVal val="ppt_y"/>
                                          </p:val>
                                        </p:tav>
                                        <p:tav tm="100000">
                                          <p:val>
                                            <p:strVal val="ppt_y"/>
                                          </p:val>
                                        </p:tav>
                                      </p:tavLst>
                                    </p:anim>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strVal val="ppt_h"/>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5000" fill="hold"/>
                                        <p:tgtEl>
                                          <p:spTgt spid="4"/>
                                        </p:tgtEl>
                                        <p:attrNameLst>
                                          <p:attrName>ppt_w</p:attrName>
                                        </p:attrNameLst>
                                      </p:cBhvr>
                                      <p:tavLst>
                                        <p:tav tm="0">
                                          <p:val>
                                            <p:strVal val="2/3*#ppt_w"/>
                                          </p:val>
                                        </p:tav>
                                        <p:tav tm="100000">
                                          <p:val>
                                            <p:strVal val="#ppt_w"/>
                                          </p:val>
                                        </p:tav>
                                      </p:tavLst>
                                    </p:anim>
                                    <p:anim calcmode="lin" valueType="num">
                                      <p:cBhvr>
                                        <p:cTn id="116" dur="5000" fill="hold"/>
                                        <p:tgtEl>
                                          <p:spTgt spid="4"/>
                                        </p:tgtEl>
                                        <p:attrNameLst>
                                          <p:attrName>ppt_h</p:attrName>
                                        </p:attrNameLst>
                                      </p:cBhvr>
                                      <p:tavLst>
                                        <p:tav tm="0">
                                          <p:val>
                                            <p:strVal val="2/3*#ppt_h"/>
                                          </p:val>
                                        </p:tav>
                                        <p:tav tm="100000">
                                          <p:val>
                                            <p:strVal val="#ppt_h"/>
                                          </p:val>
                                        </p:tav>
                                      </p:tavLst>
                                    </p:anim>
                                  </p:childTnLst>
                                </p:cTn>
                              </p:par>
                              <p:par>
                                <p:cTn id="117" presetID="8"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diamond(out)">
                                      <p:cBhvr>
                                        <p:cTn id="1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297086(www.brodyaga.com).jpg"/>
          <p:cNvPicPr>
            <a:picLocks noChangeAspect="1"/>
          </p:cNvPicPr>
          <p:nvPr/>
        </p:nvPicPr>
        <p:blipFill>
          <a:blip r:embed="rId2"/>
          <a:stretch>
            <a:fillRect/>
          </a:stretch>
        </p:blipFill>
        <p:spPr>
          <a:xfrm>
            <a:off x="0" y="10016"/>
            <a:ext cx="9144000" cy="6837967"/>
          </a:xfrm>
          <a:prstGeom prst="rect">
            <a:avLst/>
          </a:prstGeom>
        </p:spPr>
      </p:pic>
      <p:sp>
        <p:nvSpPr>
          <p:cNvPr id="5" name="4 Rectángulo"/>
          <p:cNvSpPr/>
          <p:nvPr/>
        </p:nvSpPr>
        <p:spPr>
          <a:xfrm>
            <a:off x="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2000" fill="hold"/>
                                        <p:tgtEl>
                                          <p:spTgt spid="4"/>
                                        </p:tgtEl>
                                        <p:attrNameLst>
                                          <p:attrName>ppt_w</p:attrName>
                                        </p:attrNameLst>
                                      </p:cBhvr>
                                      <p:tavLst>
                                        <p:tav tm="0">
                                          <p:val>
                                            <p:strVal val="2/3*#ppt_w"/>
                                          </p:val>
                                        </p:tav>
                                        <p:tav tm="100000">
                                          <p:val>
                                            <p:strVal val="#ppt_w"/>
                                          </p:val>
                                        </p:tav>
                                      </p:tavLst>
                                    </p:anim>
                                    <p:anim calcmode="lin" valueType="num">
                                      <p:cBhvr>
                                        <p:cTn id="354" dur="2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524(www.brodyaga.com).jpg"/>
          <p:cNvPicPr>
            <a:picLocks noChangeAspect="1"/>
          </p:cNvPicPr>
          <p:nvPr/>
        </p:nvPicPr>
        <p:blipFill>
          <a:blip r:embed="rId2"/>
          <a:stretch>
            <a:fillRect/>
          </a:stretch>
        </p:blipFill>
        <p:spPr>
          <a:xfrm>
            <a:off x="0" y="16662"/>
            <a:ext cx="9144000" cy="6824676"/>
          </a:xfrm>
          <a:prstGeom prst="rect">
            <a:avLst/>
          </a:prstGeom>
        </p:spPr>
      </p:pic>
      <p:sp>
        <p:nvSpPr>
          <p:cNvPr id="5" name="4 Anillo"/>
          <p:cNvSpPr/>
          <p:nvPr/>
        </p:nvSpPr>
        <p:spPr>
          <a:xfrm>
            <a:off x="0" y="1357298"/>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childTnLst>
                          </p:cTn>
                        </p:par>
                        <p:par>
                          <p:cTn id="152" fill="hold">
                            <p:stCondLst>
                              <p:cond delay="3000"/>
                            </p:stCondLst>
                            <p:childTnLst>
                              <p:par>
                                <p:cTn id="153" presetID="2" presetClass="exit" presetSubtype="8"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0-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526(www.brodyaga.com).jpg"/>
          <p:cNvPicPr>
            <a:picLocks noChangeAspect="1"/>
          </p:cNvPicPr>
          <p:nvPr/>
        </p:nvPicPr>
        <p:blipFill>
          <a:blip r:embed="rId2"/>
          <a:stretch>
            <a:fillRect/>
          </a:stretch>
        </p:blipFill>
        <p:spPr>
          <a:xfrm>
            <a:off x="0" y="13342"/>
            <a:ext cx="9144000" cy="6831315"/>
          </a:xfrm>
          <a:prstGeom prst="rect">
            <a:avLst/>
          </a:prstGeom>
        </p:spPr>
      </p:pic>
      <p:sp>
        <p:nvSpPr>
          <p:cNvPr id="5" name="4 Lágrima"/>
          <p:cNvSpPr/>
          <p:nvPr/>
        </p:nvSpPr>
        <p:spPr>
          <a:xfrm>
            <a:off x="2786084" y="0"/>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4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5917(www.brodyaga.com).jpg"/>
          <p:cNvPicPr>
            <a:picLocks noChangeAspect="1"/>
          </p:cNvPicPr>
          <p:nvPr/>
        </p:nvPicPr>
        <p:blipFill>
          <a:blip r:embed="rId2"/>
          <a:stretch>
            <a:fillRect/>
          </a:stretch>
        </p:blipFill>
        <p:spPr>
          <a:xfrm>
            <a:off x="0" y="0"/>
            <a:ext cx="9144000" cy="6837967"/>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3965572" y="4286682"/>
            <a:ext cx="5059402" cy="1791379"/>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6139(www.brodyaga.com) (1).jpg"/>
          <p:cNvPicPr>
            <a:picLocks noChangeAspect="1"/>
          </p:cNvPicPr>
          <p:nvPr/>
        </p:nvPicPr>
        <p:blipFill>
          <a:blip r:embed="rId2"/>
          <a:stretch>
            <a:fillRect/>
          </a:stretch>
        </p:blipFill>
        <p:spPr>
          <a:xfrm>
            <a:off x="0" y="10016"/>
            <a:ext cx="9144000" cy="6837967"/>
          </a:xfrm>
          <a:prstGeom prst="rect">
            <a:avLst/>
          </a:prstGeom>
        </p:spPr>
      </p:pic>
      <p:sp>
        <p:nvSpPr>
          <p:cNvPr id="5" name="4 Flecha curvada hacia arriba"/>
          <p:cNvSpPr/>
          <p:nvPr/>
        </p:nvSpPr>
        <p:spPr>
          <a:xfrm>
            <a:off x="1643042" y="3357562"/>
            <a:ext cx="6072230" cy="2857520"/>
          </a:xfrm>
          <a:prstGeom prst="curvedUpArrow">
            <a:avLst>
              <a:gd name="adj1" fmla="val 55749"/>
              <a:gd name="adj2" fmla="val 57783"/>
              <a:gd name="adj3" fmla="val 0"/>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486435(www.brodyaga.com).jpg"/>
          <p:cNvPicPr>
            <a:picLocks noChangeAspect="1"/>
          </p:cNvPicPr>
          <p:nvPr/>
        </p:nvPicPr>
        <p:blipFill>
          <a:blip r:embed="rId2"/>
          <a:stretch>
            <a:fillRect/>
          </a:stretch>
        </p:blipFill>
        <p:spPr>
          <a:xfrm>
            <a:off x="0" y="13342"/>
            <a:ext cx="9144000" cy="6831315"/>
          </a:xfrm>
          <a:prstGeom prst="rect">
            <a:avLst/>
          </a:prstGeom>
        </p:spPr>
      </p:pic>
      <p:sp>
        <p:nvSpPr>
          <p:cNvPr id="5" name="4 Luna"/>
          <p:cNvSpPr/>
          <p:nvPr/>
        </p:nvSpPr>
        <p:spPr>
          <a:xfrm>
            <a:off x="6500826" y="1500174"/>
            <a:ext cx="2643174" cy="3500462"/>
          </a:xfrm>
          <a:prstGeom prst="moon">
            <a:avLst>
              <a:gd name="adj" fmla="val 303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1831(www.brodyaga.com).jpg"/>
          <p:cNvPicPr>
            <a:picLocks noChangeAspect="1"/>
          </p:cNvPicPr>
          <p:nvPr/>
        </p:nvPicPr>
        <p:blipFill>
          <a:blip r:embed="rId2"/>
          <a:stretch>
            <a:fillRect/>
          </a:stretch>
        </p:blipFill>
        <p:spPr>
          <a:xfrm>
            <a:off x="13394" y="0"/>
            <a:ext cx="9117211" cy="6858000"/>
          </a:xfrm>
          <a:prstGeom prst="rect">
            <a:avLst/>
          </a:prstGeom>
        </p:spPr>
      </p:pic>
      <p:sp>
        <p:nvSpPr>
          <p:cNvPr id="5" name="4 Lágrima"/>
          <p:cNvSpPr/>
          <p:nvPr/>
        </p:nvSpPr>
        <p:spPr>
          <a:xfrm>
            <a:off x="3143239" y="335756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54000">
                <a:schemeClr val="accent6">
                  <a:lumMod val="75000"/>
                  <a:shade val="30000"/>
                  <a:satMod val="115000"/>
                  <a:alpha val="0"/>
                </a:schemeClr>
              </a:gs>
              <a:gs pos="50000">
                <a:schemeClr val="accent6">
                  <a:lumMod val="75000"/>
                  <a:shade val="67500"/>
                  <a:satMod val="115000"/>
                </a:schemeClr>
              </a:gs>
              <a:gs pos="100000">
                <a:schemeClr val="accent6">
                  <a:lumMod val="75000"/>
                  <a:shade val="100000"/>
                  <a:satMod val="115000"/>
                </a:schemeClr>
              </a:gs>
            </a:gsLst>
            <a:path path="shape">
              <a:fillToRect l="50000" t="50000" r="50000" b="50000"/>
            </a:path>
            <a:tileRect/>
          </a:gra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16"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fltVal val="0"/>
                                          </p:val>
                                        </p:tav>
                                        <p:tav tm="100000">
                                          <p:val>
                                            <p:strVal val="#ppt_w"/>
                                          </p:val>
                                        </p:tav>
                                      </p:tavLst>
                                    </p:anim>
                                    <p:anim calcmode="lin" valueType="num">
                                      <p:cBhvr>
                                        <p:cTn id="132" dur="3000" fill="hold"/>
                                        <p:tgtEl>
                                          <p:spTgt spid="4"/>
                                        </p:tgtEl>
                                        <p:attrNameLst>
                                          <p:attrName>ppt_h</p:attrName>
                                        </p:attrNameLst>
                                      </p:cBhvr>
                                      <p:tavLst>
                                        <p:tav tm="0">
                                          <p:val>
                                            <p:fltVal val="0"/>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712439(www.brodyaga.com).jpg"/>
          <p:cNvPicPr>
            <a:picLocks noChangeAspect="1"/>
          </p:cNvPicPr>
          <p:nvPr/>
        </p:nvPicPr>
        <p:blipFill>
          <a:blip r:embed="rId2"/>
          <a:stretch>
            <a:fillRect/>
          </a:stretch>
        </p:blipFill>
        <p:spPr>
          <a:xfrm>
            <a:off x="0" y="6684"/>
            <a:ext cx="9144000" cy="6844632"/>
          </a:xfrm>
          <a:prstGeom prst="rect">
            <a:avLst/>
          </a:prstGeom>
        </p:spPr>
      </p:pic>
      <p:sp>
        <p:nvSpPr>
          <p:cNvPr id="6" name="5 Proceso"/>
          <p:cNvSpPr/>
          <p:nvPr/>
        </p:nvSpPr>
        <p:spPr>
          <a:xfrm rot="7493494">
            <a:off x="2216155" y="-1113168"/>
            <a:ext cx="94307" cy="545290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chemeClr val="accent5">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16"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5000" fill="hold"/>
                                        <p:tgtEl>
                                          <p:spTgt spid="4"/>
                                        </p:tgtEl>
                                        <p:attrNameLst>
                                          <p:attrName>ppt_w</p:attrName>
                                        </p:attrNameLst>
                                      </p:cBhvr>
                                      <p:tavLst>
                                        <p:tav tm="0">
                                          <p:val>
                                            <p:fltVal val="0"/>
                                          </p:val>
                                        </p:tav>
                                        <p:tav tm="100000">
                                          <p:val>
                                            <p:strVal val="#ppt_w"/>
                                          </p:val>
                                        </p:tav>
                                      </p:tavLst>
                                    </p:anim>
                                    <p:anim calcmode="lin" valueType="num">
                                      <p:cBhvr>
                                        <p:cTn id="228" dur="5000" fill="hold"/>
                                        <p:tgtEl>
                                          <p:spTgt spid="4"/>
                                        </p:tgtEl>
                                        <p:attrNameLst>
                                          <p:attrName>ppt_h</p:attrName>
                                        </p:attrNameLst>
                                      </p:cBhvr>
                                      <p:tavLst>
                                        <p:tav tm="0">
                                          <p:val>
                                            <p:fltVal val="0"/>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jpg"/>
          <p:cNvPicPr>
            <a:picLocks noChangeAspect="1"/>
          </p:cNvPicPr>
          <p:nvPr/>
        </p:nvPicPr>
        <p:blipFill>
          <a:blip r:embed="rId2"/>
          <a:stretch>
            <a:fillRect/>
          </a:stretch>
        </p:blipFill>
        <p:spPr>
          <a:xfrm>
            <a:off x="11875" y="0"/>
            <a:ext cx="9120249" cy="6858000"/>
          </a:xfrm>
          <a:prstGeom prst="rect">
            <a:avLst/>
          </a:prstGeom>
        </p:spPr>
      </p:pic>
      <p:sp>
        <p:nvSpPr>
          <p:cNvPr id="6" name="5 Doble onda"/>
          <p:cNvSpPr/>
          <p:nvPr/>
        </p:nvSpPr>
        <p:spPr>
          <a:xfrm rot="5400000">
            <a:off x="-135735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ble onda"/>
          <p:cNvSpPr/>
          <p:nvPr/>
        </p:nvSpPr>
        <p:spPr>
          <a:xfrm rot="5400000">
            <a:off x="-643006"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ble onda"/>
          <p:cNvSpPr/>
          <p:nvPr/>
        </p:nvSpPr>
        <p:spPr>
          <a:xfrm rot="5400000">
            <a:off x="7137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ble onda"/>
          <p:cNvSpPr/>
          <p:nvPr/>
        </p:nvSpPr>
        <p:spPr>
          <a:xfrm rot="5400000">
            <a:off x="785722"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ble onda"/>
          <p:cNvSpPr/>
          <p:nvPr/>
        </p:nvSpPr>
        <p:spPr>
          <a:xfrm rot="5400000">
            <a:off x="1500166"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oble onda"/>
          <p:cNvSpPr/>
          <p:nvPr/>
        </p:nvSpPr>
        <p:spPr>
          <a:xfrm rot="5400000">
            <a:off x="221451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oble onda"/>
          <p:cNvSpPr/>
          <p:nvPr/>
        </p:nvSpPr>
        <p:spPr>
          <a:xfrm rot="5400000">
            <a:off x="292889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oble onda"/>
          <p:cNvSpPr/>
          <p:nvPr/>
        </p:nvSpPr>
        <p:spPr>
          <a:xfrm rot="5400000">
            <a:off x="3643242"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oble onda"/>
          <p:cNvSpPr/>
          <p:nvPr/>
        </p:nvSpPr>
        <p:spPr>
          <a:xfrm rot="5400000">
            <a:off x="4357686"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oble onda"/>
          <p:cNvSpPr/>
          <p:nvPr/>
        </p:nvSpPr>
        <p:spPr>
          <a:xfrm rot="5400000">
            <a:off x="507203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oble onda"/>
          <p:cNvSpPr/>
          <p:nvPr/>
        </p:nvSpPr>
        <p:spPr>
          <a:xfrm rot="5400000">
            <a:off x="5786414"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oble onda"/>
          <p:cNvSpPr/>
          <p:nvPr/>
        </p:nvSpPr>
        <p:spPr>
          <a:xfrm rot="5400000">
            <a:off x="6429356"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oble onda"/>
          <p:cNvSpPr/>
          <p:nvPr/>
        </p:nvSpPr>
        <p:spPr>
          <a:xfrm rot="5400000">
            <a:off x="7143736" y="2285992"/>
            <a:ext cx="3000396" cy="1000132"/>
          </a:xfrm>
          <a:prstGeom prst="doubleWave">
            <a:avLst>
              <a:gd name="adj1" fmla="val 12500"/>
              <a:gd name="adj2" fmla="val 0"/>
            </a:avLst>
          </a:prstGeom>
          <a:solidFill>
            <a:schemeClr val="accent2">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0"/>
            <a:ext cx="950122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1+#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1+#ppt_w/2"/>
                                          </p:val>
                                        </p:tav>
                                        <p:tav tm="100000">
                                          <p:val>
                                            <p:strVal val="#ppt_x"/>
                                          </p:val>
                                        </p:tav>
                                      </p:tavLst>
                                    </p:anim>
                                    <p:anim calcmode="lin" valueType="num">
                                      <p:cBhvr additive="base">
                                        <p:cTn id="43" dur="3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1+#ppt_w/2"/>
                                          </p:val>
                                        </p:tav>
                                        <p:tav tm="100000">
                                          <p:val>
                                            <p:strVal val="#ppt_x"/>
                                          </p:val>
                                        </p:tav>
                                      </p:tavLst>
                                    </p:anim>
                                    <p:anim calcmode="lin" valueType="num">
                                      <p:cBhvr additive="base">
                                        <p:cTn id="47" dur="3000" fill="hold"/>
                                        <p:tgtEl>
                                          <p:spTgt spid="15"/>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1+#ppt_w/2"/>
                                          </p:val>
                                        </p:tav>
                                        <p:tav tm="100000">
                                          <p:val>
                                            <p:strVal val="#ppt_x"/>
                                          </p:val>
                                        </p:tav>
                                      </p:tavLst>
                                    </p:anim>
                                    <p:anim calcmode="lin" valueType="num">
                                      <p:cBhvr additive="base">
                                        <p:cTn id="51" dur="3000" fill="hold"/>
                                        <p:tgtEl>
                                          <p:spTgt spid="16"/>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1+#ppt_w/2"/>
                                          </p:val>
                                        </p:tav>
                                        <p:tav tm="100000">
                                          <p:val>
                                            <p:strVal val="#ppt_x"/>
                                          </p:val>
                                        </p:tav>
                                      </p:tavLst>
                                    </p:anim>
                                    <p:anim calcmode="lin" valueType="num">
                                      <p:cBhvr additive="base">
                                        <p:cTn id="55" dur="3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1+#ppt_w/2"/>
                                          </p:val>
                                        </p:tav>
                                        <p:tav tm="100000">
                                          <p:val>
                                            <p:strVal val="#ppt_x"/>
                                          </p:val>
                                        </p:tav>
                                      </p:tavLst>
                                    </p:anim>
                                    <p:anim calcmode="lin" valueType="num">
                                      <p:cBhvr additive="base">
                                        <p:cTn id="59" dur="3000" fill="hold"/>
                                        <p:tgtEl>
                                          <p:spTgt spid="18"/>
                                        </p:tgtEl>
                                        <p:attrNameLst>
                                          <p:attrName>ppt_y</p:attrName>
                                        </p:attrNameLst>
                                      </p:cBhvr>
                                      <p:tavLst>
                                        <p:tav tm="0">
                                          <p:val>
                                            <p:strVal val="#ppt_y"/>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p:cTn id="62" dur="3000" fill="hold"/>
                                        <p:tgtEl>
                                          <p:spTgt spid="6"/>
                                        </p:tgtEl>
                                        <p:attrNameLst>
                                          <p:attrName>ppt_w</p:attrName>
                                        </p:attrNameLst>
                                      </p:cBhvr>
                                      <p:tavLst>
                                        <p:tav tm="0" fmla="#ppt_w*sin(2.5*pi*$)">
                                          <p:val>
                                            <p:fltVal val="0"/>
                                          </p:val>
                                        </p:tav>
                                        <p:tav tm="100000">
                                          <p:val>
                                            <p:fltVal val="1"/>
                                          </p:val>
                                        </p:tav>
                                      </p:tavLst>
                                    </p:anim>
                                    <p:anim calcmode="lin" valueType="num">
                                      <p:cBhvr>
                                        <p:cTn id="63" dur="3000" fill="hold"/>
                                        <p:tgtEl>
                                          <p:spTgt spid="6"/>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p:cTn id="66" dur="3000" fill="hold"/>
                                        <p:tgtEl>
                                          <p:spTgt spid="7"/>
                                        </p:tgtEl>
                                        <p:attrNameLst>
                                          <p:attrName>ppt_w</p:attrName>
                                        </p:attrNameLst>
                                      </p:cBhvr>
                                      <p:tavLst>
                                        <p:tav tm="0" fmla="#ppt_w*sin(2.5*pi*$)">
                                          <p:val>
                                            <p:fltVal val="0"/>
                                          </p:val>
                                        </p:tav>
                                        <p:tav tm="100000">
                                          <p:val>
                                            <p:fltVal val="1"/>
                                          </p:val>
                                        </p:tav>
                                      </p:tavLst>
                                    </p:anim>
                                    <p:anim calcmode="lin" valueType="num">
                                      <p:cBhvr>
                                        <p:cTn id="67" dur="3000" fill="hold"/>
                                        <p:tgtEl>
                                          <p:spTgt spid="7"/>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3000" fill="hold"/>
                                        <p:tgtEl>
                                          <p:spTgt spid="8"/>
                                        </p:tgtEl>
                                        <p:attrNameLst>
                                          <p:attrName>ppt_w</p:attrName>
                                        </p:attrNameLst>
                                      </p:cBhvr>
                                      <p:tavLst>
                                        <p:tav tm="0" fmla="#ppt_w*sin(2.5*pi*$)">
                                          <p:val>
                                            <p:fltVal val="0"/>
                                          </p:val>
                                        </p:tav>
                                        <p:tav tm="100000">
                                          <p:val>
                                            <p:fltVal val="1"/>
                                          </p:val>
                                        </p:tav>
                                      </p:tavLst>
                                    </p:anim>
                                    <p:anim calcmode="lin" valueType="num">
                                      <p:cBhvr>
                                        <p:cTn id="71" dur="3000" fill="hold"/>
                                        <p:tgtEl>
                                          <p:spTgt spid="8"/>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fmla="#ppt_w*sin(2.5*pi*$)">
                                          <p:val>
                                            <p:fltVal val="0"/>
                                          </p:val>
                                        </p:tav>
                                        <p:tav tm="100000">
                                          <p:val>
                                            <p:fltVal val="1"/>
                                          </p:val>
                                        </p:tav>
                                      </p:tavLst>
                                    </p:anim>
                                    <p:anim calcmode="lin" valueType="num">
                                      <p:cBhvr>
                                        <p:cTn id="75" dur="3000" fill="hold"/>
                                        <p:tgtEl>
                                          <p:spTgt spid="9"/>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 calcmode="lin" valueType="num">
                                      <p:cBhvr>
                                        <p:cTn id="78" dur="3000" fill="hold"/>
                                        <p:tgtEl>
                                          <p:spTgt spid="10"/>
                                        </p:tgtEl>
                                        <p:attrNameLst>
                                          <p:attrName>ppt_w</p:attrName>
                                        </p:attrNameLst>
                                      </p:cBhvr>
                                      <p:tavLst>
                                        <p:tav tm="0" fmla="#ppt_w*sin(2.5*pi*$)">
                                          <p:val>
                                            <p:fltVal val="0"/>
                                          </p:val>
                                        </p:tav>
                                        <p:tav tm="100000">
                                          <p:val>
                                            <p:fltVal val="1"/>
                                          </p:val>
                                        </p:tav>
                                      </p:tavLst>
                                    </p:anim>
                                    <p:anim calcmode="lin" valueType="num">
                                      <p:cBhvr>
                                        <p:cTn id="79" dur="3000" fill="hold"/>
                                        <p:tgtEl>
                                          <p:spTgt spid="10"/>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p:cTn id="82" dur="3000" fill="hold"/>
                                        <p:tgtEl>
                                          <p:spTgt spid="11"/>
                                        </p:tgtEl>
                                        <p:attrNameLst>
                                          <p:attrName>ppt_w</p:attrName>
                                        </p:attrNameLst>
                                      </p:cBhvr>
                                      <p:tavLst>
                                        <p:tav tm="0" fmla="#ppt_w*sin(2.5*pi*$)">
                                          <p:val>
                                            <p:fltVal val="0"/>
                                          </p:val>
                                        </p:tav>
                                        <p:tav tm="100000">
                                          <p:val>
                                            <p:fltVal val="1"/>
                                          </p:val>
                                        </p:tav>
                                      </p:tavLst>
                                    </p:anim>
                                    <p:anim calcmode="lin" valueType="num">
                                      <p:cBhvr>
                                        <p:cTn id="83" dur="3000" fill="hold"/>
                                        <p:tgtEl>
                                          <p:spTgt spid="11"/>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2"/>
                                        </p:tgtEl>
                                        <p:attrNameLst>
                                          <p:attrName>style.visibility</p:attrName>
                                        </p:attrNameLst>
                                      </p:cBhvr>
                                      <p:to>
                                        <p:strVal val="visible"/>
                                      </p:to>
                                    </p:set>
                                    <p:anim calcmode="lin" valueType="num">
                                      <p:cBhvr>
                                        <p:cTn id="86" dur="3000" fill="hold"/>
                                        <p:tgtEl>
                                          <p:spTgt spid="12"/>
                                        </p:tgtEl>
                                        <p:attrNameLst>
                                          <p:attrName>ppt_w</p:attrName>
                                        </p:attrNameLst>
                                      </p:cBhvr>
                                      <p:tavLst>
                                        <p:tav tm="0" fmla="#ppt_w*sin(2.5*pi*$)">
                                          <p:val>
                                            <p:fltVal val="0"/>
                                          </p:val>
                                        </p:tav>
                                        <p:tav tm="100000">
                                          <p:val>
                                            <p:fltVal val="1"/>
                                          </p:val>
                                        </p:tav>
                                      </p:tavLst>
                                    </p:anim>
                                    <p:anim calcmode="lin" valueType="num">
                                      <p:cBhvr>
                                        <p:cTn id="87" dur="3000" fill="hold"/>
                                        <p:tgtEl>
                                          <p:spTgt spid="12"/>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3"/>
                                        </p:tgtEl>
                                        <p:attrNameLst>
                                          <p:attrName>style.visibility</p:attrName>
                                        </p:attrNameLst>
                                      </p:cBhvr>
                                      <p:to>
                                        <p:strVal val="visible"/>
                                      </p:to>
                                    </p:set>
                                    <p:anim calcmode="lin" valueType="num">
                                      <p:cBhvr>
                                        <p:cTn id="90" dur="3000" fill="hold"/>
                                        <p:tgtEl>
                                          <p:spTgt spid="13"/>
                                        </p:tgtEl>
                                        <p:attrNameLst>
                                          <p:attrName>ppt_w</p:attrName>
                                        </p:attrNameLst>
                                      </p:cBhvr>
                                      <p:tavLst>
                                        <p:tav tm="0" fmla="#ppt_w*sin(2.5*pi*$)">
                                          <p:val>
                                            <p:fltVal val="0"/>
                                          </p:val>
                                        </p:tav>
                                        <p:tav tm="100000">
                                          <p:val>
                                            <p:fltVal val="1"/>
                                          </p:val>
                                        </p:tav>
                                      </p:tavLst>
                                    </p:anim>
                                    <p:anim calcmode="lin" valueType="num">
                                      <p:cBhvr>
                                        <p:cTn id="91" dur="3000" fill="hold"/>
                                        <p:tgtEl>
                                          <p:spTgt spid="13"/>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3000" fill="hold"/>
                                        <p:tgtEl>
                                          <p:spTgt spid="14"/>
                                        </p:tgtEl>
                                        <p:attrNameLst>
                                          <p:attrName>ppt_w</p:attrName>
                                        </p:attrNameLst>
                                      </p:cBhvr>
                                      <p:tavLst>
                                        <p:tav tm="0" fmla="#ppt_w*sin(2.5*pi*$)">
                                          <p:val>
                                            <p:fltVal val="0"/>
                                          </p:val>
                                        </p:tav>
                                        <p:tav tm="100000">
                                          <p:val>
                                            <p:fltVal val="1"/>
                                          </p:val>
                                        </p:tav>
                                      </p:tavLst>
                                    </p:anim>
                                    <p:anim calcmode="lin" valueType="num">
                                      <p:cBhvr>
                                        <p:cTn id="95" dur="3000" fill="hold"/>
                                        <p:tgtEl>
                                          <p:spTgt spid="14"/>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p:cTn id="98" dur="3000" fill="hold"/>
                                        <p:tgtEl>
                                          <p:spTgt spid="15"/>
                                        </p:tgtEl>
                                        <p:attrNameLst>
                                          <p:attrName>ppt_w</p:attrName>
                                        </p:attrNameLst>
                                      </p:cBhvr>
                                      <p:tavLst>
                                        <p:tav tm="0" fmla="#ppt_w*sin(2.5*pi*$)">
                                          <p:val>
                                            <p:fltVal val="0"/>
                                          </p:val>
                                        </p:tav>
                                        <p:tav tm="100000">
                                          <p:val>
                                            <p:fltVal val="1"/>
                                          </p:val>
                                        </p:tav>
                                      </p:tavLst>
                                    </p:anim>
                                    <p:anim calcmode="lin" valueType="num">
                                      <p:cBhvr>
                                        <p:cTn id="99" dur="3000" fill="hold"/>
                                        <p:tgtEl>
                                          <p:spTgt spid="15"/>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6"/>
                                        </p:tgtEl>
                                        <p:attrNameLst>
                                          <p:attrName>style.visibility</p:attrName>
                                        </p:attrNameLst>
                                      </p:cBhvr>
                                      <p:to>
                                        <p:strVal val="visible"/>
                                      </p:to>
                                    </p:set>
                                    <p:anim calcmode="lin" valueType="num">
                                      <p:cBhvr>
                                        <p:cTn id="102" dur="3000" fill="hold"/>
                                        <p:tgtEl>
                                          <p:spTgt spid="16"/>
                                        </p:tgtEl>
                                        <p:attrNameLst>
                                          <p:attrName>ppt_w</p:attrName>
                                        </p:attrNameLst>
                                      </p:cBhvr>
                                      <p:tavLst>
                                        <p:tav tm="0" fmla="#ppt_w*sin(2.5*pi*$)">
                                          <p:val>
                                            <p:fltVal val="0"/>
                                          </p:val>
                                        </p:tav>
                                        <p:tav tm="100000">
                                          <p:val>
                                            <p:fltVal val="1"/>
                                          </p:val>
                                        </p:tav>
                                      </p:tavLst>
                                    </p:anim>
                                    <p:anim calcmode="lin" valueType="num">
                                      <p:cBhvr>
                                        <p:cTn id="103" dur="3000" fill="hold"/>
                                        <p:tgtEl>
                                          <p:spTgt spid="16"/>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3000" fill="hold"/>
                                        <p:tgtEl>
                                          <p:spTgt spid="17"/>
                                        </p:tgtEl>
                                        <p:attrNameLst>
                                          <p:attrName>ppt_w</p:attrName>
                                        </p:attrNameLst>
                                      </p:cBhvr>
                                      <p:tavLst>
                                        <p:tav tm="0" fmla="#ppt_w*sin(2.5*pi*$)">
                                          <p:val>
                                            <p:fltVal val="0"/>
                                          </p:val>
                                        </p:tav>
                                        <p:tav tm="100000">
                                          <p:val>
                                            <p:fltVal val="1"/>
                                          </p:val>
                                        </p:tav>
                                      </p:tavLst>
                                    </p:anim>
                                    <p:anim calcmode="lin" valueType="num">
                                      <p:cBhvr>
                                        <p:cTn id="107" dur="3000" fill="hold"/>
                                        <p:tgtEl>
                                          <p:spTgt spid="17"/>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3000" fill="hold"/>
                                        <p:tgtEl>
                                          <p:spTgt spid="18"/>
                                        </p:tgtEl>
                                        <p:attrNameLst>
                                          <p:attrName>ppt_w</p:attrName>
                                        </p:attrNameLst>
                                      </p:cBhvr>
                                      <p:tavLst>
                                        <p:tav tm="0" fmla="#ppt_w*sin(2.5*pi*$)">
                                          <p:val>
                                            <p:fltVal val="0"/>
                                          </p:val>
                                        </p:tav>
                                        <p:tav tm="100000">
                                          <p:val>
                                            <p:fltVal val="1"/>
                                          </p:val>
                                        </p:tav>
                                      </p:tavLst>
                                    </p:anim>
                                    <p:anim calcmode="lin" valueType="num">
                                      <p:cBhvr>
                                        <p:cTn id="111" dur="3000" fill="hold"/>
                                        <p:tgtEl>
                                          <p:spTgt spid="18"/>
                                        </p:tgtEl>
                                        <p:attrNameLst>
                                          <p:attrName>ppt_h</p:attrName>
                                        </p:attrNameLst>
                                      </p:cBhvr>
                                      <p:tavLst>
                                        <p:tav tm="0">
                                          <p:val>
                                            <p:strVal val="#ppt_h"/>
                                          </p:val>
                                        </p:tav>
                                        <p:tav tm="100000">
                                          <p:val>
                                            <p:strVal val="#ppt_h"/>
                                          </p:val>
                                        </p:tav>
                                      </p:tavLst>
                                    </p:anim>
                                  </p:childTnLst>
                                </p:cTn>
                              </p:par>
                            </p:childTnLst>
                          </p:cTn>
                        </p:par>
                        <p:par>
                          <p:cTn id="112" fill="hold">
                            <p:stCondLst>
                              <p:cond delay="3000"/>
                            </p:stCondLst>
                            <p:childTnLst>
                              <p:par>
                                <p:cTn id="113" presetID="2" presetClass="exit" presetSubtype="8" fill="hold" grpId="2" nodeType="afterEffect">
                                  <p:stCondLst>
                                    <p:cond delay="0"/>
                                  </p:stCondLst>
                                  <p:childTnLst>
                                    <p:anim calcmode="lin" valueType="num">
                                      <p:cBhvr additive="base">
                                        <p:cTn id="114" dur="3000"/>
                                        <p:tgtEl>
                                          <p:spTgt spid="6"/>
                                        </p:tgtEl>
                                        <p:attrNameLst>
                                          <p:attrName>ppt_x</p:attrName>
                                        </p:attrNameLst>
                                      </p:cBhvr>
                                      <p:tavLst>
                                        <p:tav tm="0">
                                          <p:val>
                                            <p:strVal val="ppt_x"/>
                                          </p:val>
                                        </p:tav>
                                        <p:tav tm="100000">
                                          <p:val>
                                            <p:strVal val="0-ppt_w/2"/>
                                          </p:val>
                                        </p:tav>
                                      </p:tavLst>
                                    </p:anim>
                                    <p:anim calcmode="lin" valueType="num">
                                      <p:cBhvr additive="base">
                                        <p:cTn id="115" dur="3000"/>
                                        <p:tgtEl>
                                          <p:spTgt spid="6"/>
                                        </p:tgtEl>
                                        <p:attrNameLst>
                                          <p:attrName>ppt_y</p:attrName>
                                        </p:attrNameLst>
                                      </p:cBhvr>
                                      <p:tavLst>
                                        <p:tav tm="0">
                                          <p:val>
                                            <p:strVal val="ppt_y"/>
                                          </p:val>
                                        </p:tav>
                                        <p:tav tm="100000">
                                          <p:val>
                                            <p:strVal val="ppt_y"/>
                                          </p:val>
                                        </p:tav>
                                      </p:tavLst>
                                    </p:anim>
                                    <p:set>
                                      <p:cBhvr>
                                        <p:cTn id="116" dur="1" fill="hold">
                                          <p:stCondLst>
                                            <p:cond delay="2999"/>
                                          </p:stCondLst>
                                        </p:cTn>
                                        <p:tgtEl>
                                          <p:spTgt spid="6"/>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7"/>
                                        </p:tgtEl>
                                        <p:attrNameLst>
                                          <p:attrName>ppt_x</p:attrName>
                                        </p:attrNameLst>
                                      </p:cBhvr>
                                      <p:tavLst>
                                        <p:tav tm="0">
                                          <p:val>
                                            <p:strVal val="ppt_x"/>
                                          </p:val>
                                        </p:tav>
                                        <p:tav tm="100000">
                                          <p:val>
                                            <p:strVal val="0-ppt_w/2"/>
                                          </p:val>
                                        </p:tav>
                                      </p:tavLst>
                                    </p:anim>
                                    <p:anim calcmode="lin" valueType="num">
                                      <p:cBhvr additive="base">
                                        <p:cTn id="119" dur="3000"/>
                                        <p:tgtEl>
                                          <p:spTgt spid="7"/>
                                        </p:tgtEl>
                                        <p:attrNameLst>
                                          <p:attrName>ppt_y</p:attrName>
                                        </p:attrNameLst>
                                      </p:cBhvr>
                                      <p:tavLst>
                                        <p:tav tm="0">
                                          <p:val>
                                            <p:strVal val="ppt_y"/>
                                          </p:val>
                                        </p:tav>
                                        <p:tav tm="100000">
                                          <p:val>
                                            <p:strVal val="ppt_y"/>
                                          </p:val>
                                        </p:tav>
                                      </p:tavLst>
                                    </p:anim>
                                    <p:set>
                                      <p:cBhvr>
                                        <p:cTn id="120" dur="1" fill="hold">
                                          <p:stCondLst>
                                            <p:cond delay="2999"/>
                                          </p:stCondLst>
                                        </p:cTn>
                                        <p:tgtEl>
                                          <p:spTgt spid="7"/>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9"/>
                                        </p:tgtEl>
                                        <p:attrNameLst>
                                          <p:attrName>ppt_x</p:attrName>
                                        </p:attrNameLst>
                                      </p:cBhvr>
                                      <p:tavLst>
                                        <p:tav tm="0">
                                          <p:val>
                                            <p:strVal val="ppt_x"/>
                                          </p:val>
                                        </p:tav>
                                        <p:tav tm="100000">
                                          <p:val>
                                            <p:strVal val="0-ppt_w/2"/>
                                          </p:val>
                                        </p:tav>
                                      </p:tavLst>
                                    </p:anim>
                                    <p:anim calcmode="lin" valueType="num">
                                      <p:cBhvr additive="base">
                                        <p:cTn id="127" dur="3000"/>
                                        <p:tgtEl>
                                          <p:spTgt spid="9"/>
                                        </p:tgtEl>
                                        <p:attrNameLst>
                                          <p:attrName>ppt_y</p:attrName>
                                        </p:attrNameLst>
                                      </p:cBhvr>
                                      <p:tavLst>
                                        <p:tav tm="0">
                                          <p:val>
                                            <p:strVal val="ppt_y"/>
                                          </p:val>
                                        </p:tav>
                                        <p:tav tm="100000">
                                          <p:val>
                                            <p:strVal val="ppt_y"/>
                                          </p:val>
                                        </p:tav>
                                      </p:tavLst>
                                    </p:anim>
                                    <p:set>
                                      <p:cBhvr>
                                        <p:cTn id="128" dur="1" fill="hold">
                                          <p:stCondLst>
                                            <p:cond delay="2999"/>
                                          </p:stCondLst>
                                        </p:cTn>
                                        <p:tgtEl>
                                          <p:spTgt spid="9"/>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0-ppt_w/2"/>
                                          </p:val>
                                        </p:tav>
                                      </p:tavLst>
                                    </p:anim>
                                    <p:anim calcmode="lin" valueType="num">
                                      <p:cBhvr additive="base">
                                        <p:cTn id="135" dur="3000"/>
                                        <p:tgtEl>
                                          <p:spTgt spid="11"/>
                                        </p:tgtEl>
                                        <p:attrNameLst>
                                          <p:attrName>ppt_y</p:attrName>
                                        </p:attrNameLst>
                                      </p:cBhvr>
                                      <p:tavLst>
                                        <p:tav tm="0">
                                          <p:val>
                                            <p:strVal val="ppt_y"/>
                                          </p:val>
                                        </p:tav>
                                        <p:tav tm="100000">
                                          <p:val>
                                            <p:strVal val="ppt_y"/>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0-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3"/>
                                        </p:tgtEl>
                                        <p:attrNameLst>
                                          <p:attrName>ppt_x</p:attrName>
                                        </p:attrNameLst>
                                      </p:cBhvr>
                                      <p:tavLst>
                                        <p:tav tm="0">
                                          <p:val>
                                            <p:strVal val="ppt_x"/>
                                          </p:val>
                                        </p:tav>
                                        <p:tav tm="100000">
                                          <p:val>
                                            <p:strVal val="0-ppt_w/2"/>
                                          </p:val>
                                        </p:tav>
                                      </p:tavLst>
                                    </p:anim>
                                    <p:anim calcmode="lin" valueType="num">
                                      <p:cBhvr additive="base">
                                        <p:cTn id="143" dur="3000"/>
                                        <p:tgtEl>
                                          <p:spTgt spid="13"/>
                                        </p:tgtEl>
                                        <p:attrNameLst>
                                          <p:attrName>ppt_y</p:attrName>
                                        </p:attrNameLst>
                                      </p:cBhvr>
                                      <p:tavLst>
                                        <p:tav tm="0">
                                          <p:val>
                                            <p:strVal val="ppt_y"/>
                                          </p:val>
                                        </p:tav>
                                        <p:tav tm="100000">
                                          <p:val>
                                            <p:strVal val="ppt_y"/>
                                          </p:val>
                                        </p:tav>
                                      </p:tavLst>
                                    </p:anim>
                                    <p:set>
                                      <p:cBhvr>
                                        <p:cTn id="144" dur="1" fill="hold">
                                          <p:stCondLst>
                                            <p:cond delay="2999"/>
                                          </p:stCondLst>
                                        </p:cTn>
                                        <p:tgtEl>
                                          <p:spTgt spid="13"/>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4"/>
                                        </p:tgtEl>
                                        <p:attrNameLst>
                                          <p:attrName>ppt_x</p:attrName>
                                        </p:attrNameLst>
                                      </p:cBhvr>
                                      <p:tavLst>
                                        <p:tav tm="0">
                                          <p:val>
                                            <p:strVal val="ppt_x"/>
                                          </p:val>
                                        </p:tav>
                                        <p:tav tm="100000">
                                          <p:val>
                                            <p:strVal val="0-ppt_w/2"/>
                                          </p:val>
                                        </p:tav>
                                      </p:tavLst>
                                    </p:anim>
                                    <p:anim calcmode="lin" valueType="num">
                                      <p:cBhvr additive="base">
                                        <p:cTn id="147" dur="3000"/>
                                        <p:tgtEl>
                                          <p:spTgt spid="14"/>
                                        </p:tgtEl>
                                        <p:attrNameLst>
                                          <p:attrName>ppt_y</p:attrName>
                                        </p:attrNameLst>
                                      </p:cBhvr>
                                      <p:tavLst>
                                        <p:tav tm="0">
                                          <p:val>
                                            <p:strVal val="ppt_y"/>
                                          </p:val>
                                        </p:tav>
                                        <p:tav tm="100000">
                                          <p:val>
                                            <p:strVal val="ppt_y"/>
                                          </p:val>
                                        </p:tav>
                                      </p:tavLst>
                                    </p:anim>
                                    <p:set>
                                      <p:cBhvr>
                                        <p:cTn id="148" dur="1" fill="hold">
                                          <p:stCondLst>
                                            <p:cond delay="2999"/>
                                          </p:stCondLst>
                                        </p:cTn>
                                        <p:tgtEl>
                                          <p:spTgt spid="14"/>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6"/>
                                        </p:tgtEl>
                                        <p:attrNameLst>
                                          <p:attrName>ppt_x</p:attrName>
                                        </p:attrNameLst>
                                      </p:cBhvr>
                                      <p:tavLst>
                                        <p:tav tm="0">
                                          <p:val>
                                            <p:strVal val="ppt_x"/>
                                          </p:val>
                                        </p:tav>
                                        <p:tav tm="100000">
                                          <p:val>
                                            <p:strVal val="0-ppt_w/2"/>
                                          </p:val>
                                        </p:tav>
                                      </p:tavLst>
                                    </p:anim>
                                    <p:anim calcmode="lin" valueType="num">
                                      <p:cBhvr additive="base">
                                        <p:cTn id="155" dur="3000"/>
                                        <p:tgtEl>
                                          <p:spTgt spid="16"/>
                                        </p:tgtEl>
                                        <p:attrNameLst>
                                          <p:attrName>ppt_y</p:attrName>
                                        </p:attrNameLst>
                                      </p:cBhvr>
                                      <p:tavLst>
                                        <p:tav tm="0">
                                          <p:val>
                                            <p:strVal val="ppt_y"/>
                                          </p:val>
                                        </p:tav>
                                        <p:tav tm="100000">
                                          <p:val>
                                            <p:strVal val="ppt_y"/>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ntr" presetSubtype="2" fill="hold" nodeType="withEffect">
                                  <p:stCondLst>
                                    <p:cond delay="0"/>
                                  </p:stCondLst>
                                  <p:childTnLst>
                                    <p:set>
                                      <p:cBhvr>
                                        <p:cTn id="166" dur="1" fill="hold">
                                          <p:stCondLst>
                                            <p:cond delay="0"/>
                                          </p:stCondLst>
                                        </p:cTn>
                                        <p:tgtEl>
                                          <p:spTgt spid="5"/>
                                        </p:tgtEl>
                                        <p:attrNameLst>
                                          <p:attrName>style.visibility</p:attrName>
                                        </p:attrNameLst>
                                      </p:cBhvr>
                                      <p:to>
                                        <p:strVal val="visible"/>
                                      </p:to>
                                    </p:set>
                                    <p:anim calcmode="lin" valueType="num">
                                      <p:cBhvr additive="base">
                                        <p:cTn id="167" dur="3000" fill="hold"/>
                                        <p:tgtEl>
                                          <p:spTgt spid="5"/>
                                        </p:tgtEl>
                                        <p:attrNameLst>
                                          <p:attrName>ppt_x</p:attrName>
                                        </p:attrNameLst>
                                      </p:cBhvr>
                                      <p:tavLst>
                                        <p:tav tm="0">
                                          <p:val>
                                            <p:strVal val="1+#ppt_w/2"/>
                                          </p:val>
                                        </p:tav>
                                        <p:tav tm="100000">
                                          <p:val>
                                            <p:strVal val="#ppt_x"/>
                                          </p:val>
                                        </p:tav>
                                      </p:tavLst>
                                    </p:anim>
                                    <p:anim calcmode="lin" valueType="num">
                                      <p:cBhvr additive="base">
                                        <p:cTn id="168"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4.jpg"/>
          <p:cNvPicPr>
            <a:picLocks noGrp="1" noChangeAspect="1"/>
          </p:cNvPicPr>
          <p:nvPr>
            <p:ph idx="1"/>
          </p:nvPr>
        </p:nvPicPr>
        <p:blipFill>
          <a:blip r:embed="rId2"/>
          <a:stretch>
            <a:fillRect/>
          </a:stretch>
        </p:blipFill>
        <p:spPr>
          <a:xfrm>
            <a:off x="0" y="16662"/>
            <a:ext cx="9144000" cy="6824676"/>
          </a:xfrm>
        </p:spPr>
      </p:pic>
      <p:sp>
        <p:nvSpPr>
          <p:cNvPr id="6" name="5 Luna"/>
          <p:cNvSpPr/>
          <p:nvPr/>
        </p:nvSpPr>
        <p:spPr>
          <a:xfrm>
            <a:off x="7429520" y="0"/>
            <a:ext cx="1714512"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158116" y="0"/>
            <a:ext cx="1699240"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29588" y="0"/>
            <a:ext cx="1770710"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0"/>
            <a:ext cx="1785950"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301124" y="0"/>
            <a:ext cx="1842116"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872596" y="0"/>
            <a:ext cx="1842148"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6286512" y="0"/>
            <a:ext cx="1714512"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786446" y="0"/>
            <a:ext cx="1643074"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5357818" y="0"/>
            <a:ext cx="1571636" cy="6858000"/>
          </a:xfrm>
          <a:prstGeom prst="moon">
            <a:avLst>
              <a:gd name="adj" fmla="val 2244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2444100" y="0"/>
            <a:ext cx="1913586" cy="6858000"/>
          </a:xfrm>
          <a:prstGeom prst="moon">
            <a:avLst>
              <a:gd name="adj" fmla="val 21735"/>
            </a:avLst>
          </a:prstGeom>
          <a:solidFill>
            <a:srgbClr val="FFFF00"/>
          </a:solidFill>
          <a:ln>
            <a:noFill/>
          </a:ln>
          <a:effectLst>
            <a:reflection blurRad="6350" stA="50000" endA="300" endPos="555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linds(horizontal)">
                                      <p:cBhvr>
                                        <p:cTn id="25" dur="3000"/>
                                        <p:tgtEl>
                                          <p:spTgt spid="6"/>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linds(horizontal)">
                                      <p:cBhvr>
                                        <p:cTn id="28" dur="3000"/>
                                        <p:tgtEl>
                                          <p:spTgt spid="9"/>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3000"/>
                                        <p:tgtEl>
                                          <p:spTgt spid="13"/>
                                        </p:tgtEl>
                                      </p:cBhvr>
                                    </p:animEffect>
                                  </p:childTnLst>
                                </p:cTn>
                              </p:par>
                              <p:par>
                                <p:cTn id="35" presetID="3" presetClass="entr" presetSubtype="1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linds(horizontal)">
                                      <p:cBhvr>
                                        <p:cTn id="37" dur="3000"/>
                                        <p:tgtEl>
                                          <p:spTgt spid="14"/>
                                        </p:tgtEl>
                                      </p:cBhvr>
                                    </p:animEffect>
                                  </p:childTnLst>
                                </p:cTn>
                              </p:par>
                              <p:par>
                                <p:cTn id="38" presetID="8" presetClass="emph" presetSubtype="0" fill="hold" grpId="1" nodeType="withEffect">
                                  <p:stCondLst>
                                    <p:cond delay="0"/>
                                  </p:stCondLst>
                                  <p:childTnLst>
                                    <p:animRot by="10800000">
                                      <p:cBhvr>
                                        <p:cTn id="39" dur="3000" fill="hold"/>
                                        <p:tgtEl>
                                          <p:spTgt spid="7"/>
                                        </p:tgtEl>
                                        <p:attrNameLst>
                                          <p:attrName>r</p:attrName>
                                        </p:attrNameLst>
                                      </p:cBhvr>
                                    </p:animRot>
                                  </p:childTnLst>
                                </p:cTn>
                              </p:par>
                              <p:par>
                                <p:cTn id="40" presetID="8" presetClass="emph" presetSubtype="0" fill="hold" grpId="1" nodeType="withEffect">
                                  <p:stCondLst>
                                    <p:cond delay="0"/>
                                  </p:stCondLst>
                                  <p:childTnLst>
                                    <p:animRot by="10800000">
                                      <p:cBhvr>
                                        <p:cTn id="41" dur="3000" fill="hold"/>
                                        <p:tgtEl>
                                          <p:spTgt spid="8"/>
                                        </p:tgtEl>
                                        <p:attrNameLst>
                                          <p:attrName>r</p:attrName>
                                        </p:attrNameLst>
                                      </p:cBhvr>
                                    </p:animRot>
                                  </p:childTnLst>
                                </p:cTn>
                              </p:par>
                              <p:par>
                                <p:cTn id="42" presetID="8" presetClass="emph" presetSubtype="0" fill="hold" grpId="1" nodeType="withEffect">
                                  <p:stCondLst>
                                    <p:cond delay="0"/>
                                  </p:stCondLst>
                                  <p:childTnLst>
                                    <p:animRot by="10800000">
                                      <p:cBhvr>
                                        <p:cTn id="43" dur="3000" fill="hold"/>
                                        <p:tgtEl>
                                          <p:spTgt spid="10"/>
                                        </p:tgtEl>
                                        <p:attrNameLst>
                                          <p:attrName>r</p:attrName>
                                        </p:attrNameLst>
                                      </p:cBhvr>
                                    </p:animRot>
                                  </p:childTnLst>
                                </p:cTn>
                              </p:par>
                              <p:par>
                                <p:cTn id="44" presetID="8" presetClass="emph" presetSubtype="0" fill="hold" grpId="1" nodeType="withEffect">
                                  <p:stCondLst>
                                    <p:cond delay="0"/>
                                  </p:stCondLst>
                                  <p:childTnLst>
                                    <p:animRot by="10800000">
                                      <p:cBhvr>
                                        <p:cTn id="45" dur="3000" fill="hold"/>
                                        <p:tgtEl>
                                          <p:spTgt spid="11"/>
                                        </p:tgtEl>
                                        <p:attrNameLst>
                                          <p:attrName>r</p:attrName>
                                        </p:attrNameLst>
                                      </p:cBhvr>
                                    </p:animRot>
                                  </p:childTnLst>
                                </p:cTn>
                              </p:par>
                              <p:par>
                                <p:cTn id="46" presetID="8" presetClass="emph" presetSubtype="0" fill="hold" grpId="1" nodeType="withEffect">
                                  <p:stCondLst>
                                    <p:cond delay="0"/>
                                  </p:stCondLst>
                                  <p:childTnLst>
                                    <p:animRot by="10800000">
                                      <p:cBhvr>
                                        <p:cTn id="47" dur="3000" fill="hold"/>
                                        <p:tgtEl>
                                          <p:spTgt spid="15"/>
                                        </p:tgtEl>
                                        <p:attrNameLst>
                                          <p:attrName>r</p:attrName>
                                        </p:attrNameLst>
                                      </p:cBhvr>
                                    </p:animRot>
                                  </p:childTnLst>
                                </p:cTn>
                              </p:par>
                              <p:par>
                                <p:cTn id="48" presetID="8" presetClass="emph" presetSubtype="0" fill="hold" grpId="1" nodeType="withEffect">
                                  <p:stCondLst>
                                    <p:cond delay="0"/>
                                  </p:stCondLst>
                                  <p:childTnLst>
                                    <p:animRot by="-10800000">
                                      <p:cBhvr>
                                        <p:cTn id="49" dur="3000" fill="hold"/>
                                        <p:tgtEl>
                                          <p:spTgt spid="6"/>
                                        </p:tgtEl>
                                        <p:attrNameLst>
                                          <p:attrName>r</p:attrName>
                                        </p:attrNameLst>
                                      </p:cBhvr>
                                    </p:animRot>
                                  </p:childTnLst>
                                </p:cTn>
                              </p:par>
                              <p:par>
                                <p:cTn id="50" presetID="8" presetClass="emph" presetSubtype="0" fill="hold" grpId="1" nodeType="withEffect">
                                  <p:stCondLst>
                                    <p:cond delay="0"/>
                                  </p:stCondLst>
                                  <p:childTnLst>
                                    <p:animRot by="-10800000">
                                      <p:cBhvr>
                                        <p:cTn id="51" dur="3000" fill="hold"/>
                                        <p:tgtEl>
                                          <p:spTgt spid="9"/>
                                        </p:tgtEl>
                                        <p:attrNameLst>
                                          <p:attrName>r</p:attrName>
                                        </p:attrNameLst>
                                      </p:cBhvr>
                                    </p:animRot>
                                  </p:childTnLst>
                                </p:cTn>
                              </p:par>
                              <p:par>
                                <p:cTn id="52" presetID="8" presetClass="emph" presetSubtype="0" fill="hold" grpId="1" nodeType="withEffect">
                                  <p:stCondLst>
                                    <p:cond delay="0"/>
                                  </p:stCondLst>
                                  <p:childTnLst>
                                    <p:animRot by="-108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108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10800000">
                                      <p:cBhvr>
                                        <p:cTn id="57" dur="3000" fill="hold"/>
                                        <p:tgtEl>
                                          <p:spTgt spid="14"/>
                                        </p:tgtEl>
                                        <p:attrNameLst>
                                          <p:attrName>r</p:attrName>
                                        </p:attrNameLst>
                                      </p:cBhvr>
                                    </p:animRot>
                                  </p:childTnLst>
                                </p:cTn>
                              </p:par>
                            </p:childTnLst>
                          </p:cTn>
                        </p:par>
                        <p:par>
                          <p:cTn id="58" fill="hold">
                            <p:stCondLst>
                              <p:cond delay="3000"/>
                            </p:stCondLst>
                            <p:childTnLst>
                              <p:par>
                                <p:cTn id="59" presetID="2" presetClass="exit" presetSubtype="2" fill="hold" grpId="2" nodeType="after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1+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 presetClass="exit" presetSubtype="2" fill="hold" grpId="2"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1+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2" fill="hold" grpId="2"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1+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2" fill="hold" grpId="2" nodeType="withEffect">
                                  <p:stCondLst>
                                    <p:cond delay="0"/>
                                  </p:stCondLst>
                                  <p:childTnLst>
                                    <p:anim calcmode="lin" valueType="num">
                                      <p:cBhvr additive="base">
                                        <p:cTn id="72" dur="3000"/>
                                        <p:tgtEl>
                                          <p:spTgt spid="11"/>
                                        </p:tgtEl>
                                        <p:attrNameLst>
                                          <p:attrName>ppt_x</p:attrName>
                                        </p:attrNameLst>
                                      </p:cBhvr>
                                      <p:tavLst>
                                        <p:tav tm="0">
                                          <p:val>
                                            <p:strVal val="ppt_x"/>
                                          </p:val>
                                        </p:tav>
                                        <p:tav tm="100000">
                                          <p:val>
                                            <p:strVal val="1+ppt_w/2"/>
                                          </p:val>
                                        </p:tav>
                                      </p:tavLst>
                                    </p:anim>
                                    <p:anim calcmode="lin" valueType="num">
                                      <p:cBhvr additive="base">
                                        <p:cTn id="73" dur="3000"/>
                                        <p:tgtEl>
                                          <p:spTgt spid="11"/>
                                        </p:tgtEl>
                                        <p:attrNameLst>
                                          <p:attrName>ppt_y</p:attrName>
                                        </p:attrNameLst>
                                      </p:cBhvr>
                                      <p:tavLst>
                                        <p:tav tm="0">
                                          <p:val>
                                            <p:strVal val="ppt_y"/>
                                          </p:val>
                                        </p:tav>
                                        <p:tav tm="100000">
                                          <p:val>
                                            <p:strVal val="ppt_y"/>
                                          </p:val>
                                        </p:tav>
                                      </p:tavLst>
                                    </p:anim>
                                    <p:set>
                                      <p:cBhvr>
                                        <p:cTn id="74" dur="1" fill="hold">
                                          <p:stCondLst>
                                            <p:cond delay="2999"/>
                                          </p:stCondLst>
                                        </p:cTn>
                                        <p:tgtEl>
                                          <p:spTgt spid="11"/>
                                        </p:tgtEl>
                                        <p:attrNameLst>
                                          <p:attrName>style.visibility</p:attrName>
                                        </p:attrNameLst>
                                      </p:cBhvr>
                                      <p:to>
                                        <p:strVal val="hidden"/>
                                      </p:to>
                                    </p:set>
                                  </p:childTnLst>
                                </p:cTn>
                              </p:par>
                              <p:par>
                                <p:cTn id="75" presetID="2" presetClass="exit" presetSubtype="2" fill="hold" grpId="2" nodeType="withEffect">
                                  <p:stCondLst>
                                    <p:cond delay="0"/>
                                  </p:stCondLst>
                                  <p:childTnLst>
                                    <p:anim calcmode="lin" valueType="num">
                                      <p:cBhvr additive="base">
                                        <p:cTn id="76" dur="3000"/>
                                        <p:tgtEl>
                                          <p:spTgt spid="15"/>
                                        </p:tgtEl>
                                        <p:attrNameLst>
                                          <p:attrName>ppt_x</p:attrName>
                                        </p:attrNameLst>
                                      </p:cBhvr>
                                      <p:tavLst>
                                        <p:tav tm="0">
                                          <p:val>
                                            <p:strVal val="ppt_x"/>
                                          </p:val>
                                        </p:tav>
                                        <p:tav tm="100000">
                                          <p:val>
                                            <p:strVal val="1+ppt_w/2"/>
                                          </p:val>
                                        </p:tav>
                                      </p:tavLst>
                                    </p:anim>
                                    <p:anim calcmode="lin" valueType="num">
                                      <p:cBhvr additive="base">
                                        <p:cTn id="77" dur="3000"/>
                                        <p:tgtEl>
                                          <p:spTgt spid="15"/>
                                        </p:tgtEl>
                                        <p:attrNameLst>
                                          <p:attrName>ppt_y</p:attrName>
                                        </p:attrNameLst>
                                      </p:cBhvr>
                                      <p:tavLst>
                                        <p:tav tm="0">
                                          <p:val>
                                            <p:strVal val="ppt_y"/>
                                          </p:val>
                                        </p:tav>
                                        <p:tav tm="100000">
                                          <p:val>
                                            <p:strVal val="ppt_y"/>
                                          </p:val>
                                        </p:tav>
                                      </p:tavLst>
                                    </p:anim>
                                    <p:set>
                                      <p:cBhvr>
                                        <p:cTn id="78" dur="1" fill="hold">
                                          <p:stCondLst>
                                            <p:cond delay="2999"/>
                                          </p:stCondLst>
                                        </p:cTn>
                                        <p:tgtEl>
                                          <p:spTgt spid="15"/>
                                        </p:tgtEl>
                                        <p:attrNameLst>
                                          <p:attrName>style.visibility</p:attrName>
                                        </p:attrNameLst>
                                      </p:cBhvr>
                                      <p:to>
                                        <p:strVal val="hidden"/>
                                      </p:to>
                                    </p:set>
                                  </p:childTnLst>
                                </p:cTn>
                              </p:par>
                              <p:par>
                                <p:cTn id="79" presetID="2" presetClass="exit" presetSubtype="8" fill="hold" grpId="2" nodeType="withEffect">
                                  <p:stCondLst>
                                    <p:cond delay="0"/>
                                  </p:stCondLst>
                                  <p:childTnLst>
                                    <p:anim calcmode="lin" valueType="num">
                                      <p:cBhvr additive="base">
                                        <p:cTn id="80" dur="3000"/>
                                        <p:tgtEl>
                                          <p:spTgt spid="6"/>
                                        </p:tgtEl>
                                        <p:attrNameLst>
                                          <p:attrName>ppt_x</p:attrName>
                                        </p:attrNameLst>
                                      </p:cBhvr>
                                      <p:tavLst>
                                        <p:tav tm="0">
                                          <p:val>
                                            <p:strVal val="ppt_x"/>
                                          </p:val>
                                        </p:tav>
                                        <p:tav tm="100000">
                                          <p:val>
                                            <p:strVal val="0-ppt_w/2"/>
                                          </p:val>
                                        </p:tav>
                                      </p:tavLst>
                                    </p:anim>
                                    <p:anim calcmode="lin" valueType="num">
                                      <p:cBhvr additive="base">
                                        <p:cTn id="81" dur="3000"/>
                                        <p:tgtEl>
                                          <p:spTgt spid="6"/>
                                        </p:tgtEl>
                                        <p:attrNameLst>
                                          <p:attrName>ppt_y</p:attrName>
                                        </p:attrNameLst>
                                      </p:cBhvr>
                                      <p:tavLst>
                                        <p:tav tm="0">
                                          <p:val>
                                            <p:strVal val="ppt_y"/>
                                          </p:val>
                                        </p:tav>
                                        <p:tav tm="100000">
                                          <p:val>
                                            <p:strVal val="ppt_y"/>
                                          </p:val>
                                        </p:tav>
                                      </p:tavLst>
                                    </p:anim>
                                    <p:set>
                                      <p:cBhvr>
                                        <p:cTn id="82" dur="1" fill="hold">
                                          <p:stCondLst>
                                            <p:cond delay="2999"/>
                                          </p:stCondLst>
                                        </p:cTn>
                                        <p:tgtEl>
                                          <p:spTgt spid="6"/>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0-ppt_w/2"/>
                                          </p:val>
                                        </p:tav>
                                      </p:tavLst>
                                    </p:anim>
                                    <p:anim calcmode="lin" valueType="num">
                                      <p:cBhvr additive="base">
                                        <p:cTn id="85" dur="3000"/>
                                        <p:tgtEl>
                                          <p:spTgt spid="9"/>
                                        </p:tgtEl>
                                        <p:attrNameLst>
                                          <p:attrName>ppt_y</p:attrName>
                                        </p:attrNameLst>
                                      </p:cBhvr>
                                      <p:tavLst>
                                        <p:tav tm="0">
                                          <p:val>
                                            <p:strVal val="ppt_y"/>
                                          </p:val>
                                        </p:tav>
                                        <p:tav tm="100000">
                                          <p:val>
                                            <p:strVal val="ppt_y"/>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ppt_y"/>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8"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0-ppt_w/2"/>
                                          </p:val>
                                        </p:tav>
                                      </p:tavLst>
                                    </p:anim>
                                    <p:anim calcmode="lin" valueType="num">
                                      <p:cBhvr additive="base">
                                        <p:cTn id="93" dur="3000"/>
                                        <p:tgtEl>
                                          <p:spTgt spid="13"/>
                                        </p:tgtEl>
                                        <p:attrNameLst>
                                          <p:attrName>ppt_y</p:attrName>
                                        </p:attrNameLst>
                                      </p:cBhvr>
                                      <p:tavLst>
                                        <p:tav tm="0">
                                          <p:val>
                                            <p:strVal val="ppt_y"/>
                                          </p:val>
                                        </p:tav>
                                        <p:tav tm="100000">
                                          <p:val>
                                            <p:strVal val="ppt_y"/>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8"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0-ppt_w/2"/>
                                          </p:val>
                                        </p:tav>
                                      </p:tavLst>
                                    </p:anim>
                                    <p:anim calcmode="lin" valueType="num">
                                      <p:cBhvr additive="base">
                                        <p:cTn id="97" dur="3000"/>
                                        <p:tgtEl>
                                          <p:spTgt spid="14"/>
                                        </p:tgtEl>
                                        <p:attrNameLst>
                                          <p:attrName>ppt_y</p:attrName>
                                        </p:attrNameLst>
                                      </p:cBhvr>
                                      <p:tavLst>
                                        <p:tav tm="0">
                                          <p:val>
                                            <p:strVal val="ppt_y"/>
                                          </p:val>
                                        </p:tav>
                                        <p:tav tm="100000">
                                          <p:val>
                                            <p:strVal val="ppt_y"/>
                                          </p:val>
                                        </p:tav>
                                      </p:tavLst>
                                    </p:anim>
                                    <p:set>
                                      <p:cBhvr>
                                        <p:cTn id="98" dur="1" fill="hold">
                                          <p:stCondLst>
                                            <p:cond delay="2999"/>
                                          </p:stCondLst>
                                        </p:cTn>
                                        <p:tgtEl>
                                          <p:spTgt spid="14"/>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strVal val="2/3*#ppt_w"/>
                                          </p:val>
                                        </p:tav>
                                        <p:tav tm="100000">
                                          <p:val>
                                            <p:strVal val="#ppt_w"/>
                                          </p:val>
                                        </p:tav>
                                      </p:tavLst>
                                    </p:anim>
                                    <p:anim calcmode="lin" valueType="num">
                                      <p:cBhvr>
                                        <p:cTn id="102" dur="3000" fill="hold"/>
                                        <p:tgtEl>
                                          <p:spTgt spid="4"/>
                                        </p:tgtEl>
                                        <p:attrNameLst>
                                          <p:attrName>ppt_h</p:attrName>
                                        </p:attrNameLst>
                                      </p:cBhvr>
                                      <p:tavLst>
                                        <p:tav tm="0">
                                          <p:val>
                                            <p:strVal val="2/3*#ppt_h"/>
                                          </p:val>
                                        </p:tav>
                                        <p:tav tm="100000">
                                          <p:val>
                                            <p:strVal val="#ppt_h"/>
                                          </p:val>
                                        </p:tav>
                                      </p:tavLst>
                                    </p:anim>
                                  </p:childTnLst>
                                </p:cTn>
                              </p:par>
                              <p:par>
                                <p:cTn id="103" presetID="16" presetClass="entr" presetSubtype="37" fill="hold"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barn(outVertical)">
                                      <p:cBhvr>
                                        <p:cTn id="10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2.jpg"/>
          <p:cNvPicPr>
            <a:picLocks noChangeAspect="1"/>
          </p:cNvPicPr>
          <p:nvPr/>
        </p:nvPicPr>
        <p:blipFill>
          <a:blip r:embed="rId2"/>
          <a:stretch>
            <a:fillRect/>
          </a:stretch>
        </p:blipFill>
        <p:spPr>
          <a:xfrm>
            <a:off x="17790" y="0"/>
            <a:ext cx="9108420" cy="6858000"/>
          </a:xfrm>
          <a:prstGeom prst="rect">
            <a:avLst/>
          </a:prstGeom>
        </p:spPr>
      </p:pic>
      <p:sp>
        <p:nvSpPr>
          <p:cNvPr id="7" name="6 Cheurón"/>
          <p:cNvSpPr/>
          <p:nvPr/>
        </p:nvSpPr>
        <p:spPr>
          <a:xfrm>
            <a:off x="0" y="0"/>
            <a:ext cx="450056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H="1">
            <a:off x="4572000" y="0"/>
            <a:ext cx="4572000"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0"/>
            <a:ext cx="407190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H="1">
            <a:off x="5000628" y="0"/>
            <a:ext cx="4143372"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0"/>
            <a:ext cx="3643242"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flipH="1">
            <a:off x="5429256" y="0"/>
            <a:ext cx="3714744"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0"/>
            <a:ext cx="3143144" cy="6858000"/>
          </a:xfrm>
          <a:prstGeom prst="chevron">
            <a:avLst>
              <a:gd name="adj" fmla="val 95021"/>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5929322" y="0"/>
            <a:ext cx="3214678" cy="6858000"/>
          </a:xfrm>
          <a:prstGeom prst="chevron">
            <a:avLst>
              <a:gd name="adj" fmla="val 94653"/>
            </a:avLst>
          </a:prstGeom>
          <a:solidFill>
            <a:srgbClr val="92D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5"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linds(vertical)">
                                      <p:cBhvr>
                                        <p:cTn id="16" dur="3000"/>
                                        <p:tgtEl>
                                          <p:spTgt spid="12"/>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vertical)">
                                      <p:cBhvr>
                                        <p:cTn id="19" dur="3000"/>
                                        <p:tgtEl>
                                          <p:spTgt spid="14"/>
                                        </p:tgtEl>
                                      </p:cBhvr>
                                    </p:animEffect>
                                  </p:childTnLst>
                                </p:cTn>
                              </p:par>
                              <p:par>
                                <p:cTn id="20" presetID="3"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vertical)">
                                      <p:cBhvr>
                                        <p:cTn id="22" dur="3000"/>
                                        <p:tgtEl>
                                          <p:spTgt spid="7"/>
                                        </p:tgtEl>
                                      </p:cBhvr>
                                    </p:animEffect>
                                  </p:childTnLst>
                                </p:cTn>
                              </p:par>
                              <p:par>
                                <p:cTn id="23" presetID="3" presetClass="entr" presetSubtype="5"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vertical)">
                                      <p:cBhvr>
                                        <p:cTn id="25" dur="3000"/>
                                        <p:tgtEl>
                                          <p:spTgt spid="9"/>
                                        </p:tgtEl>
                                      </p:cBhvr>
                                    </p:animEffect>
                                  </p:childTnLst>
                                </p:cTn>
                              </p:par>
                              <p:par>
                                <p:cTn id="26" presetID="3" presetClass="entr" presetSubtype="5"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vertical)">
                                      <p:cBhvr>
                                        <p:cTn id="28" dur="3000"/>
                                        <p:tgtEl>
                                          <p:spTgt spid="11"/>
                                        </p:tgtEl>
                                      </p:cBhvr>
                                    </p:animEffect>
                                  </p:childTnLst>
                                </p:cTn>
                              </p:par>
                              <p:par>
                                <p:cTn id="29" presetID="3" presetClass="entr" presetSubtype="5"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vertical)">
                                      <p:cBhvr>
                                        <p:cTn id="31" dur="3000"/>
                                        <p:tgtEl>
                                          <p:spTgt spid="13"/>
                                        </p:tgtEl>
                                      </p:cBhvr>
                                    </p:animEffect>
                                  </p:childTnLst>
                                </p:cTn>
                              </p:par>
                              <p:par>
                                <p:cTn id="32" presetID="2" presetClass="entr" presetSubtype="2"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2"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2"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1+#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1+#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8"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0-#ppt_w/2"/>
                                          </p:val>
                                        </p:tav>
                                        <p:tav tm="100000">
                                          <p:val>
                                            <p:strVal val="#ppt_x"/>
                                          </p:val>
                                        </p:tav>
                                      </p:tavLst>
                                    </p:anim>
                                    <p:anim calcmode="lin" valueType="num">
                                      <p:cBhvr additive="base">
                                        <p:cTn id="51" dur="3000" fill="hold"/>
                                        <p:tgtEl>
                                          <p:spTgt spid="8"/>
                                        </p:tgtEl>
                                        <p:attrNameLst>
                                          <p:attrName>ppt_y</p:attrName>
                                        </p:attrNameLst>
                                      </p:cBhvr>
                                      <p:tavLst>
                                        <p:tav tm="0">
                                          <p:val>
                                            <p:strVal val="#ppt_y"/>
                                          </p:val>
                                        </p:tav>
                                        <p:tav tm="100000">
                                          <p:val>
                                            <p:strVal val="#ppt_y"/>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par>
                                <p:cTn id="56" presetID="2" presetClass="entr" presetSubtype="8" fill="hold" grpId="1"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additive="base">
                                        <p:cTn id="58" dur="3000" fill="hold"/>
                                        <p:tgtEl>
                                          <p:spTgt spid="12"/>
                                        </p:tgtEl>
                                        <p:attrNameLst>
                                          <p:attrName>ppt_x</p:attrName>
                                        </p:attrNameLst>
                                      </p:cBhvr>
                                      <p:tavLst>
                                        <p:tav tm="0">
                                          <p:val>
                                            <p:strVal val="0-#ppt_w/2"/>
                                          </p:val>
                                        </p:tav>
                                        <p:tav tm="100000">
                                          <p:val>
                                            <p:strVal val="#ppt_x"/>
                                          </p:val>
                                        </p:tav>
                                      </p:tavLst>
                                    </p:anim>
                                    <p:anim calcmode="lin" valueType="num">
                                      <p:cBhvr additive="base">
                                        <p:cTn id="59" dur="3000" fill="hold"/>
                                        <p:tgtEl>
                                          <p:spTgt spid="12"/>
                                        </p:tgtEl>
                                        <p:attrNameLst>
                                          <p:attrName>ppt_y</p:attrName>
                                        </p:attrNameLst>
                                      </p:cBhvr>
                                      <p:tavLst>
                                        <p:tav tm="0">
                                          <p:val>
                                            <p:strVal val="#ppt_y"/>
                                          </p:val>
                                        </p:tav>
                                        <p:tav tm="100000">
                                          <p:val>
                                            <p:strVal val="#ppt_y"/>
                                          </p:val>
                                        </p:tav>
                                      </p:tavLst>
                                    </p:anim>
                                  </p:childTnLst>
                                </p:cTn>
                              </p:par>
                              <p:par>
                                <p:cTn id="60" presetID="2" presetClass="entr" presetSubtype="8" fill="hold" grpId="1"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3000" fill="hold"/>
                                        <p:tgtEl>
                                          <p:spTgt spid="14"/>
                                        </p:tgtEl>
                                        <p:attrNameLst>
                                          <p:attrName>ppt_x</p:attrName>
                                        </p:attrNameLst>
                                      </p:cBhvr>
                                      <p:tavLst>
                                        <p:tav tm="0">
                                          <p:val>
                                            <p:strVal val="0-#ppt_w/2"/>
                                          </p:val>
                                        </p:tav>
                                        <p:tav tm="100000">
                                          <p:val>
                                            <p:strVal val="#ppt_x"/>
                                          </p:val>
                                        </p:tav>
                                      </p:tavLst>
                                    </p:anim>
                                    <p:anim calcmode="lin" valueType="num">
                                      <p:cBhvr additive="base">
                                        <p:cTn id="63" dur="3000" fill="hold"/>
                                        <p:tgtEl>
                                          <p:spTgt spid="14"/>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17" presetClass="exit" presetSubtype="8" fill="hold" grpId="2" nodeType="afterEffect">
                                  <p:stCondLst>
                                    <p:cond delay="0"/>
                                  </p:stCondLst>
                                  <p:childTnLst>
                                    <p:anim calcmode="lin" valueType="num">
                                      <p:cBhvr>
                                        <p:cTn id="66" dur="3000"/>
                                        <p:tgtEl>
                                          <p:spTgt spid="7"/>
                                        </p:tgtEl>
                                        <p:attrNameLst>
                                          <p:attrName>ppt_x</p:attrName>
                                        </p:attrNameLst>
                                      </p:cBhvr>
                                      <p:tavLst>
                                        <p:tav tm="0">
                                          <p:val>
                                            <p:strVal val="ppt_x"/>
                                          </p:val>
                                        </p:tav>
                                        <p:tav tm="100000">
                                          <p:val>
                                            <p:strVal val="ppt_x-ppt_w/2"/>
                                          </p:val>
                                        </p:tav>
                                      </p:tavLst>
                                    </p:anim>
                                    <p:anim calcmode="lin" valueType="num">
                                      <p:cBhvr>
                                        <p:cTn id="67" dur="3000"/>
                                        <p:tgtEl>
                                          <p:spTgt spid="7"/>
                                        </p:tgtEl>
                                        <p:attrNameLst>
                                          <p:attrName>ppt_y</p:attrName>
                                        </p:attrNameLst>
                                      </p:cBhvr>
                                      <p:tavLst>
                                        <p:tav tm="0">
                                          <p:val>
                                            <p:strVal val="ppt_y"/>
                                          </p:val>
                                        </p:tav>
                                        <p:tav tm="100000">
                                          <p:val>
                                            <p:strVal val="ppt_y"/>
                                          </p:val>
                                        </p:tav>
                                      </p:tavLst>
                                    </p:anim>
                                    <p:anim calcmode="lin" valueType="num">
                                      <p:cBhvr>
                                        <p:cTn id="68" dur="3000"/>
                                        <p:tgtEl>
                                          <p:spTgt spid="7"/>
                                        </p:tgtEl>
                                        <p:attrNameLst>
                                          <p:attrName>ppt_w</p:attrName>
                                        </p:attrNameLst>
                                      </p:cBhvr>
                                      <p:tavLst>
                                        <p:tav tm="0">
                                          <p:val>
                                            <p:strVal val="ppt_w"/>
                                          </p:val>
                                        </p:tav>
                                        <p:tav tm="100000">
                                          <p:val>
                                            <p:fltVal val="0"/>
                                          </p:val>
                                        </p:tav>
                                      </p:tavLst>
                                    </p:anim>
                                    <p:anim calcmode="lin" valueType="num">
                                      <p:cBhvr>
                                        <p:cTn id="69" dur="3000"/>
                                        <p:tgtEl>
                                          <p:spTgt spid="7"/>
                                        </p:tgtEl>
                                        <p:attrNameLst>
                                          <p:attrName>ppt_h</p:attrName>
                                        </p:attrNameLst>
                                      </p:cBhvr>
                                      <p:tavLst>
                                        <p:tav tm="0">
                                          <p:val>
                                            <p:strVal val="ppt_h"/>
                                          </p:val>
                                        </p:tav>
                                        <p:tav tm="100000">
                                          <p:val>
                                            <p:strVal val="ppt_h"/>
                                          </p:val>
                                        </p:tav>
                                      </p:tavLst>
                                    </p:anim>
                                    <p:set>
                                      <p:cBhvr>
                                        <p:cTn id="70" dur="1" fill="hold">
                                          <p:stCondLst>
                                            <p:cond delay="2999"/>
                                          </p:stCondLst>
                                        </p:cTn>
                                        <p:tgtEl>
                                          <p:spTgt spid="7"/>
                                        </p:tgtEl>
                                        <p:attrNameLst>
                                          <p:attrName>style.visibility</p:attrName>
                                        </p:attrNameLst>
                                      </p:cBhvr>
                                      <p:to>
                                        <p:strVal val="hidden"/>
                                      </p:to>
                                    </p:set>
                                  </p:childTnLst>
                                </p:cTn>
                              </p:par>
                              <p:par>
                                <p:cTn id="71" presetID="17" presetClass="exit" presetSubtype="8" fill="hold" grpId="2" nodeType="withEffect">
                                  <p:stCondLst>
                                    <p:cond delay="0"/>
                                  </p:stCondLst>
                                  <p:childTnLst>
                                    <p:anim calcmode="lin" valueType="num">
                                      <p:cBhvr>
                                        <p:cTn id="72" dur="3000"/>
                                        <p:tgtEl>
                                          <p:spTgt spid="9"/>
                                        </p:tgtEl>
                                        <p:attrNameLst>
                                          <p:attrName>ppt_x</p:attrName>
                                        </p:attrNameLst>
                                      </p:cBhvr>
                                      <p:tavLst>
                                        <p:tav tm="0">
                                          <p:val>
                                            <p:strVal val="ppt_x"/>
                                          </p:val>
                                        </p:tav>
                                        <p:tav tm="100000">
                                          <p:val>
                                            <p:strVal val="ppt_x-ppt_w/2"/>
                                          </p:val>
                                        </p:tav>
                                      </p:tavLst>
                                    </p:anim>
                                    <p:anim calcmode="lin" valueType="num">
                                      <p:cBhvr>
                                        <p:cTn id="73" dur="3000"/>
                                        <p:tgtEl>
                                          <p:spTgt spid="9"/>
                                        </p:tgtEl>
                                        <p:attrNameLst>
                                          <p:attrName>ppt_y</p:attrName>
                                        </p:attrNameLst>
                                      </p:cBhvr>
                                      <p:tavLst>
                                        <p:tav tm="0">
                                          <p:val>
                                            <p:strVal val="ppt_y"/>
                                          </p:val>
                                        </p:tav>
                                        <p:tav tm="100000">
                                          <p:val>
                                            <p:strVal val="ppt_y"/>
                                          </p:val>
                                        </p:tav>
                                      </p:tavLst>
                                    </p:anim>
                                    <p:anim calcmode="lin" valueType="num">
                                      <p:cBhvr>
                                        <p:cTn id="74" dur="3000"/>
                                        <p:tgtEl>
                                          <p:spTgt spid="9"/>
                                        </p:tgtEl>
                                        <p:attrNameLst>
                                          <p:attrName>ppt_w</p:attrName>
                                        </p:attrNameLst>
                                      </p:cBhvr>
                                      <p:tavLst>
                                        <p:tav tm="0">
                                          <p:val>
                                            <p:strVal val="ppt_w"/>
                                          </p:val>
                                        </p:tav>
                                        <p:tav tm="100000">
                                          <p:val>
                                            <p:fltVal val="0"/>
                                          </p:val>
                                        </p:tav>
                                      </p:tavLst>
                                    </p:anim>
                                    <p:anim calcmode="lin" valueType="num">
                                      <p:cBhvr>
                                        <p:cTn id="75" dur="3000"/>
                                        <p:tgtEl>
                                          <p:spTgt spid="9"/>
                                        </p:tgtEl>
                                        <p:attrNameLst>
                                          <p:attrName>ppt_h</p:attrName>
                                        </p:attrNameLst>
                                      </p:cBhvr>
                                      <p:tavLst>
                                        <p:tav tm="0">
                                          <p:val>
                                            <p:strVal val="ppt_h"/>
                                          </p:val>
                                        </p:tav>
                                        <p:tav tm="100000">
                                          <p:val>
                                            <p:strVal val="ppt_h"/>
                                          </p:val>
                                        </p:tav>
                                      </p:tavLst>
                                    </p:anim>
                                    <p:set>
                                      <p:cBhvr>
                                        <p:cTn id="76" dur="1" fill="hold">
                                          <p:stCondLst>
                                            <p:cond delay="2999"/>
                                          </p:stCondLst>
                                        </p:cTn>
                                        <p:tgtEl>
                                          <p:spTgt spid="9"/>
                                        </p:tgtEl>
                                        <p:attrNameLst>
                                          <p:attrName>style.visibility</p:attrName>
                                        </p:attrNameLst>
                                      </p:cBhvr>
                                      <p:to>
                                        <p:strVal val="hidden"/>
                                      </p:to>
                                    </p:set>
                                  </p:childTnLst>
                                </p:cTn>
                              </p:par>
                              <p:par>
                                <p:cTn id="77" presetID="17" presetClass="exit" presetSubtype="8" fill="hold" grpId="2" nodeType="withEffect">
                                  <p:stCondLst>
                                    <p:cond delay="0"/>
                                  </p:stCondLst>
                                  <p:childTnLst>
                                    <p:anim calcmode="lin" valueType="num">
                                      <p:cBhvr>
                                        <p:cTn id="78" dur="3000"/>
                                        <p:tgtEl>
                                          <p:spTgt spid="11"/>
                                        </p:tgtEl>
                                        <p:attrNameLst>
                                          <p:attrName>ppt_x</p:attrName>
                                        </p:attrNameLst>
                                      </p:cBhvr>
                                      <p:tavLst>
                                        <p:tav tm="0">
                                          <p:val>
                                            <p:strVal val="ppt_x"/>
                                          </p:val>
                                        </p:tav>
                                        <p:tav tm="100000">
                                          <p:val>
                                            <p:strVal val="ppt_x-ppt_w/2"/>
                                          </p:val>
                                        </p:tav>
                                      </p:tavLst>
                                    </p:anim>
                                    <p:anim calcmode="lin" valueType="num">
                                      <p:cBhvr>
                                        <p:cTn id="79" dur="3000"/>
                                        <p:tgtEl>
                                          <p:spTgt spid="11"/>
                                        </p:tgtEl>
                                        <p:attrNameLst>
                                          <p:attrName>ppt_y</p:attrName>
                                        </p:attrNameLst>
                                      </p:cBhvr>
                                      <p:tavLst>
                                        <p:tav tm="0">
                                          <p:val>
                                            <p:strVal val="ppt_y"/>
                                          </p:val>
                                        </p:tav>
                                        <p:tav tm="100000">
                                          <p:val>
                                            <p:strVal val="ppt_y"/>
                                          </p:val>
                                        </p:tav>
                                      </p:tavLst>
                                    </p:anim>
                                    <p:anim calcmode="lin" valueType="num">
                                      <p:cBhvr>
                                        <p:cTn id="80" dur="3000"/>
                                        <p:tgtEl>
                                          <p:spTgt spid="11"/>
                                        </p:tgtEl>
                                        <p:attrNameLst>
                                          <p:attrName>ppt_w</p:attrName>
                                        </p:attrNameLst>
                                      </p:cBhvr>
                                      <p:tavLst>
                                        <p:tav tm="0">
                                          <p:val>
                                            <p:strVal val="ppt_w"/>
                                          </p:val>
                                        </p:tav>
                                        <p:tav tm="100000">
                                          <p:val>
                                            <p:fltVal val="0"/>
                                          </p:val>
                                        </p:tav>
                                      </p:tavLst>
                                    </p:anim>
                                    <p:anim calcmode="lin" valueType="num">
                                      <p:cBhvr>
                                        <p:cTn id="81" dur="3000"/>
                                        <p:tgtEl>
                                          <p:spTgt spid="11"/>
                                        </p:tgtEl>
                                        <p:attrNameLst>
                                          <p:attrName>ppt_h</p:attrName>
                                        </p:attrNameLst>
                                      </p:cBhvr>
                                      <p:tavLst>
                                        <p:tav tm="0">
                                          <p:val>
                                            <p:strVal val="ppt_h"/>
                                          </p:val>
                                        </p:tav>
                                        <p:tav tm="100000">
                                          <p:val>
                                            <p:strVal val="ppt_h"/>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8" fill="hold" grpId="2" nodeType="withEffect">
                                  <p:stCondLst>
                                    <p:cond delay="0"/>
                                  </p:stCondLst>
                                  <p:childTnLst>
                                    <p:anim calcmode="lin" valueType="num">
                                      <p:cBhvr>
                                        <p:cTn id="84" dur="3000"/>
                                        <p:tgtEl>
                                          <p:spTgt spid="13"/>
                                        </p:tgtEl>
                                        <p:attrNameLst>
                                          <p:attrName>ppt_x</p:attrName>
                                        </p:attrNameLst>
                                      </p:cBhvr>
                                      <p:tavLst>
                                        <p:tav tm="0">
                                          <p:val>
                                            <p:strVal val="ppt_x"/>
                                          </p:val>
                                        </p:tav>
                                        <p:tav tm="100000">
                                          <p:val>
                                            <p:strVal val="ppt_x-ppt_w/2"/>
                                          </p:val>
                                        </p:tav>
                                      </p:tavLst>
                                    </p:anim>
                                    <p:anim calcmode="lin" valueType="num">
                                      <p:cBhvr>
                                        <p:cTn id="85" dur="3000"/>
                                        <p:tgtEl>
                                          <p:spTgt spid="13"/>
                                        </p:tgtEl>
                                        <p:attrNameLst>
                                          <p:attrName>ppt_y</p:attrName>
                                        </p:attrNameLst>
                                      </p:cBhvr>
                                      <p:tavLst>
                                        <p:tav tm="0">
                                          <p:val>
                                            <p:strVal val="ppt_y"/>
                                          </p:val>
                                        </p:tav>
                                        <p:tav tm="100000">
                                          <p:val>
                                            <p:strVal val="ppt_y"/>
                                          </p:val>
                                        </p:tav>
                                      </p:tavLst>
                                    </p:anim>
                                    <p:anim calcmode="lin" valueType="num">
                                      <p:cBhvr>
                                        <p:cTn id="86" dur="3000"/>
                                        <p:tgtEl>
                                          <p:spTgt spid="13"/>
                                        </p:tgtEl>
                                        <p:attrNameLst>
                                          <p:attrName>ppt_w</p:attrName>
                                        </p:attrNameLst>
                                      </p:cBhvr>
                                      <p:tavLst>
                                        <p:tav tm="0">
                                          <p:val>
                                            <p:strVal val="ppt_w"/>
                                          </p:val>
                                        </p:tav>
                                        <p:tav tm="100000">
                                          <p:val>
                                            <p:fltVal val="0"/>
                                          </p:val>
                                        </p:tav>
                                      </p:tavLst>
                                    </p:anim>
                                    <p:anim calcmode="lin" valueType="num">
                                      <p:cBhvr>
                                        <p:cTn id="87" dur="3000"/>
                                        <p:tgtEl>
                                          <p:spTgt spid="13"/>
                                        </p:tgtEl>
                                        <p:attrNameLst>
                                          <p:attrName>ppt_h</p:attrName>
                                        </p:attrNameLst>
                                      </p:cBhvr>
                                      <p:tavLst>
                                        <p:tav tm="0">
                                          <p:val>
                                            <p:strVal val="ppt_h"/>
                                          </p:val>
                                        </p:tav>
                                        <p:tav tm="100000">
                                          <p:val>
                                            <p:strVal val="ppt_h"/>
                                          </p:val>
                                        </p:tav>
                                      </p:tavLst>
                                    </p:anim>
                                    <p:set>
                                      <p:cBhvr>
                                        <p:cTn id="88" dur="1" fill="hold">
                                          <p:stCondLst>
                                            <p:cond delay="2999"/>
                                          </p:stCondLst>
                                        </p:cTn>
                                        <p:tgtEl>
                                          <p:spTgt spid="13"/>
                                        </p:tgtEl>
                                        <p:attrNameLst>
                                          <p:attrName>style.visibility</p:attrName>
                                        </p:attrNameLst>
                                      </p:cBhvr>
                                      <p:to>
                                        <p:strVal val="hidden"/>
                                      </p:to>
                                    </p:set>
                                  </p:childTnLst>
                                </p:cTn>
                              </p:par>
                              <p:par>
                                <p:cTn id="89" presetID="17" presetClass="exit" presetSubtype="2" fill="hold" grpId="2" nodeType="withEffect">
                                  <p:stCondLst>
                                    <p:cond delay="0"/>
                                  </p:stCondLst>
                                  <p:childTnLst>
                                    <p:anim calcmode="lin" valueType="num">
                                      <p:cBhvr>
                                        <p:cTn id="90" dur="3000"/>
                                        <p:tgtEl>
                                          <p:spTgt spid="8"/>
                                        </p:tgtEl>
                                        <p:attrNameLst>
                                          <p:attrName>ppt_x</p:attrName>
                                        </p:attrNameLst>
                                      </p:cBhvr>
                                      <p:tavLst>
                                        <p:tav tm="0">
                                          <p:val>
                                            <p:strVal val="ppt_x"/>
                                          </p:val>
                                        </p:tav>
                                        <p:tav tm="100000">
                                          <p:val>
                                            <p:strVal val="ppt_x+ppt_w/2"/>
                                          </p:val>
                                        </p:tav>
                                      </p:tavLst>
                                    </p:anim>
                                    <p:anim calcmode="lin" valueType="num">
                                      <p:cBhvr>
                                        <p:cTn id="91" dur="3000"/>
                                        <p:tgtEl>
                                          <p:spTgt spid="8"/>
                                        </p:tgtEl>
                                        <p:attrNameLst>
                                          <p:attrName>ppt_y</p:attrName>
                                        </p:attrNameLst>
                                      </p:cBhvr>
                                      <p:tavLst>
                                        <p:tav tm="0">
                                          <p:val>
                                            <p:strVal val="ppt_y"/>
                                          </p:val>
                                        </p:tav>
                                        <p:tav tm="100000">
                                          <p:val>
                                            <p:strVal val="ppt_y"/>
                                          </p:val>
                                        </p:tav>
                                      </p:tavLst>
                                    </p:anim>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strVal val="ppt_h"/>
                                          </p:val>
                                        </p:tav>
                                      </p:tavLst>
                                    </p:anim>
                                    <p:set>
                                      <p:cBhvr>
                                        <p:cTn id="94" dur="1" fill="hold">
                                          <p:stCondLst>
                                            <p:cond delay="2999"/>
                                          </p:stCondLst>
                                        </p:cTn>
                                        <p:tgtEl>
                                          <p:spTgt spid="8"/>
                                        </p:tgtEl>
                                        <p:attrNameLst>
                                          <p:attrName>style.visibility</p:attrName>
                                        </p:attrNameLst>
                                      </p:cBhvr>
                                      <p:to>
                                        <p:strVal val="hidden"/>
                                      </p:to>
                                    </p:set>
                                  </p:childTnLst>
                                </p:cTn>
                              </p:par>
                              <p:par>
                                <p:cTn id="95" presetID="17" presetClass="exit" presetSubtype="2" fill="hold" grpId="2" nodeType="withEffect">
                                  <p:stCondLst>
                                    <p:cond delay="0"/>
                                  </p:stCondLst>
                                  <p:childTnLst>
                                    <p:anim calcmode="lin" valueType="num">
                                      <p:cBhvr>
                                        <p:cTn id="96" dur="3000"/>
                                        <p:tgtEl>
                                          <p:spTgt spid="10"/>
                                        </p:tgtEl>
                                        <p:attrNameLst>
                                          <p:attrName>ppt_x</p:attrName>
                                        </p:attrNameLst>
                                      </p:cBhvr>
                                      <p:tavLst>
                                        <p:tav tm="0">
                                          <p:val>
                                            <p:strVal val="ppt_x"/>
                                          </p:val>
                                        </p:tav>
                                        <p:tav tm="100000">
                                          <p:val>
                                            <p:strVal val="ppt_x+ppt_w/2"/>
                                          </p:val>
                                        </p:tav>
                                      </p:tavLst>
                                    </p:anim>
                                    <p:anim calcmode="lin" valueType="num">
                                      <p:cBhvr>
                                        <p:cTn id="97" dur="3000"/>
                                        <p:tgtEl>
                                          <p:spTgt spid="10"/>
                                        </p:tgtEl>
                                        <p:attrNameLst>
                                          <p:attrName>ppt_y</p:attrName>
                                        </p:attrNameLst>
                                      </p:cBhvr>
                                      <p:tavLst>
                                        <p:tav tm="0">
                                          <p:val>
                                            <p:strVal val="ppt_y"/>
                                          </p:val>
                                        </p:tav>
                                        <p:tav tm="100000">
                                          <p:val>
                                            <p:strVal val="ppt_y"/>
                                          </p:val>
                                        </p:tav>
                                      </p:tavLst>
                                    </p:anim>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strVal val="ppt_h"/>
                                          </p:val>
                                        </p:tav>
                                      </p:tavLst>
                                    </p:anim>
                                    <p:set>
                                      <p:cBhvr>
                                        <p:cTn id="100" dur="1" fill="hold">
                                          <p:stCondLst>
                                            <p:cond delay="2999"/>
                                          </p:stCondLst>
                                        </p:cTn>
                                        <p:tgtEl>
                                          <p:spTgt spid="10"/>
                                        </p:tgtEl>
                                        <p:attrNameLst>
                                          <p:attrName>style.visibility</p:attrName>
                                        </p:attrNameLst>
                                      </p:cBhvr>
                                      <p:to>
                                        <p:strVal val="hidden"/>
                                      </p:to>
                                    </p:set>
                                  </p:childTnLst>
                                </p:cTn>
                              </p:par>
                              <p:par>
                                <p:cTn id="101" presetID="17" presetClass="exit" presetSubtype="2" fill="hold" grpId="2" nodeType="withEffect">
                                  <p:stCondLst>
                                    <p:cond delay="0"/>
                                  </p:stCondLst>
                                  <p:childTnLst>
                                    <p:anim calcmode="lin" valueType="num">
                                      <p:cBhvr>
                                        <p:cTn id="102" dur="3000"/>
                                        <p:tgtEl>
                                          <p:spTgt spid="12"/>
                                        </p:tgtEl>
                                        <p:attrNameLst>
                                          <p:attrName>ppt_x</p:attrName>
                                        </p:attrNameLst>
                                      </p:cBhvr>
                                      <p:tavLst>
                                        <p:tav tm="0">
                                          <p:val>
                                            <p:strVal val="ppt_x"/>
                                          </p:val>
                                        </p:tav>
                                        <p:tav tm="100000">
                                          <p:val>
                                            <p:strVal val="ppt_x+ppt_w/2"/>
                                          </p:val>
                                        </p:tav>
                                      </p:tavLst>
                                    </p:anim>
                                    <p:anim calcmode="lin" valueType="num">
                                      <p:cBhvr>
                                        <p:cTn id="103" dur="3000"/>
                                        <p:tgtEl>
                                          <p:spTgt spid="12"/>
                                        </p:tgtEl>
                                        <p:attrNameLst>
                                          <p:attrName>ppt_y</p:attrName>
                                        </p:attrNameLst>
                                      </p:cBhvr>
                                      <p:tavLst>
                                        <p:tav tm="0">
                                          <p:val>
                                            <p:strVal val="ppt_y"/>
                                          </p:val>
                                        </p:tav>
                                        <p:tav tm="100000">
                                          <p:val>
                                            <p:strVal val="ppt_y"/>
                                          </p:val>
                                        </p:tav>
                                      </p:tavLst>
                                    </p:anim>
                                    <p:anim calcmode="lin" valueType="num">
                                      <p:cBhvr>
                                        <p:cTn id="104" dur="3000"/>
                                        <p:tgtEl>
                                          <p:spTgt spid="12"/>
                                        </p:tgtEl>
                                        <p:attrNameLst>
                                          <p:attrName>ppt_w</p:attrName>
                                        </p:attrNameLst>
                                      </p:cBhvr>
                                      <p:tavLst>
                                        <p:tav tm="0">
                                          <p:val>
                                            <p:strVal val="ppt_w"/>
                                          </p:val>
                                        </p:tav>
                                        <p:tav tm="100000">
                                          <p:val>
                                            <p:fltVal val="0"/>
                                          </p:val>
                                        </p:tav>
                                      </p:tavLst>
                                    </p:anim>
                                    <p:anim calcmode="lin" valueType="num">
                                      <p:cBhvr>
                                        <p:cTn id="105" dur="3000"/>
                                        <p:tgtEl>
                                          <p:spTgt spid="12"/>
                                        </p:tgtEl>
                                        <p:attrNameLst>
                                          <p:attrName>ppt_h</p:attrName>
                                        </p:attrNameLst>
                                      </p:cBhvr>
                                      <p:tavLst>
                                        <p:tav tm="0">
                                          <p:val>
                                            <p:strVal val="ppt_h"/>
                                          </p:val>
                                        </p:tav>
                                        <p:tav tm="100000">
                                          <p:val>
                                            <p:strVal val="ppt_h"/>
                                          </p:val>
                                        </p:tav>
                                      </p:tavLst>
                                    </p:anim>
                                    <p:set>
                                      <p:cBhvr>
                                        <p:cTn id="106" dur="1" fill="hold">
                                          <p:stCondLst>
                                            <p:cond delay="2999"/>
                                          </p:stCondLst>
                                        </p:cTn>
                                        <p:tgtEl>
                                          <p:spTgt spid="12"/>
                                        </p:tgtEl>
                                        <p:attrNameLst>
                                          <p:attrName>style.visibility</p:attrName>
                                        </p:attrNameLst>
                                      </p:cBhvr>
                                      <p:to>
                                        <p:strVal val="hidden"/>
                                      </p:to>
                                    </p:set>
                                  </p:childTnLst>
                                </p:cTn>
                              </p:par>
                              <p:par>
                                <p:cTn id="107" presetID="17" presetClass="exit" presetSubtype="2" fill="hold" grpId="2" nodeType="withEffect">
                                  <p:stCondLst>
                                    <p:cond delay="0"/>
                                  </p:stCondLst>
                                  <p:childTnLst>
                                    <p:anim calcmode="lin" valueType="num">
                                      <p:cBhvr>
                                        <p:cTn id="108" dur="3000"/>
                                        <p:tgtEl>
                                          <p:spTgt spid="14"/>
                                        </p:tgtEl>
                                        <p:attrNameLst>
                                          <p:attrName>ppt_x</p:attrName>
                                        </p:attrNameLst>
                                      </p:cBhvr>
                                      <p:tavLst>
                                        <p:tav tm="0">
                                          <p:val>
                                            <p:strVal val="ppt_x"/>
                                          </p:val>
                                        </p:tav>
                                        <p:tav tm="100000">
                                          <p:val>
                                            <p:strVal val="ppt_x+ppt_w/2"/>
                                          </p:val>
                                        </p:tav>
                                      </p:tavLst>
                                    </p:anim>
                                    <p:anim calcmode="lin" valueType="num">
                                      <p:cBhvr>
                                        <p:cTn id="109" dur="3000"/>
                                        <p:tgtEl>
                                          <p:spTgt spid="14"/>
                                        </p:tgtEl>
                                        <p:attrNameLst>
                                          <p:attrName>ppt_y</p:attrName>
                                        </p:attrNameLst>
                                      </p:cBhvr>
                                      <p:tavLst>
                                        <p:tav tm="0">
                                          <p:val>
                                            <p:strVal val="ppt_y"/>
                                          </p:val>
                                        </p:tav>
                                        <p:tav tm="100000">
                                          <p:val>
                                            <p:strVal val="ppt_y"/>
                                          </p:val>
                                        </p:tav>
                                      </p:tavLst>
                                    </p:anim>
                                    <p:anim calcmode="lin" valueType="num">
                                      <p:cBhvr>
                                        <p:cTn id="110" dur="3000"/>
                                        <p:tgtEl>
                                          <p:spTgt spid="14"/>
                                        </p:tgtEl>
                                        <p:attrNameLst>
                                          <p:attrName>ppt_w</p:attrName>
                                        </p:attrNameLst>
                                      </p:cBhvr>
                                      <p:tavLst>
                                        <p:tav tm="0">
                                          <p:val>
                                            <p:strVal val="ppt_w"/>
                                          </p:val>
                                        </p:tav>
                                        <p:tav tm="100000">
                                          <p:val>
                                            <p:fltVal val="0"/>
                                          </p:val>
                                        </p:tav>
                                      </p:tavLst>
                                    </p:anim>
                                    <p:anim calcmode="lin" valueType="num">
                                      <p:cBhvr>
                                        <p:cTn id="111" dur="3000"/>
                                        <p:tgtEl>
                                          <p:spTgt spid="14"/>
                                        </p:tgtEl>
                                        <p:attrNameLst>
                                          <p:attrName>ppt_h</p:attrName>
                                        </p:attrNameLst>
                                      </p:cBhvr>
                                      <p:tavLst>
                                        <p:tav tm="0">
                                          <p:val>
                                            <p:strVal val="ppt_h"/>
                                          </p:val>
                                        </p:tav>
                                        <p:tav tm="100000">
                                          <p:val>
                                            <p:strVal val="ppt_h"/>
                                          </p:val>
                                        </p:tav>
                                      </p:tavLst>
                                    </p:anim>
                                    <p:set>
                                      <p:cBhvr>
                                        <p:cTn id="112" dur="1" fill="hold">
                                          <p:stCondLst>
                                            <p:cond delay="2999"/>
                                          </p:stCondLst>
                                        </p:cTn>
                                        <p:tgtEl>
                                          <p:spTgt spid="14"/>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5"/>
                                        </p:tgtEl>
                                        <p:attrNameLst>
                                          <p:attrName>style.visibility</p:attrName>
                                        </p:attrNameLst>
                                      </p:cBhvr>
                                      <p:to>
                                        <p:strVal val="visible"/>
                                      </p:to>
                                    </p:set>
                                    <p:anim calcmode="lin" valueType="num">
                                      <p:cBhvr>
                                        <p:cTn id="115" dur="3000" fill="hold"/>
                                        <p:tgtEl>
                                          <p:spTgt spid="5"/>
                                        </p:tgtEl>
                                        <p:attrNameLst>
                                          <p:attrName>ppt_w</p:attrName>
                                        </p:attrNameLst>
                                      </p:cBhvr>
                                      <p:tavLst>
                                        <p:tav tm="0">
                                          <p:val>
                                            <p:strVal val="2/3*#ppt_w"/>
                                          </p:val>
                                        </p:tav>
                                        <p:tav tm="100000">
                                          <p:val>
                                            <p:strVal val="#ppt_w"/>
                                          </p:val>
                                        </p:tav>
                                      </p:tavLst>
                                    </p:anim>
                                    <p:anim calcmode="lin" valueType="num">
                                      <p:cBhvr>
                                        <p:cTn id="116" dur="3000" fill="hold"/>
                                        <p:tgtEl>
                                          <p:spTgt spid="5"/>
                                        </p:tgtEl>
                                        <p:attrNameLst>
                                          <p:attrName>ppt_h</p:attrName>
                                        </p:attrNameLst>
                                      </p:cBhvr>
                                      <p:tavLst>
                                        <p:tav tm="0">
                                          <p:val>
                                            <p:strVal val="2/3*#ppt_h"/>
                                          </p:val>
                                        </p:tav>
                                        <p:tav tm="100000">
                                          <p:val>
                                            <p:strVal val="#ppt_h"/>
                                          </p:val>
                                        </p:tav>
                                      </p:tavLst>
                                    </p:anim>
                                  </p:childTnLst>
                                </p:cTn>
                              </p:par>
                              <p:par>
                                <p:cTn id="117" presetID="16" presetClass="entr" presetSubtype="37" fill="hold" nodeType="withEffect">
                                  <p:stCondLst>
                                    <p:cond delay="0"/>
                                  </p:stCondLst>
                                  <p:childTnLst>
                                    <p:set>
                                      <p:cBhvr>
                                        <p:cTn id="118" dur="1" fill="hold">
                                          <p:stCondLst>
                                            <p:cond delay="0"/>
                                          </p:stCondLst>
                                        </p:cTn>
                                        <p:tgtEl>
                                          <p:spTgt spid="5"/>
                                        </p:tgtEl>
                                        <p:attrNameLst>
                                          <p:attrName>style.visibility</p:attrName>
                                        </p:attrNameLst>
                                      </p:cBhvr>
                                      <p:to>
                                        <p:strVal val="visible"/>
                                      </p:to>
                                    </p:set>
                                    <p:animEffect transition="in" filter="barn(outVertical)">
                                      <p:cBhvr>
                                        <p:cTn id="11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jpg"/>
          <p:cNvPicPr>
            <a:picLocks noChangeAspect="1"/>
          </p:cNvPicPr>
          <p:nvPr/>
        </p:nvPicPr>
        <p:blipFill>
          <a:blip r:embed="rId2"/>
          <a:stretch>
            <a:fillRect/>
          </a:stretch>
        </p:blipFill>
        <p:spPr>
          <a:xfrm>
            <a:off x="17790" y="0"/>
            <a:ext cx="9108420" cy="6858000"/>
          </a:xfrm>
          <a:prstGeom prst="rect">
            <a:avLst/>
          </a:prstGeom>
        </p:spPr>
      </p:pic>
      <p:sp>
        <p:nvSpPr>
          <p:cNvPr id="5" name="4 Rectángulo"/>
          <p:cNvSpPr/>
          <p:nvPr/>
        </p:nvSpPr>
        <p:spPr>
          <a:xfrm>
            <a:off x="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57160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00026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57173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00039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57186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00052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00066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57213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00079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650082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929454"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7429520"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858148"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286776"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786842" y="214311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7147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100013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57160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200026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57173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300039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186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400052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457200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500066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57213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600079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650082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6929454"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7429520"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a:off x="7858148"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8286776"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8786842" y="3571876"/>
            <a:ext cx="357158" cy="107157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3"/>
                                        </p:tgtEl>
                                        <p:attrNameLst>
                                          <p:attrName>style.opacity</p:attrName>
                                        </p:attrNameLst>
                                      </p:cBhvr>
                                      <p:to>
                                        <p:strVal val="0"/>
                                      </p:to>
                                    </p:set>
                                    <p:animEffect filter="image" prLst="opacity: 0">
                                      <p:cBhvr rctx="IE">
                                        <p:cTn id="7" dur="indefinite"/>
                                        <p:tgtEl>
                                          <p:spTgt spid="43"/>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13" presetClass="entr" presetSubtype="16"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Effect transition="in" filter="plus(in)">
                                      <p:cBhvr>
                                        <p:cTn id="106" dur="3000"/>
                                        <p:tgtEl>
                                          <p:spTgt spid="37"/>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plus(in)">
                                      <p:cBhvr>
                                        <p:cTn id="109" dur="3000"/>
                                        <p:tgtEl>
                                          <p:spTgt spid="38"/>
                                        </p:tgtEl>
                                      </p:cBhvr>
                                    </p:animEffect>
                                  </p:childTnLst>
                                </p:cTn>
                              </p:par>
                              <p:par>
                                <p:cTn id="110" presetID="13" presetClass="entr" presetSubtype="16" fill="hold" grpId="0" nodeType="withEffect">
                                  <p:stCondLst>
                                    <p:cond delay="0"/>
                                  </p:stCondLst>
                                  <p:childTnLst>
                                    <p:set>
                                      <p:cBhvr>
                                        <p:cTn id="111" dur="1" fill="hold">
                                          <p:stCondLst>
                                            <p:cond delay="0"/>
                                          </p:stCondLst>
                                        </p:cTn>
                                        <p:tgtEl>
                                          <p:spTgt spid="39"/>
                                        </p:tgtEl>
                                        <p:attrNameLst>
                                          <p:attrName>style.visibility</p:attrName>
                                        </p:attrNameLst>
                                      </p:cBhvr>
                                      <p:to>
                                        <p:strVal val="visible"/>
                                      </p:to>
                                    </p:set>
                                    <p:animEffect transition="in" filter="plus(in)">
                                      <p:cBhvr>
                                        <p:cTn id="112" dur="3000"/>
                                        <p:tgtEl>
                                          <p:spTgt spid="39"/>
                                        </p:tgtEl>
                                      </p:cBhvr>
                                    </p:animEffect>
                                  </p:childTnLst>
                                </p:cTn>
                              </p:par>
                              <p:par>
                                <p:cTn id="113" presetID="13" presetClass="entr" presetSubtype="16"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plus(in)">
                                      <p:cBhvr>
                                        <p:cTn id="115" dur="3000"/>
                                        <p:tgtEl>
                                          <p:spTgt spid="40"/>
                                        </p:tgtEl>
                                      </p:cBhvr>
                                    </p:animEffect>
                                  </p:childTnLst>
                                </p:cTn>
                              </p:par>
                              <p:par>
                                <p:cTn id="116" presetID="13" presetClass="entr" presetSubtype="16"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plus(in)">
                                      <p:cBhvr>
                                        <p:cTn id="118" dur="3000"/>
                                        <p:tgtEl>
                                          <p:spTgt spid="41"/>
                                        </p:tgtEl>
                                      </p:cBhvr>
                                    </p:animEffect>
                                  </p:childTnLst>
                                </p:cTn>
                              </p:par>
                              <p:par>
                                <p:cTn id="119" presetID="13" presetClass="entr" presetSubtype="16" fill="hold" grpId="0" nodeType="withEffect">
                                  <p:stCondLst>
                                    <p:cond delay="0"/>
                                  </p:stCondLst>
                                  <p:childTnLst>
                                    <p:set>
                                      <p:cBhvr>
                                        <p:cTn id="120" dur="1" fill="hold">
                                          <p:stCondLst>
                                            <p:cond delay="0"/>
                                          </p:stCondLst>
                                        </p:cTn>
                                        <p:tgtEl>
                                          <p:spTgt spid="42"/>
                                        </p:tgtEl>
                                        <p:attrNameLst>
                                          <p:attrName>style.visibility</p:attrName>
                                        </p:attrNameLst>
                                      </p:cBhvr>
                                      <p:to>
                                        <p:strVal val="visible"/>
                                      </p:to>
                                    </p:set>
                                    <p:animEffect transition="in" filter="plus(in)">
                                      <p:cBhvr>
                                        <p:cTn id="121" dur="3000"/>
                                        <p:tgtEl>
                                          <p:spTgt spid="42"/>
                                        </p:tgtEl>
                                      </p:cBhvr>
                                    </p:animEffect>
                                  </p:childTnLst>
                                </p:cTn>
                              </p:par>
                              <p:par>
                                <p:cTn id="122" presetID="8" presetClass="emph" presetSubtype="0" fill="hold" grpId="1"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1"/>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6"/>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17"/>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18"/>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19"/>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0"/>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1"/>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2"/>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3"/>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4"/>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26"/>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27"/>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28"/>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29"/>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30"/>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31"/>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32"/>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33"/>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34"/>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35"/>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36"/>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37"/>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38"/>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39"/>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40"/>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41"/>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42"/>
                                        </p:tgtEl>
                                        <p:attrNameLst>
                                          <p:attrName>r</p:attrName>
                                        </p:attrNameLst>
                                      </p:cBhvr>
                                    </p:animRot>
                                  </p:childTnLst>
                                </p:cTn>
                              </p:par>
                            </p:childTnLst>
                          </p:cTn>
                        </p:par>
                        <p:par>
                          <p:cTn id="198" fill="hold">
                            <p:stCondLst>
                              <p:cond delay="3000"/>
                            </p:stCondLst>
                            <p:childTnLst>
                              <p:par>
                                <p:cTn id="199" presetID="2" presetClass="exit" presetSubtype="8" fill="hold" grpId="2" nodeType="afterEffect">
                                  <p:stCondLst>
                                    <p:cond delay="0"/>
                                  </p:stCondLst>
                                  <p:childTnLst>
                                    <p:anim calcmode="lin" valueType="num">
                                      <p:cBhvr additive="base">
                                        <p:cTn id="200" dur="3000"/>
                                        <p:tgtEl>
                                          <p:spTgt spid="5"/>
                                        </p:tgtEl>
                                        <p:attrNameLst>
                                          <p:attrName>ppt_x</p:attrName>
                                        </p:attrNameLst>
                                      </p:cBhvr>
                                      <p:tavLst>
                                        <p:tav tm="0">
                                          <p:val>
                                            <p:strVal val="ppt_x"/>
                                          </p:val>
                                        </p:tav>
                                        <p:tav tm="100000">
                                          <p:val>
                                            <p:strVal val="0-ppt_w/2"/>
                                          </p:val>
                                        </p:tav>
                                      </p:tavLst>
                                    </p:anim>
                                    <p:anim calcmode="lin" valueType="num">
                                      <p:cBhvr additive="base">
                                        <p:cTn id="201" dur="3000"/>
                                        <p:tgtEl>
                                          <p:spTgt spid="5"/>
                                        </p:tgtEl>
                                        <p:attrNameLst>
                                          <p:attrName>ppt_y</p:attrName>
                                        </p:attrNameLst>
                                      </p:cBhvr>
                                      <p:tavLst>
                                        <p:tav tm="0">
                                          <p:val>
                                            <p:strVal val="ppt_y"/>
                                          </p:val>
                                        </p:tav>
                                        <p:tav tm="100000">
                                          <p:val>
                                            <p:strVal val="ppt_y"/>
                                          </p:val>
                                        </p:tav>
                                      </p:tavLst>
                                    </p:anim>
                                    <p:set>
                                      <p:cBhvr>
                                        <p:cTn id="202" dur="1" fill="hold">
                                          <p:stCondLst>
                                            <p:cond delay="2999"/>
                                          </p:stCondLst>
                                        </p:cTn>
                                        <p:tgtEl>
                                          <p:spTgt spid="5"/>
                                        </p:tgtEl>
                                        <p:attrNameLst>
                                          <p:attrName>style.visibility</p:attrName>
                                        </p:attrNameLst>
                                      </p:cBhvr>
                                      <p:to>
                                        <p:strVal val="hidden"/>
                                      </p:to>
                                    </p:set>
                                  </p:childTnLst>
                                </p:cTn>
                              </p:par>
                              <p:par>
                                <p:cTn id="203" presetID="2" presetClass="exit" presetSubtype="8" fill="hold" grpId="2" nodeType="withEffect">
                                  <p:stCondLst>
                                    <p:cond delay="0"/>
                                  </p:stCondLst>
                                  <p:childTnLst>
                                    <p:anim calcmode="lin" valueType="num">
                                      <p:cBhvr additive="base">
                                        <p:cTn id="204" dur="3000"/>
                                        <p:tgtEl>
                                          <p:spTgt spid="6"/>
                                        </p:tgtEl>
                                        <p:attrNameLst>
                                          <p:attrName>ppt_x</p:attrName>
                                        </p:attrNameLst>
                                      </p:cBhvr>
                                      <p:tavLst>
                                        <p:tav tm="0">
                                          <p:val>
                                            <p:strVal val="ppt_x"/>
                                          </p:val>
                                        </p:tav>
                                        <p:tav tm="100000">
                                          <p:val>
                                            <p:strVal val="0-ppt_w/2"/>
                                          </p:val>
                                        </p:tav>
                                      </p:tavLst>
                                    </p:anim>
                                    <p:anim calcmode="lin" valueType="num">
                                      <p:cBhvr additive="base">
                                        <p:cTn id="205" dur="3000"/>
                                        <p:tgtEl>
                                          <p:spTgt spid="6"/>
                                        </p:tgtEl>
                                        <p:attrNameLst>
                                          <p:attrName>ppt_y</p:attrName>
                                        </p:attrNameLst>
                                      </p:cBhvr>
                                      <p:tavLst>
                                        <p:tav tm="0">
                                          <p:val>
                                            <p:strVal val="ppt_y"/>
                                          </p:val>
                                        </p:tav>
                                        <p:tav tm="100000">
                                          <p:val>
                                            <p:strVal val="ppt_y"/>
                                          </p:val>
                                        </p:tav>
                                      </p:tavLst>
                                    </p:anim>
                                    <p:set>
                                      <p:cBhvr>
                                        <p:cTn id="206" dur="1" fill="hold">
                                          <p:stCondLst>
                                            <p:cond delay="2999"/>
                                          </p:stCondLst>
                                        </p:cTn>
                                        <p:tgtEl>
                                          <p:spTgt spid="6"/>
                                        </p:tgtEl>
                                        <p:attrNameLst>
                                          <p:attrName>style.visibility</p:attrName>
                                        </p:attrNameLst>
                                      </p:cBhvr>
                                      <p:to>
                                        <p:strVal val="hidden"/>
                                      </p:to>
                                    </p:set>
                                  </p:childTnLst>
                                </p:cTn>
                              </p:par>
                              <p:par>
                                <p:cTn id="207" presetID="2" presetClass="exit" presetSubtype="8" fill="hold" grpId="2" nodeType="withEffect">
                                  <p:stCondLst>
                                    <p:cond delay="0"/>
                                  </p:stCondLst>
                                  <p:childTnLst>
                                    <p:anim calcmode="lin" valueType="num">
                                      <p:cBhvr additive="base">
                                        <p:cTn id="208" dur="3000"/>
                                        <p:tgtEl>
                                          <p:spTgt spid="7"/>
                                        </p:tgtEl>
                                        <p:attrNameLst>
                                          <p:attrName>ppt_x</p:attrName>
                                        </p:attrNameLst>
                                      </p:cBhvr>
                                      <p:tavLst>
                                        <p:tav tm="0">
                                          <p:val>
                                            <p:strVal val="ppt_x"/>
                                          </p:val>
                                        </p:tav>
                                        <p:tav tm="100000">
                                          <p:val>
                                            <p:strVal val="0-ppt_w/2"/>
                                          </p:val>
                                        </p:tav>
                                      </p:tavLst>
                                    </p:anim>
                                    <p:anim calcmode="lin" valueType="num">
                                      <p:cBhvr additive="base">
                                        <p:cTn id="209" dur="3000"/>
                                        <p:tgtEl>
                                          <p:spTgt spid="7"/>
                                        </p:tgtEl>
                                        <p:attrNameLst>
                                          <p:attrName>ppt_y</p:attrName>
                                        </p:attrNameLst>
                                      </p:cBhvr>
                                      <p:tavLst>
                                        <p:tav tm="0">
                                          <p:val>
                                            <p:strVal val="ppt_y"/>
                                          </p:val>
                                        </p:tav>
                                        <p:tav tm="100000">
                                          <p:val>
                                            <p:strVal val="ppt_y"/>
                                          </p:val>
                                        </p:tav>
                                      </p:tavLst>
                                    </p:anim>
                                    <p:set>
                                      <p:cBhvr>
                                        <p:cTn id="210" dur="1" fill="hold">
                                          <p:stCondLst>
                                            <p:cond delay="2999"/>
                                          </p:stCondLst>
                                        </p:cTn>
                                        <p:tgtEl>
                                          <p:spTgt spid="7"/>
                                        </p:tgtEl>
                                        <p:attrNameLst>
                                          <p:attrName>style.visibility</p:attrName>
                                        </p:attrNameLst>
                                      </p:cBhvr>
                                      <p:to>
                                        <p:strVal val="hidden"/>
                                      </p:to>
                                    </p:set>
                                  </p:childTnLst>
                                </p:cTn>
                              </p:par>
                              <p:par>
                                <p:cTn id="211" presetID="2" presetClass="exit" presetSubtype="8"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ppt_y"/>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8" fill="hold" grpId="2" nodeType="withEffect">
                                  <p:stCondLst>
                                    <p:cond delay="0"/>
                                  </p:stCondLst>
                                  <p:childTnLst>
                                    <p:anim calcmode="lin" valueType="num">
                                      <p:cBhvr additive="base">
                                        <p:cTn id="216" dur="3000"/>
                                        <p:tgtEl>
                                          <p:spTgt spid="9"/>
                                        </p:tgtEl>
                                        <p:attrNameLst>
                                          <p:attrName>ppt_x</p:attrName>
                                        </p:attrNameLst>
                                      </p:cBhvr>
                                      <p:tavLst>
                                        <p:tav tm="0">
                                          <p:val>
                                            <p:strVal val="ppt_x"/>
                                          </p:val>
                                        </p:tav>
                                        <p:tav tm="100000">
                                          <p:val>
                                            <p:strVal val="0-ppt_w/2"/>
                                          </p:val>
                                        </p:tav>
                                      </p:tavLst>
                                    </p:anim>
                                    <p:anim calcmode="lin" valueType="num">
                                      <p:cBhvr additive="base">
                                        <p:cTn id="217" dur="3000"/>
                                        <p:tgtEl>
                                          <p:spTgt spid="9"/>
                                        </p:tgtEl>
                                        <p:attrNameLst>
                                          <p:attrName>ppt_y</p:attrName>
                                        </p:attrNameLst>
                                      </p:cBhvr>
                                      <p:tavLst>
                                        <p:tav tm="0">
                                          <p:val>
                                            <p:strVal val="ppt_y"/>
                                          </p:val>
                                        </p:tav>
                                        <p:tav tm="100000">
                                          <p:val>
                                            <p:strVal val="ppt_y"/>
                                          </p:val>
                                        </p:tav>
                                      </p:tavLst>
                                    </p:anim>
                                    <p:set>
                                      <p:cBhvr>
                                        <p:cTn id="218" dur="1" fill="hold">
                                          <p:stCondLst>
                                            <p:cond delay="2999"/>
                                          </p:stCondLst>
                                        </p:cTn>
                                        <p:tgtEl>
                                          <p:spTgt spid="9"/>
                                        </p:tgtEl>
                                        <p:attrNameLst>
                                          <p:attrName>style.visibility</p:attrName>
                                        </p:attrNameLst>
                                      </p:cBhvr>
                                      <p:to>
                                        <p:strVal val="hidden"/>
                                      </p:to>
                                    </p:set>
                                  </p:childTnLst>
                                </p:cTn>
                              </p:par>
                              <p:par>
                                <p:cTn id="219" presetID="2" presetClass="exit" presetSubtype="8" fill="hold" grpId="2" nodeType="withEffect">
                                  <p:stCondLst>
                                    <p:cond delay="0"/>
                                  </p:stCondLst>
                                  <p:childTnLst>
                                    <p:anim calcmode="lin" valueType="num">
                                      <p:cBhvr additive="base">
                                        <p:cTn id="220" dur="3000"/>
                                        <p:tgtEl>
                                          <p:spTgt spid="10"/>
                                        </p:tgtEl>
                                        <p:attrNameLst>
                                          <p:attrName>ppt_x</p:attrName>
                                        </p:attrNameLst>
                                      </p:cBhvr>
                                      <p:tavLst>
                                        <p:tav tm="0">
                                          <p:val>
                                            <p:strVal val="ppt_x"/>
                                          </p:val>
                                        </p:tav>
                                        <p:tav tm="100000">
                                          <p:val>
                                            <p:strVal val="0-ppt_w/2"/>
                                          </p:val>
                                        </p:tav>
                                      </p:tavLst>
                                    </p:anim>
                                    <p:anim calcmode="lin" valueType="num">
                                      <p:cBhvr additive="base">
                                        <p:cTn id="221" dur="3000"/>
                                        <p:tgtEl>
                                          <p:spTgt spid="10"/>
                                        </p:tgtEl>
                                        <p:attrNameLst>
                                          <p:attrName>ppt_y</p:attrName>
                                        </p:attrNameLst>
                                      </p:cBhvr>
                                      <p:tavLst>
                                        <p:tav tm="0">
                                          <p:val>
                                            <p:strVal val="ppt_y"/>
                                          </p:val>
                                        </p:tav>
                                        <p:tav tm="100000">
                                          <p:val>
                                            <p:strVal val="ppt_y"/>
                                          </p:val>
                                        </p:tav>
                                      </p:tavLst>
                                    </p:anim>
                                    <p:set>
                                      <p:cBhvr>
                                        <p:cTn id="222" dur="1" fill="hold">
                                          <p:stCondLst>
                                            <p:cond delay="2999"/>
                                          </p:stCondLst>
                                        </p:cTn>
                                        <p:tgtEl>
                                          <p:spTgt spid="10"/>
                                        </p:tgtEl>
                                        <p:attrNameLst>
                                          <p:attrName>style.visibility</p:attrName>
                                        </p:attrNameLst>
                                      </p:cBhvr>
                                      <p:to>
                                        <p:strVal val="hidden"/>
                                      </p:to>
                                    </p:set>
                                  </p:childTnLst>
                                </p:cTn>
                              </p:par>
                              <p:par>
                                <p:cTn id="223" presetID="2" presetClass="exit" presetSubtype="8" fill="hold" grpId="2" nodeType="withEffect">
                                  <p:stCondLst>
                                    <p:cond delay="0"/>
                                  </p:stCondLst>
                                  <p:childTnLst>
                                    <p:anim calcmode="lin" valueType="num">
                                      <p:cBhvr additive="base">
                                        <p:cTn id="224" dur="3000"/>
                                        <p:tgtEl>
                                          <p:spTgt spid="11"/>
                                        </p:tgtEl>
                                        <p:attrNameLst>
                                          <p:attrName>ppt_x</p:attrName>
                                        </p:attrNameLst>
                                      </p:cBhvr>
                                      <p:tavLst>
                                        <p:tav tm="0">
                                          <p:val>
                                            <p:strVal val="ppt_x"/>
                                          </p:val>
                                        </p:tav>
                                        <p:tav tm="100000">
                                          <p:val>
                                            <p:strVal val="0-ppt_w/2"/>
                                          </p:val>
                                        </p:tav>
                                      </p:tavLst>
                                    </p:anim>
                                    <p:anim calcmode="lin" valueType="num">
                                      <p:cBhvr additive="base">
                                        <p:cTn id="225" dur="3000"/>
                                        <p:tgtEl>
                                          <p:spTgt spid="11"/>
                                        </p:tgtEl>
                                        <p:attrNameLst>
                                          <p:attrName>ppt_y</p:attrName>
                                        </p:attrNameLst>
                                      </p:cBhvr>
                                      <p:tavLst>
                                        <p:tav tm="0">
                                          <p:val>
                                            <p:strVal val="ppt_y"/>
                                          </p:val>
                                        </p:tav>
                                        <p:tav tm="100000">
                                          <p:val>
                                            <p:strVal val="ppt_y"/>
                                          </p:val>
                                        </p:tav>
                                      </p:tavLst>
                                    </p:anim>
                                    <p:set>
                                      <p:cBhvr>
                                        <p:cTn id="226" dur="1" fill="hold">
                                          <p:stCondLst>
                                            <p:cond delay="2999"/>
                                          </p:stCondLst>
                                        </p:cTn>
                                        <p:tgtEl>
                                          <p:spTgt spid="11"/>
                                        </p:tgtEl>
                                        <p:attrNameLst>
                                          <p:attrName>style.visibility</p:attrName>
                                        </p:attrNameLst>
                                      </p:cBhvr>
                                      <p:to>
                                        <p:strVal val="hidden"/>
                                      </p:to>
                                    </p:set>
                                  </p:childTnLst>
                                </p:cTn>
                              </p:par>
                              <p:par>
                                <p:cTn id="227" presetID="2" presetClass="exit" presetSubtype="8" fill="hold" grpId="2" nodeType="withEffect">
                                  <p:stCondLst>
                                    <p:cond delay="0"/>
                                  </p:stCondLst>
                                  <p:childTnLst>
                                    <p:anim calcmode="lin" valueType="num">
                                      <p:cBhvr additive="base">
                                        <p:cTn id="228" dur="3000"/>
                                        <p:tgtEl>
                                          <p:spTgt spid="12"/>
                                        </p:tgtEl>
                                        <p:attrNameLst>
                                          <p:attrName>ppt_x</p:attrName>
                                        </p:attrNameLst>
                                      </p:cBhvr>
                                      <p:tavLst>
                                        <p:tav tm="0">
                                          <p:val>
                                            <p:strVal val="ppt_x"/>
                                          </p:val>
                                        </p:tav>
                                        <p:tav tm="100000">
                                          <p:val>
                                            <p:strVal val="0-ppt_w/2"/>
                                          </p:val>
                                        </p:tav>
                                      </p:tavLst>
                                    </p:anim>
                                    <p:anim calcmode="lin" valueType="num">
                                      <p:cBhvr additive="base">
                                        <p:cTn id="229" dur="3000"/>
                                        <p:tgtEl>
                                          <p:spTgt spid="12"/>
                                        </p:tgtEl>
                                        <p:attrNameLst>
                                          <p:attrName>ppt_y</p:attrName>
                                        </p:attrNameLst>
                                      </p:cBhvr>
                                      <p:tavLst>
                                        <p:tav tm="0">
                                          <p:val>
                                            <p:strVal val="ppt_y"/>
                                          </p:val>
                                        </p:tav>
                                        <p:tav tm="100000">
                                          <p:val>
                                            <p:strVal val="ppt_y"/>
                                          </p:val>
                                        </p:tav>
                                      </p:tavLst>
                                    </p:anim>
                                    <p:set>
                                      <p:cBhvr>
                                        <p:cTn id="230" dur="1" fill="hold">
                                          <p:stCondLst>
                                            <p:cond delay="2999"/>
                                          </p:stCondLst>
                                        </p:cTn>
                                        <p:tgtEl>
                                          <p:spTgt spid="12"/>
                                        </p:tgtEl>
                                        <p:attrNameLst>
                                          <p:attrName>style.visibility</p:attrName>
                                        </p:attrNameLst>
                                      </p:cBhvr>
                                      <p:to>
                                        <p:strVal val="hidden"/>
                                      </p:to>
                                    </p:set>
                                  </p:childTnLst>
                                </p:cTn>
                              </p:par>
                              <p:par>
                                <p:cTn id="231" presetID="2" presetClass="exit" presetSubtype="8" fill="hold" grpId="2" nodeType="withEffect">
                                  <p:stCondLst>
                                    <p:cond delay="0"/>
                                  </p:stCondLst>
                                  <p:childTnLst>
                                    <p:anim calcmode="lin" valueType="num">
                                      <p:cBhvr additive="base">
                                        <p:cTn id="232" dur="3000"/>
                                        <p:tgtEl>
                                          <p:spTgt spid="13"/>
                                        </p:tgtEl>
                                        <p:attrNameLst>
                                          <p:attrName>ppt_x</p:attrName>
                                        </p:attrNameLst>
                                      </p:cBhvr>
                                      <p:tavLst>
                                        <p:tav tm="0">
                                          <p:val>
                                            <p:strVal val="ppt_x"/>
                                          </p:val>
                                        </p:tav>
                                        <p:tav tm="100000">
                                          <p:val>
                                            <p:strVal val="0-ppt_w/2"/>
                                          </p:val>
                                        </p:tav>
                                      </p:tavLst>
                                    </p:anim>
                                    <p:anim calcmode="lin" valueType="num">
                                      <p:cBhvr additive="base">
                                        <p:cTn id="233" dur="3000"/>
                                        <p:tgtEl>
                                          <p:spTgt spid="13"/>
                                        </p:tgtEl>
                                        <p:attrNameLst>
                                          <p:attrName>ppt_y</p:attrName>
                                        </p:attrNameLst>
                                      </p:cBhvr>
                                      <p:tavLst>
                                        <p:tav tm="0">
                                          <p:val>
                                            <p:strVal val="ppt_y"/>
                                          </p:val>
                                        </p:tav>
                                        <p:tav tm="100000">
                                          <p:val>
                                            <p:strVal val="ppt_y"/>
                                          </p:val>
                                        </p:tav>
                                      </p:tavLst>
                                    </p:anim>
                                    <p:set>
                                      <p:cBhvr>
                                        <p:cTn id="234" dur="1" fill="hold">
                                          <p:stCondLst>
                                            <p:cond delay="2999"/>
                                          </p:stCondLst>
                                        </p:cTn>
                                        <p:tgtEl>
                                          <p:spTgt spid="13"/>
                                        </p:tgtEl>
                                        <p:attrNameLst>
                                          <p:attrName>style.visibility</p:attrName>
                                        </p:attrNameLst>
                                      </p:cBhvr>
                                      <p:to>
                                        <p:strVal val="hidden"/>
                                      </p:to>
                                    </p:set>
                                  </p:childTnLst>
                                </p:cTn>
                              </p:par>
                              <p:par>
                                <p:cTn id="235" presetID="2" presetClass="exit" presetSubtype="8" fill="hold" grpId="2" nodeType="withEffect">
                                  <p:stCondLst>
                                    <p:cond delay="0"/>
                                  </p:stCondLst>
                                  <p:childTnLst>
                                    <p:anim calcmode="lin" valueType="num">
                                      <p:cBhvr additive="base">
                                        <p:cTn id="236" dur="3000"/>
                                        <p:tgtEl>
                                          <p:spTgt spid="14"/>
                                        </p:tgtEl>
                                        <p:attrNameLst>
                                          <p:attrName>ppt_x</p:attrName>
                                        </p:attrNameLst>
                                      </p:cBhvr>
                                      <p:tavLst>
                                        <p:tav tm="0">
                                          <p:val>
                                            <p:strVal val="ppt_x"/>
                                          </p:val>
                                        </p:tav>
                                        <p:tav tm="100000">
                                          <p:val>
                                            <p:strVal val="0-ppt_w/2"/>
                                          </p:val>
                                        </p:tav>
                                      </p:tavLst>
                                    </p:anim>
                                    <p:anim calcmode="lin" valueType="num">
                                      <p:cBhvr additive="base">
                                        <p:cTn id="237" dur="3000"/>
                                        <p:tgtEl>
                                          <p:spTgt spid="14"/>
                                        </p:tgtEl>
                                        <p:attrNameLst>
                                          <p:attrName>ppt_y</p:attrName>
                                        </p:attrNameLst>
                                      </p:cBhvr>
                                      <p:tavLst>
                                        <p:tav tm="0">
                                          <p:val>
                                            <p:strVal val="ppt_y"/>
                                          </p:val>
                                        </p:tav>
                                        <p:tav tm="100000">
                                          <p:val>
                                            <p:strVal val="ppt_y"/>
                                          </p:val>
                                        </p:tav>
                                      </p:tavLst>
                                    </p:anim>
                                    <p:set>
                                      <p:cBhvr>
                                        <p:cTn id="238" dur="1" fill="hold">
                                          <p:stCondLst>
                                            <p:cond delay="2999"/>
                                          </p:stCondLst>
                                        </p:cTn>
                                        <p:tgtEl>
                                          <p:spTgt spid="14"/>
                                        </p:tgtEl>
                                        <p:attrNameLst>
                                          <p:attrName>style.visibility</p:attrName>
                                        </p:attrNameLst>
                                      </p:cBhvr>
                                      <p:to>
                                        <p:strVal val="hidden"/>
                                      </p:to>
                                    </p:set>
                                  </p:childTnLst>
                                </p:cTn>
                              </p:par>
                              <p:par>
                                <p:cTn id="239" presetID="2" presetClass="exit" presetSubtype="8" fill="hold" grpId="2" nodeType="withEffect">
                                  <p:stCondLst>
                                    <p:cond delay="0"/>
                                  </p:stCondLst>
                                  <p:childTnLst>
                                    <p:anim calcmode="lin" valueType="num">
                                      <p:cBhvr additive="base">
                                        <p:cTn id="240" dur="3000"/>
                                        <p:tgtEl>
                                          <p:spTgt spid="15"/>
                                        </p:tgtEl>
                                        <p:attrNameLst>
                                          <p:attrName>ppt_x</p:attrName>
                                        </p:attrNameLst>
                                      </p:cBhvr>
                                      <p:tavLst>
                                        <p:tav tm="0">
                                          <p:val>
                                            <p:strVal val="ppt_x"/>
                                          </p:val>
                                        </p:tav>
                                        <p:tav tm="100000">
                                          <p:val>
                                            <p:strVal val="0-ppt_w/2"/>
                                          </p:val>
                                        </p:tav>
                                      </p:tavLst>
                                    </p:anim>
                                    <p:anim calcmode="lin" valueType="num">
                                      <p:cBhvr additive="base">
                                        <p:cTn id="241" dur="3000"/>
                                        <p:tgtEl>
                                          <p:spTgt spid="15"/>
                                        </p:tgtEl>
                                        <p:attrNameLst>
                                          <p:attrName>ppt_y</p:attrName>
                                        </p:attrNameLst>
                                      </p:cBhvr>
                                      <p:tavLst>
                                        <p:tav tm="0">
                                          <p:val>
                                            <p:strVal val="ppt_y"/>
                                          </p:val>
                                        </p:tav>
                                        <p:tav tm="100000">
                                          <p:val>
                                            <p:strVal val="ppt_y"/>
                                          </p:val>
                                        </p:tav>
                                      </p:tavLst>
                                    </p:anim>
                                    <p:set>
                                      <p:cBhvr>
                                        <p:cTn id="242" dur="1" fill="hold">
                                          <p:stCondLst>
                                            <p:cond delay="2999"/>
                                          </p:stCondLst>
                                        </p:cTn>
                                        <p:tgtEl>
                                          <p:spTgt spid="15"/>
                                        </p:tgtEl>
                                        <p:attrNameLst>
                                          <p:attrName>style.visibility</p:attrName>
                                        </p:attrNameLst>
                                      </p:cBhvr>
                                      <p:to>
                                        <p:strVal val="hidden"/>
                                      </p:to>
                                    </p:set>
                                  </p:childTnLst>
                                </p:cTn>
                              </p:par>
                              <p:par>
                                <p:cTn id="243" presetID="2" presetClass="exit" presetSubtype="8" fill="hold" grpId="2" nodeType="withEffect">
                                  <p:stCondLst>
                                    <p:cond delay="0"/>
                                  </p:stCondLst>
                                  <p:childTnLst>
                                    <p:anim calcmode="lin" valueType="num">
                                      <p:cBhvr additive="base">
                                        <p:cTn id="244" dur="3000"/>
                                        <p:tgtEl>
                                          <p:spTgt spid="16"/>
                                        </p:tgtEl>
                                        <p:attrNameLst>
                                          <p:attrName>ppt_x</p:attrName>
                                        </p:attrNameLst>
                                      </p:cBhvr>
                                      <p:tavLst>
                                        <p:tav tm="0">
                                          <p:val>
                                            <p:strVal val="ppt_x"/>
                                          </p:val>
                                        </p:tav>
                                        <p:tav tm="100000">
                                          <p:val>
                                            <p:strVal val="0-ppt_w/2"/>
                                          </p:val>
                                        </p:tav>
                                      </p:tavLst>
                                    </p:anim>
                                    <p:anim calcmode="lin" valueType="num">
                                      <p:cBhvr additive="base">
                                        <p:cTn id="245" dur="3000"/>
                                        <p:tgtEl>
                                          <p:spTgt spid="16"/>
                                        </p:tgtEl>
                                        <p:attrNameLst>
                                          <p:attrName>ppt_y</p:attrName>
                                        </p:attrNameLst>
                                      </p:cBhvr>
                                      <p:tavLst>
                                        <p:tav tm="0">
                                          <p:val>
                                            <p:strVal val="ppt_y"/>
                                          </p:val>
                                        </p:tav>
                                        <p:tav tm="100000">
                                          <p:val>
                                            <p:strVal val="ppt_y"/>
                                          </p:val>
                                        </p:tav>
                                      </p:tavLst>
                                    </p:anim>
                                    <p:set>
                                      <p:cBhvr>
                                        <p:cTn id="246" dur="1" fill="hold">
                                          <p:stCondLst>
                                            <p:cond delay="2999"/>
                                          </p:stCondLst>
                                        </p:cTn>
                                        <p:tgtEl>
                                          <p:spTgt spid="16"/>
                                        </p:tgtEl>
                                        <p:attrNameLst>
                                          <p:attrName>style.visibility</p:attrName>
                                        </p:attrNameLst>
                                      </p:cBhvr>
                                      <p:to>
                                        <p:strVal val="hidden"/>
                                      </p:to>
                                    </p:set>
                                  </p:childTnLst>
                                </p:cTn>
                              </p:par>
                              <p:par>
                                <p:cTn id="247" presetID="2" presetClass="exit" presetSubtype="8" fill="hold" grpId="2" nodeType="withEffect">
                                  <p:stCondLst>
                                    <p:cond delay="0"/>
                                  </p:stCondLst>
                                  <p:childTnLst>
                                    <p:anim calcmode="lin" valueType="num">
                                      <p:cBhvr additive="base">
                                        <p:cTn id="248" dur="3000"/>
                                        <p:tgtEl>
                                          <p:spTgt spid="17"/>
                                        </p:tgtEl>
                                        <p:attrNameLst>
                                          <p:attrName>ppt_x</p:attrName>
                                        </p:attrNameLst>
                                      </p:cBhvr>
                                      <p:tavLst>
                                        <p:tav tm="0">
                                          <p:val>
                                            <p:strVal val="ppt_x"/>
                                          </p:val>
                                        </p:tav>
                                        <p:tav tm="100000">
                                          <p:val>
                                            <p:strVal val="0-ppt_w/2"/>
                                          </p:val>
                                        </p:tav>
                                      </p:tavLst>
                                    </p:anim>
                                    <p:anim calcmode="lin" valueType="num">
                                      <p:cBhvr additive="base">
                                        <p:cTn id="249" dur="3000"/>
                                        <p:tgtEl>
                                          <p:spTgt spid="17"/>
                                        </p:tgtEl>
                                        <p:attrNameLst>
                                          <p:attrName>ppt_y</p:attrName>
                                        </p:attrNameLst>
                                      </p:cBhvr>
                                      <p:tavLst>
                                        <p:tav tm="0">
                                          <p:val>
                                            <p:strVal val="ppt_y"/>
                                          </p:val>
                                        </p:tav>
                                        <p:tav tm="100000">
                                          <p:val>
                                            <p:strVal val="ppt_y"/>
                                          </p:val>
                                        </p:tav>
                                      </p:tavLst>
                                    </p:anim>
                                    <p:set>
                                      <p:cBhvr>
                                        <p:cTn id="250" dur="1" fill="hold">
                                          <p:stCondLst>
                                            <p:cond delay="2999"/>
                                          </p:stCondLst>
                                        </p:cTn>
                                        <p:tgtEl>
                                          <p:spTgt spid="17"/>
                                        </p:tgtEl>
                                        <p:attrNameLst>
                                          <p:attrName>style.visibility</p:attrName>
                                        </p:attrNameLst>
                                      </p:cBhvr>
                                      <p:to>
                                        <p:strVal val="hidden"/>
                                      </p:to>
                                    </p:set>
                                  </p:childTnLst>
                                </p:cTn>
                              </p:par>
                              <p:par>
                                <p:cTn id="251" presetID="2" presetClass="exit" presetSubtype="8" fill="hold" grpId="2" nodeType="withEffect">
                                  <p:stCondLst>
                                    <p:cond delay="0"/>
                                  </p:stCondLst>
                                  <p:childTnLst>
                                    <p:anim calcmode="lin" valueType="num">
                                      <p:cBhvr additive="base">
                                        <p:cTn id="252" dur="3000"/>
                                        <p:tgtEl>
                                          <p:spTgt spid="18"/>
                                        </p:tgtEl>
                                        <p:attrNameLst>
                                          <p:attrName>ppt_x</p:attrName>
                                        </p:attrNameLst>
                                      </p:cBhvr>
                                      <p:tavLst>
                                        <p:tav tm="0">
                                          <p:val>
                                            <p:strVal val="ppt_x"/>
                                          </p:val>
                                        </p:tav>
                                        <p:tav tm="100000">
                                          <p:val>
                                            <p:strVal val="0-ppt_w/2"/>
                                          </p:val>
                                        </p:tav>
                                      </p:tavLst>
                                    </p:anim>
                                    <p:anim calcmode="lin" valueType="num">
                                      <p:cBhvr additive="base">
                                        <p:cTn id="253" dur="3000"/>
                                        <p:tgtEl>
                                          <p:spTgt spid="18"/>
                                        </p:tgtEl>
                                        <p:attrNameLst>
                                          <p:attrName>ppt_y</p:attrName>
                                        </p:attrNameLst>
                                      </p:cBhvr>
                                      <p:tavLst>
                                        <p:tav tm="0">
                                          <p:val>
                                            <p:strVal val="ppt_y"/>
                                          </p:val>
                                        </p:tav>
                                        <p:tav tm="100000">
                                          <p:val>
                                            <p:strVal val="ppt_y"/>
                                          </p:val>
                                        </p:tav>
                                      </p:tavLst>
                                    </p:anim>
                                    <p:set>
                                      <p:cBhvr>
                                        <p:cTn id="254" dur="1" fill="hold">
                                          <p:stCondLst>
                                            <p:cond delay="2999"/>
                                          </p:stCondLst>
                                        </p:cTn>
                                        <p:tgtEl>
                                          <p:spTgt spid="18"/>
                                        </p:tgtEl>
                                        <p:attrNameLst>
                                          <p:attrName>style.visibility</p:attrName>
                                        </p:attrNameLst>
                                      </p:cBhvr>
                                      <p:to>
                                        <p:strVal val="hidden"/>
                                      </p:to>
                                    </p:set>
                                  </p:childTnLst>
                                </p:cTn>
                              </p:par>
                              <p:par>
                                <p:cTn id="255" presetID="2" presetClass="exit" presetSubtype="8" fill="hold" grpId="2" nodeType="withEffect">
                                  <p:stCondLst>
                                    <p:cond delay="0"/>
                                  </p:stCondLst>
                                  <p:childTnLst>
                                    <p:anim calcmode="lin" valueType="num">
                                      <p:cBhvr additive="base">
                                        <p:cTn id="256" dur="3000"/>
                                        <p:tgtEl>
                                          <p:spTgt spid="19"/>
                                        </p:tgtEl>
                                        <p:attrNameLst>
                                          <p:attrName>ppt_x</p:attrName>
                                        </p:attrNameLst>
                                      </p:cBhvr>
                                      <p:tavLst>
                                        <p:tav tm="0">
                                          <p:val>
                                            <p:strVal val="ppt_x"/>
                                          </p:val>
                                        </p:tav>
                                        <p:tav tm="100000">
                                          <p:val>
                                            <p:strVal val="0-ppt_w/2"/>
                                          </p:val>
                                        </p:tav>
                                      </p:tavLst>
                                    </p:anim>
                                    <p:anim calcmode="lin" valueType="num">
                                      <p:cBhvr additive="base">
                                        <p:cTn id="257" dur="3000"/>
                                        <p:tgtEl>
                                          <p:spTgt spid="19"/>
                                        </p:tgtEl>
                                        <p:attrNameLst>
                                          <p:attrName>ppt_y</p:attrName>
                                        </p:attrNameLst>
                                      </p:cBhvr>
                                      <p:tavLst>
                                        <p:tav tm="0">
                                          <p:val>
                                            <p:strVal val="ppt_y"/>
                                          </p:val>
                                        </p:tav>
                                        <p:tav tm="100000">
                                          <p:val>
                                            <p:strVal val="ppt_y"/>
                                          </p:val>
                                        </p:tav>
                                      </p:tavLst>
                                    </p:anim>
                                    <p:set>
                                      <p:cBhvr>
                                        <p:cTn id="258" dur="1" fill="hold">
                                          <p:stCondLst>
                                            <p:cond delay="2999"/>
                                          </p:stCondLst>
                                        </p:cTn>
                                        <p:tgtEl>
                                          <p:spTgt spid="19"/>
                                        </p:tgtEl>
                                        <p:attrNameLst>
                                          <p:attrName>style.visibility</p:attrName>
                                        </p:attrNameLst>
                                      </p:cBhvr>
                                      <p:to>
                                        <p:strVal val="hidden"/>
                                      </p:to>
                                    </p:set>
                                  </p:childTnLst>
                                </p:cTn>
                              </p:par>
                              <p:par>
                                <p:cTn id="259" presetID="2" presetClass="exit" presetSubtype="8" fill="hold" grpId="2" nodeType="withEffect">
                                  <p:stCondLst>
                                    <p:cond delay="0"/>
                                  </p:stCondLst>
                                  <p:childTnLst>
                                    <p:anim calcmode="lin" valueType="num">
                                      <p:cBhvr additive="base">
                                        <p:cTn id="260" dur="3000"/>
                                        <p:tgtEl>
                                          <p:spTgt spid="20"/>
                                        </p:tgtEl>
                                        <p:attrNameLst>
                                          <p:attrName>ppt_x</p:attrName>
                                        </p:attrNameLst>
                                      </p:cBhvr>
                                      <p:tavLst>
                                        <p:tav tm="0">
                                          <p:val>
                                            <p:strVal val="ppt_x"/>
                                          </p:val>
                                        </p:tav>
                                        <p:tav tm="100000">
                                          <p:val>
                                            <p:strVal val="0-ppt_w/2"/>
                                          </p:val>
                                        </p:tav>
                                      </p:tavLst>
                                    </p:anim>
                                    <p:anim calcmode="lin" valueType="num">
                                      <p:cBhvr additive="base">
                                        <p:cTn id="261" dur="3000"/>
                                        <p:tgtEl>
                                          <p:spTgt spid="20"/>
                                        </p:tgtEl>
                                        <p:attrNameLst>
                                          <p:attrName>ppt_y</p:attrName>
                                        </p:attrNameLst>
                                      </p:cBhvr>
                                      <p:tavLst>
                                        <p:tav tm="0">
                                          <p:val>
                                            <p:strVal val="ppt_y"/>
                                          </p:val>
                                        </p:tav>
                                        <p:tav tm="100000">
                                          <p:val>
                                            <p:strVal val="ppt_y"/>
                                          </p:val>
                                        </p:tav>
                                      </p:tavLst>
                                    </p:anim>
                                    <p:set>
                                      <p:cBhvr>
                                        <p:cTn id="262" dur="1" fill="hold">
                                          <p:stCondLst>
                                            <p:cond delay="2999"/>
                                          </p:stCondLst>
                                        </p:cTn>
                                        <p:tgtEl>
                                          <p:spTgt spid="20"/>
                                        </p:tgtEl>
                                        <p:attrNameLst>
                                          <p:attrName>style.visibility</p:attrName>
                                        </p:attrNameLst>
                                      </p:cBhvr>
                                      <p:to>
                                        <p:strVal val="hidden"/>
                                      </p:to>
                                    </p:set>
                                  </p:childTnLst>
                                </p:cTn>
                              </p:par>
                              <p:par>
                                <p:cTn id="263" presetID="2" presetClass="exit" presetSubtype="8" fill="hold" grpId="2" nodeType="withEffect">
                                  <p:stCondLst>
                                    <p:cond delay="0"/>
                                  </p:stCondLst>
                                  <p:childTnLst>
                                    <p:anim calcmode="lin" valueType="num">
                                      <p:cBhvr additive="base">
                                        <p:cTn id="264" dur="3000"/>
                                        <p:tgtEl>
                                          <p:spTgt spid="21"/>
                                        </p:tgtEl>
                                        <p:attrNameLst>
                                          <p:attrName>ppt_x</p:attrName>
                                        </p:attrNameLst>
                                      </p:cBhvr>
                                      <p:tavLst>
                                        <p:tav tm="0">
                                          <p:val>
                                            <p:strVal val="ppt_x"/>
                                          </p:val>
                                        </p:tav>
                                        <p:tav tm="100000">
                                          <p:val>
                                            <p:strVal val="0-ppt_w/2"/>
                                          </p:val>
                                        </p:tav>
                                      </p:tavLst>
                                    </p:anim>
                                    <p:anim calcmode="lin" valueType="num">
                                      <p:cBhvr additive="base">
                                        <p:cTn id="265" dur="3000"/>
                                        <p:tgtEl>
                                          <p:spTgt spid="21"/>
                                        </p:tgtEl>
                                        <p:attrNameLst>
                                          <p:attrName>ppt_y</p:attrName>
                                        </p:attrNameLst>
                                      </p:cBhvr>
                                      <p:tavLst>
                                        <p:tav tm="0">
                                          <p:val>
                                            <p:strVal val="ppt_y"/>
                                          </p:val>
                                        </p:tav>
                                        <p:tav tm="100000">
                                          <p:val>
                                            <p:strVal val="ppt_y"/>
                                          </p:val>
                                        </p:tav>
                                      </p:tavLst>
                                    </p:anim>
                                    <p:set>
                                      <p:cBhvr>
                                        <p:cTn id="266" dur="1" fill="hold">
                                          <p:stCondLst>
                                            <p:cond delay="2999"/>
                                          </p:stCondLst>
                                        </p:cTn>
                                        <p:tgtEl>
                                          <p:spTgt spid="21"/>
                                        </p:tgtEl>
                                        <p:attrNameLst>
                                          <p:attrName>style.visibility</p:attrName>
                                        </p:attrNameLst>
                                      </p:cBhvr>
                                      <p:to>
                                        <p:strVal val="hidden"/>
                                      </p:to>
                                    </p:set>
                                  </p:childTnLst>
                                </p:cTn>
                              </p:par>
                              <p:par>
                                <p:cTn id="267" presetID="2" presetClass="exit" presetSubtype="8" fill="hold" grpId="2" nodeType="withEffect">
                                  <p:stCondLst>
                                    <p:cond delay="0"/>
                                  </p:stCondLst>
                                  <p:childTnLst>
                                    <p:anim calcmode="lin" valueType="num">
                                      <p:cBhvr additive="base">
                                        <p:cTn id="268" dur="3000"/>
                                        <p:tgtEl>
                                          <p:spTgt spid="22"/>
                                        </p:tgtEl>
                                        <p:attrNameLst>
                                          <p:attrName>ppt_x</p:attrName>
                                        </p:attrNameLst>
                                      </p:cBhvr>
                                      <p:tavLst>
                                        <p:tav tm="0">
                                          <p:val>
                                            <p:strVal val="ppt_x"/>
                                          </p:val>
                                        </p:tav>
                                        <p:tav tm="100000">
                                          <p:val>
                                            <p:strVal val="0-ppt_w/2"/>
                                          </p:val>
                                        </p:tav>
                                      </p:tavLst>
                                    </p:anim>
                                    <p:anim calcmode="lin" valueType="num">
                                      <p:cBhvr additive="base">
                                        <p:cTn id="269" dur="3000"/>
                                        <p:tgtEl>
                                          <p:spTgt spid="22"/>
                                        </p:tgtEl>
                                        <p:attrNameLst>
                                          <p:attrName>ppt_y</p:attrName>
                                        </p:attrNameLst>
                                      </p:cBhvr>
                                      <p:tavLst>
                                        <p:tav tm="0">
                                          <p:val>
                                            <p:strVal val="ppt_y"/>
                                          </p:val>
                                        </p:tav>
                                        <p:tav tm="100000">
                                          <p:val>
                                            <p:strVal val="ppt_y"/>
                                          </p:val>
                                        </p:tav>
                                      </p:tavLst>
                                    </p:anim>
                                    <p:set>
                                      <p:cBhvr>
                                        <p:cTn id="270" dur="1" fill="hold">
                                          <p:stCondLst>
                                            <p:cond delay="2999"/>
                                          </p:stCondLst>
                                        </p:cTn>
                                        <p:tgtEl>
                                          <p:spTgt spid="22"/>
                                        </p:tgtEl>
                                        <p:attrNameLst>
                                          <p:attrName>style.visibility</p:attrName>
                                        </p:attrNameLst>
                                      </p:cBhvr>
                                      <p:to>
                                        <p:strVal val="hidden"/>
                                      </p:to>
                                    </p:set>
                                  </p:childTnLst>
                                </p:cTn>
                              </p:par>
                              <p:par>
                                <p:cTn id="271" presetID="2" presetClass="exit" presetSubtype="8" fill="hold" grpId="2" nodeType="withEffect">
                                  <p:stCondLst>
                                    <p:cond delay="0"/>
                                  </p:stCondLst>
                                  <p:childTnLst>
                                    <p:anim calcmode="lin" valueType="num">
                                      <p:cBhvr additive="base">
                                        <p:cTn id="272" dur="3000"/>
                                        <p:tgtEl>
                                          <p:spTgt spid="23"/>
                                        </p:tgtEl>
                                        <p:attrNameLst>
                                          <p:attrName>ppt_x</p:attrName>
                                        </p:attrNameLst>
                                      </p:cBhvr>
                                      <p:tavLst>
                                        <p:tav tm="0">
                                          <p:val>
                                            <p:strVal val="ppt_x"/>
                                          </p:val>
                                        </p:tav>
                                        <p:tav tm="100000">
                                          <p:val>
                                            <p:strVal val="0-ppt_w/2"/>
                                          </p:val>
                                        </p:tav>
                                      </p:tavLst>
                                    </p:anim>
                                    <p:anim calcmode="lin" valueType="num">
                                      <p:cBhvr additive="base">
                                        <p:cTn id="273" dur="3000"/>
                                        <p:tgtEl>
                                          <p:spTgt spid="23"/>
                                        </p:tgtEl>
                                        <p:attrNameLst>
                                          <p:attrName>ppt_y</p:attrName>
                                        </p:attrNameLst>
                                      </p:cBhvr>
                                      <p:tavLst>
                                        <p:tav tm="0">
                                          <p:val>
                                            <p:strVal val="ppt_y"/>
                                          </p:val>
                                        </p:tav>
                                        <p:tav tm="100000">
                                          <p:val>
                                            <p:strVal val="ppt_y"/>
                                          </p:val>
                                        </p:tav>
                                      </p:tavLst>
                                    </p:anim>
                                    <p:set>
                                      <p:cBhvr>
                                        <p:cTn id="274" dur="1" fill="hold">
                                          <p:stCondLst>
                                            <p:cond delay="2999"/>
                                          </p:stCondLst>
                                        </p:cTn>
                                        <p:tgtEl>
                                          <p:spTgt spid="23"/>
                                        </p:tgtEl>
                                        <p:attrNameLst>
                                          <p:attrName>style.visibility</p:attrName>
                                        </p:attrNameLst>
                                      </p:cBhvr>
                                      <p:to>
                                        <p:strVal val="hidden"/>
                                      </p:to>
                                    </p:set>
                                  </p:childTnLst>
                                </p:cTn>
                              </p:par>
                              <p:par>
                                <p:cTn id="275" presetID="2" presetClass="exit" presetSubtype="2" fill="hold" grpId="2" nodeType="withEffect">
                                  <p:stCondLst>
                                    <p:cond delay="0"/>
                                  </p:stCondLst>
                                  <p:childTnLst>
                                    <p:anim calcmode="lin" valueType="num">
                                      <p:cBhvr additive="base">
                                        <p:cTn id="276" dur="3000"/>
                                        <p:tgtEl>
                                          <p:spTgt spid="24"/>
                                        </p:tgtEl>
                                        <p:attrNameLst>
                                          <p:attrName>ppt_x</p:attrName>
                                        </p:attrNameLst>
                                      </p:cBhvr>
                                      <p:tavLst>
                                        <p:tav tm="0">
                                          <p:val>
                                            <p:strVal val="ppt_x"/>
                                          </p:val>
                                        </p:tav>
                                        <p:tav tm="100000">
                                          <p:val>
                                            <p:strVal val="1+ppt_w/2"/>
                                          </p:val>
                                        </p:tav>
                                      </p:tavLst>
                                    </p:anim>
                                    <p:anim calcmode="lin" valueType="num">
                                      <p:cBhvr additive="base">
                                        <p:cTn id="277" dur="3000"/>
                                        <p:tgtEl>
                                          <p:spTgt spid="24"/>
                                        </p:tgtEl>
                                        <p:attrNameLst>
                                          <p:attrName>ppt_y</p:attrName>
                                        </p:attrNameLst>
                                      </p:cBhvr>
                                      <p:tavLst>
                                        <p:tav tm="0">
                                          <p:val>
                                            <p:strVal val="ppt_y"/>
                                          </p:val>
                                        </p:tav>
                                        <p:tav tm="100000">
                                          <p:val>
                                            <p:strVal val="ppt_y"/>
                                          </p:val>
                                        </p:tav>
                                      </p:tavLst>
                                    </p:anim>
                                    <p:set>
                                      <p:cBhvr>
                                        <p:cTn id="278" dur="1" fill="hold">
                                          <p:stCondLst>
                                            <p:cond delay="2999"/>
                                          </p:stCondLst>
                                        </p:cTn>
                                        <p:tgtEl>
                                          <p:spTgt spid="24"/>
                                        </p:tgtEl>
                                        <p:attrNameLst>
                                          <p:attrName>style.visibility</p:attrName>
                                        </p:attrNameLst>
                                      </p:cBhvr>
                                      <p:to>
                                        <p:strVal val="hidden"/>
                                      </p:to>
                                    </p:set>
                                  </p:childTnLst>
                                </p:cTn>
                              </p:par>
                              <p:par>
                                <p:cTn id="279" presetID="2" presetClass="exit" presetSubtype="2" fill="hold" grpId="2" nodeType="withEffect">
                                  <p:stCondLst>
                                    <p:cond delay="0"/>
                                  </p:stCondLst>
                                  <p:childTnLst>
                                    <p:anim calcmode="lin" valueType="num">
                                      <p:cBhvr additive="base">
                                        <p:cTn id="280" dur="3000"/>
                                        <p:tgtEl>
                                          <p:spTgt spid="25"/>
                                        </p:tgtEl>
                                        <p:attrNameLst>
                                          <p:attrName>ppt_x</p:attrName>
                                        </p:attrNameLst>
                                      </p:cBhvr>
                                      <p:tavLst>
                                        <p:tav tm="0">
                                          <p:val>
                                            <p:strVal val="ppt_x"/>
                                          </p:val>
                                        </p:tav>
                                        <p:tav tm="100000">
                                          <p:val>
                                            <p:strVal val="1+ppt_w/2"/>
                                          </p:val>
                                        </p:tav>
                                      </p:tavLst>
                                    </p:anim>
                                    <p:anim calcmode="lin" valueType="num">
                                      <p:cBhvr additive="base">
                                        <p:cTn id="281" dur="3000"/>
                                        <p:tgtEl>
                                          <p:spTgt spid="25"/>
                                        </p:tgtEl>
                                        <p:attrNameLst>
                                          <p:attrName>ppt_y</p:attrName>
                                        </p:attrNameLst>
                                      </p:cBhvr>
                                      <p:tavLst>
                                        <p:tav tm="0">
                                          <p:val>
                                            <p:strVal val="ppt_y"/>
                                          </p:val>
                                        </p:tav>
                                        <p:tav tm="100000">
                                          <p:val>
                                            <p:strVal val="ppt_y"/>
                                          </p:val>
                                        </p:tav>
                                      </p:tavLst>
                                    </p:anim>
                                    <p:set>
                                      <p:cBhvr>
                                        <p:cTn id="282" dur="1" fill="hold">
                                          <p:stCondLst>
                                            <p:cond delay="2999"/>
                                          </p:stCondLst>
                                        </p:cTn>
                                        <p:tgtEl>
                                          <p:spTgt spid="25"/>
                                        </p:tgtEl>
                                        <p:attrNameLst>
                                          <p:attrName>style.visibility</p:attrName>
                                        </p:attrNameLst>
                                      </p:cBhvr>
                                      <p:to>
                                        <p:strVal val="hidden"/>
                                      </p:to>
                                    </p:set>
                                  </p:childTnLst>
                                </p:cTn>
                              </p:par>
                              <p:par>
                                <p:cTn id="283" presetID="2" presetClass="exit" presetSubtype="2" fill="hold" grpId="2" nodeType="withEffect">
                                  <p:stCondLst>
                                    <p:cond delay="0"/>
                                  </p:stCondLst>
                                  <p:childTnLst>
                                    <p:anim calcmode="lin" valueType="num">
                                      <p:cBhvr additive="base">
                                        <p:cTn id="284" dur="3000"/>
                                        <p:tgtEl>
                                          <p:spTgt spid="26"/>
                                        </p:tgtEl>
                                        <p:attrNameLst>
                                          <p:attrName>ppt_x</p:attrName>
                                        </p:attrNameLst>
                                      </p:cBhvr>
                                      <p:tavLst>
                                        <p:tav tm="0">
                                          <p:val>
                                            <p:strVal val="ppt_x"/>
                                          </p:val>
                                        </p:tav>
                                        <p:tav tm="100000">
                                          <p:val>
                                            <p:strVal val="1+ppt_w/2"/>
                                          </p:val>
                                        </p:tav>
                                      </p:tavLst>
                                    </p:anim>
                                    <p:anim calcmode="lin" valueType="num">
                                      <p:cBhvr additive="base">
                                        <p:cTn id="285" dur="3000"/>
                                        <p:tgtEl>
                                          <p:spTgt spid="26"/>
                                        </p:tgtEl>
                                        <p:attrNameLst>
                                          <p:attrName>ppt_y</p:attrName>
                                        </p:attrNameLst>
                                      </p:cBhvr>
                                      <p:tavLst>
                                        <p:tav tm="0">
                                          <p:val>
                                            <p:strVal val="ppt_y"/>
                                          </p:val>
                                        </p:tav>
                                        <p:tav tm="100000">
                                          <p:val>
                                            <p:strVal val="ppt_y"/>
                                          </p:val>
                                        </p:tav>
                                      </p:tavLst>
                                    </p:anim>
                                    <p:set>
                                      <p:cBhvr>
                                        <p:cTn id="286" dur="1" fill="hold">
                                          <p:stCondLst>
                                            <p:cond delay="2999"/>
                                          </p:stCondLst>
                                        </p:cTn>
                                        <p:tgtEl>
                                          <p:spTgt spid="26"/>
                                        </p:tgtEl>
                                        <p:attrNameLst>
                                          <p:attrName>style.visibility</p:attrName>
                                        </p:attrNameLst>
                                      </p:cBhvr>
                                      <p:to>
                                        <p:strVal val="hidden"/>
                                      </p:to>
                                    </p:set>
                                  </p:childTnLst>
                                </p:cTn>
                              </p:par>
                              <p:par>
                                <p:cTn id="287" presetID="2" presetClass="exit" presetSubtype="2" fill="hold" grpId="2" nodeType="withEffect">
                                  <p:stCondLst>
                                    <p:cond delay="0"/>
                                  </p:stCondLst>
                                  <p:childTnLst>
                                    <p:anim calcmode="lin" valueType="num">
                                      <p:cBhvr additive="base">
                                        <p:cTn id="288" dur="3000"/>
                                        <p:tgtEl>
                                          <p:spTgt spid="27"/>
                                        </p:tgtEl>
                                        <p:attrNameLst>
                                          <p:attrName>ppt_x</p:attrName>
                                        </p:attrNameLst>
                                      </p:cBhvr>
                                      <p:tavLst>
                                        <p:tav tm="0">
                                          <p:val>
                                            <p:strVal val="ppt_x"/>
                                          </p:val>
                                        </p:tav>
                                        <p:tav tm="100000">
                                          <p:val>
                                            <p:strVal val="1+ppt_w/2"/>
                                          </p:val>
                                        </p:tav>
                                      </p:tavLst>
                                    </p:anim>
                                    <p:anim calcmode="lin" valueType="num">
                                      <p:cBhvr additive="base">
                                        <p:cTn id="289" dur="3000"/>
                                        <p:tgtEl>
                                          <p:spTgt spid="27"/>
                                        </p:tgtEl>
                                        <p:attrNameLst>
                                          <p:attrName>ppt_y</p:attrName>
                                        </p:attrNameLst>
                                      </p:cBhvr>
                                      <p:tavLst>
                                        <p:tav tm="0">
                                          <p:val>
                                            <p:strVal val="ppt_y"/>
                                          </p:val>
                                        </p:tav>
                                        <p:tav tm="100000">
                                          <p:val>
                                            <p:strVal val="ppt_y"/>
                                          </p:val>
                                        </p:tav>
                                      </p:tavLst>
                                    </p:anim>
                                    <p:set>
                                      <p:cBhvr>
                                        <p:cTn id="290" dur="1" fill="hold">
                                          <p:stCondLst>
                                            <p:cond delay="2999"/>
                                          </p:stCondLst>
                                        </p:cTn>
                                        <p:tgtEl>
                                          <p:spTgt spid="27"/>
                                        </p:tgtEl>
                                        <p:attrNameLst>
                                          <p:attrName>style.visibility</p:attrName>
                                        </p:attrNameLst>
                                      </p:cBhvr>
                                      <p:to>
                                        <p:strVal val="hidden"/>
                                      </p:to>
                                    </p:set>
                                  </p:childTnLst>
                                </p:cTn>
                              </p:par>
                              <p:par>
                                <p:cTn id="291" presetID="2" presetClass="exit" presetSubtype="2" fill="hold" grpId="2" nodeType="withEffect">
                                  <p:stCondLst>
                                    <p:cond delay="0"/>
                                  </p:stCondLst>
                                  <p:childTnLst>
                                    <p:anim calcmode="lin" valueType="num">
                                      <p:cBhvr additive="base">
                                        <p:cTn id="292" dur="3000"/>
                                        <p:tgtEl>
                                          <p:spTgt spid="28"/>
                                        </p:tgtEl>
                                        <p:attrNameLst>
                                          <p:attrName>ppt_x</p:attrName>
                                        </p:attrNameLst>
                                      </p:cBhvr>
                                      <p:tavLst>
                                        <p:tav tm="0">
                                          <p:val>
                                            <p:strVal val="ppt_x"/>
                                          </p:val>
                                        </p:tav>
                                        <p:tav tm="100000">
                                          <p:val>
                                            <p:strVal val="1+ppt_w/2"/>
                                          </p:val>
                                        </p:tav>
                                      </p:tavLst>
                                    </p:anim>
                                    <p:anim calcmode="lin" valueType="num">
                                      <p:cBhvr additive="base">
                                        <p:cTn id="293" dur="3000"/>
                                        <p:tgtEl>
                                          <p:spTgt spid="28"/>
                                        </p:tgtEl>
                                        <p:attrNameLst>
                                          <p:attrName>ppt_y</p:attrName>
                                        </p:attrNameLst>
                                      </p:cBhvr>
                                      <p:tavLst>
                                        <p:tav tm="0">
                                          <p:val>
                                            <p:strVal val="ppt_y"/>
                                          </p:val>
                                        </p:tav>
                                        <p:tav tm="100000">
                                          <p:val>
                                            <p:strVal val="ppt_y"/>
                                          </p:val>
                                        </p:tav>
                                      </p:tavLst>
                                    </p:anim>
                                    <p:set>
                                      <p:cBhvr>
                                        <p:cTn id="294" dur="1" fill="hold">
                                          <p:stCondLst>
                                            <p:cond delay="2999"/>
                                          </p:stCondLst>
                                        </p:cTn>
                                        <p:tgtEl>
                                          <p:spTgt spid="28"/>
                                        </p:tgtEl>
                                        <p:attrNameLst>
                                          <p:attrName>style.visibility</p:attrName>
                                        </p:attrNameLst>
                                      </p:cBhvr>
                                      <p:to>
                                        <p:strVal val="hidden"/>
                                      </p:to>
                                    </p:set>
                                  </p:childTnLst>
                                </p:cTn>
                              </p:par>
                              <p:par>
                                <p:cTn id="295" presetID="2" presetClass="exit" presetSubtype="2" fill="hold" grpId="2" nodeType="withEffect">
                                  <p:stCondLst>
                                    <p:cond delay="0"/>
                                  </p:stCondLst>
                                  <p:childTnLst>
                                    <p:anim calcmode="lin" valueType="num">
                                      <p:cBhvr additive="base">
                                        <p:cTn id="296" dur="3000"/>
                                        <p:tgtEl>
                                          <p:spTgt spid="29"/>
                                        </p:tgtEl>
                                        <p:attrNameLst>
                                          <p:attrName>ppt_x</p:attrName>
                                        </p:attrNameLst>
                                      </p:cBhvr>
                                      <p:tavLst>
                                        <p:tav tm="0">
                                          <p:val>
                                            <p:strVal val="ppt_x"/>
                                          </p:val>
                                        </p:tav>
                                        <p:tav tm="100000">
                                          <p:val>
                                            <p:strVal val="1+ppt_w/2"/>
                                          </p:val>
                                        </p:tav>
                                      </p:tavLst>
                                    </p:anim>
                                    <p:anim calcmode="lin" valueType="num">
                                      <p:cBhvr additive="base">
                                        <p:cTn id="297" dur="3000"/>
                                        <p:tgtEl>
                                          <p:spTgt spid="29"/>
                                        </p:tgtEl>
                                        <p:attrNameLst>
                                          <p:attrName>ppt_y</p:attrName>
                                        </p:attrNameLst>
                                      </p:cBhvr>
                                      <p:tavLst>
                                        <p:tav tm="0">
                                          <p:val>
                                            <p:strVal val="ppt_y"/>
                                          </p:val>
                                        </p:tav>
                                        <p:tav tm="100000">
                                          <p:val>
                                            <p:strVal val="ppt_y"/>
                                          </p:val>
                                        </p:tav>
                                      </p:tavLst>
                                    </p:anim>
                                    <p:set>
                                      <p:cBhvr>
                                        <p:cTn id="298" dur="1" fill="hold">
                                          <p:stCondLst>
                                            <p:cond delay="2999"/>
                                          </p:stCondLst>
                                        </p:cTn>
                                        <p:tgtEl>
                                          <p:spTgt spid="29"/>
                                        </p:tgtEl>
                                        <p:attrNameLst>
                                          <p:attrName>style.visibility</p:attrName>
                                        </p:attrNameLst>
                                      </p:cBhvr>
                                      <p:to>
                                        <p:strVal val="hidden"/>
                                      </p:to>
                                    </p:set>
                                  </p:childTnLst>
                                </p:cTn>
                              </p:par>
                              <p:par>
                                <p:cTn id="299" presetID="2" presetClass="exit" presetSubtype="2" fill="hold" grpId="2" nodeType="withEffect">
                                  <p:stCondLst>
                                    <p:cond delay="0"/>
                                  </p:stCondLst>
                                  <p:childTnLst>
                                    <p:anim calcmode="lin" valueType="num">
                                      <p:cBhvr additive="base">
                                        <p:cTn id="300" dur="3000"/>
                                        <p:tgtEl>
                                          <p:spTgt spid="30"/>
                                        </p:tgtEl>
                                        <p:attrNameLst>
                                          <p:attrName>ppt_x</p:attrName>
                                        </p:attrNameLst>
                                      </p:cBhvr>
                                      <p:tavLst>
                                        <p:tav tm="0">
                                          <p:val>
                                            <p:strVal val="ppt_x"/>
                                          </p:val>
                                        </p:tav>
                                        <p:tav tm="100000">
                                          <p:val>
                                            <p:strVal val="1+ppt_w/2"/>
                                          </p:val>
                                        </p:tav>
                                      </p:tavLst>
                                    </p:anim>
                                    <p:anim calcmode="lin" valueType="num">
                                      <p:cBhvr additive="base">
                                        <p:cTn id="301" dur="3000"/>
                                        <p:tgtEl>
                                          <p:spTgt spid="30"/>
                                        </p:tgtEl>
                                        <p:attrNameLst>
                                          <p:attrName>ppt_y</p:attrName>
                                        </p:attrNameLst>
                                      </p:cBhvr>
                                      <p:tavLst>
                                        <p:tav tm="0">
                                          <p:val>
                                            <p:strVal val="ppt_y"/>
                                          </p:val>
                                        </p:tav>
                                        <p:tav tm="100000">
                                          <p:val>
                                            <p:strVal val="ppt_y"/>
                                          </p:val>
                                        </p:tav>
                                      </p:tavLst>
                                    </p:anim>
                                    <p:set>
                                      <p:cBhvr>
                                        <p:cTn id="302" dur="1" fill="hold">
                                          <p:stCondLst>
                                            <p:cond delay="2999"/>
                                          </p:stCondLst>
                                        </p:cTn>
                                        <p:tgtEl>
                                          <p:spTgt spid="30"/>
                                        </p:tgtEl>
                                        <p:attrNameLst>
                                          <p:attrName>style.visibility</p:attrName>
                                        </p:attrNameLst>
                                      </p:cBhvr>
                                      <p:to>
                                        <p:strVal val="hidden"/>
                                      </p:to>
                                    </p:set>
                                  </p:childTnLst>
                                </p:cTn>
                              </p:par>
                              <p:par>
                                <p:cTn id="303" presetID="2" presetClass="exit" presetSubtype="2" fill="hold" grpId="2" nodeType="withEffect">
                                  <p:stCondLst>
                                    <p:cond delay="0"/>
                                  </p:stCondLst>
                                  <p:childTnLst>
                                    <p:anim calcmode="lin" valueType="num">
                                      <p:cBhvr additive="base">
                                        <p:cTn id="304" dur="3000"/>
                                        <p:tgtEl>
                                          <p:spTgt spid="31"/>
                                        </p:tgtEl>
                                        <p:attrNameLst>
                                          <p:attrName>ppt_x</p:attrName>
                                        </p:attrNameLst>
                                      </p:cBhvr>
                                      <p:tavLst>
                                        <p:tav tm="0">
                                          <p:val>
                                            <p:strVal val="ppt_x"/>
                                          </p:val>
                                        </p:tav>
                                        <p:tav tm="100000">
                                          <p:val>
                                            <p:strVal val="1+ppt_w/2"/>
                                          </p:val>
                                        </p:tav>
                                      </p:tavLst>
                                    </p:anim>
                                    <p:anim calcmode="lin" valueType="num">
                                      <p:cBhvr additive="base">
                                        <p:cTn id="305" dur="3000"/>
                                        <p:tgtEl>
                                          <p:spTgt spid="31"/>
                                        </p:tgtEl>
                                        <p:attrNameLst>
                                          <p:attrName>ppt_y</p:attrName>
                                        </p:attrNameLst>
                                      </p:cBhvr>
                                      <p:tavLst>
                                        <p:tav tm="0">
                                          <p:val>
                                            <p:strVal val="ppt_y"/>
                                          </p:val>
                                        </p:tav>
                                        <p:tav tm="100000">
                                          <p:val>
                                            <p:strVal val="ppt_y"/>
                                          </p:val>
                                        </p:tav>
                                      </p:tavLst>
                                    </p:anim>
                                    <p:set>
                                      <p:cBhvr>
                                        <p:cTn id="306" dur="1" fill="hold">
                                          <p:stCondLst>
                                            <p:cond delay="2999"/>
                                          </p:stCondLst>
                                        </p:cTn>
                                        <p:tgtEl>
                                          <p:spTgt spid="31"/>
                                        </p:tgtEl>
                                        <p:attrNameLst>
                                          <p:attrName>style.visibility</p:attrName>
                                        </p:attrNameLst>
                                      </p:cBhvr>
                                      <p:to>
                                        <p:strVal val="hidden"/>
                                      </p:to>
                                    </p:set>
                                  </p:childTnLst>
                                </p:cTn>
                              </p:par>
                              <p:par>
                                <p:cTn id="307" presetID="2" presetClass="exit" presetSubtype="2" fill="hold" grpId="2" nodeType="withEffect">
                                  <p:stCondLst>
                                    <p:cond delay="0"/>
                                  </p:stCondLst>
                                  <p:childTnLst>
                                    <p:anim calcmode="lin" valueType="num">
                                      <p:cBhvr additive="base">
                                        <p:cTn id="308" dur="3000"/>
                                        <p:tgtEl>
                                          <p:spTgt spid="32"/>
                                        </p:tgtEl>
                                        <p:attrNameLst>
                                          <p:attrName>ppt_x</p:attrName>
                                        </p:attrNameLst>
                                      </p:cBhvr>
                                      <p:tavLst>
                                        <p:tav tm="0">
                                          <p:val>
                                            <p:strVal val="ppt_x"/>
                                          </p:val>
                                        </p:tav>
                                        <p:tav tm="100000">
                                          <p:val>
                                            <p:strVal val="1+ppt_w/2"/>
                                          </p:val>
                                        </p:tav>
                                      </p:tavLst>
                                    </p:anim>
                                    <p:anim calcmode="lin" valueType="num">
                                      <p:cBhvr additive="base">
                                        <p:cTn id="309" dur="3000"/>
                                        <p:tgtEl>
                                          <p:spTgt spid="32"/>
                                        </p:tgtEl>
                                        <p:attrNameLst>
                                          <p:attrName>ppt_y</p:attrName>
                                        </p:attrNameLst>
                                      </p:cBhvr>
                                      <p:tavLst>
                                        <p:tav tm="0">
                                          <p:val>
                                            <p:strVal val="ppt_y"/>
                                          </p:val>
                                        </p:tav>
                                        <p:tav tm="100000">
                                          <p:val>
                                            <p:strVal val="ppt_y"/>
                                          </p:val>
                                        </p:tav>
                                      </p:tavLst>
                                    </p:anim>
                                    <p:set>
                                      <p:cBhvr>
                                        <p:cTn id="310" dur="1" fill="hold">
                                          <p:stCondLst>
                                            <p:cond delay="2999"/>
                                          </p:stCondLst>
                                        </p:cTn>
                                        <p:tgtEl>
                                          <p:spTgt spid="32"/>
                                        </p:tgtEl>
                                        <p:attrNameLst>
                                          <p:attrName>style.visibility</p:attrName>
                                        </p:attrNameLst>
                                      </p:cBhvr>
                                      <p:to>
                                        <p:strVal val="hidden"/>
                                      </p:to>
                                    </p:set>
                                  </p:childTnLst>
                                </p:cTn>
                              </p:par>
                              <p:par>
                                <p:cTn id="311" presetID="2" presetClass="exit" presetSubtype="2" fill="hold" grpId="2" nodeType="withEffect">
                                  <p:stCondLst>
                                    <p:cond delay="0"/>
                                  </p:stCondLst>
                                  <p:childTnLst>
                                    <p:anim calcmode="lin" valueType="num">
                                      <p:cBhvr additive="base">
                                        <p:cTn id="312" dur="3000"/>
                                        <p:tgtEl>
                                          <p:spTgt spid="33"/>
                                        </p:tgtEl>
                                        <p:attrNameLst>
                                          <p:attrName>ppt_x</p:attrName>
                                        </p:attrNameLst>
                                      </p:cBhvr>
                                      <p:tavLst>
                                        <p:tav tm="0">
                                          <p:val>
                                            <p:strVal val="ppt_x"/>
                                          </p:val>
                                        </p:tav>
                                        <p:tav tm="100000">
                                          <p:val>
                                            <p:strVal val="1+ppt_w/2"/>
                                          </p:val>
                                        </p:tav>
                                      </p:tavLst>
                                    </p:anim>
                                    <p:anim calcmode="lin" valueType="num">
                                      <p:cBhvr additive="base">
                                        <p:cTn id="313" dur="3000"/>
                                        <p:tgtEl>
                                          <p:spTgt spid="33"/>
                                        </p:tgtEl>
                                        <p:attrNameLst>
                                          <p:attrName>ppt_y</p:attrName>
                                        </p:attrNameLst>
                                      </p:cBhvr>
                                      <p:tavLst>
                                        <p:tav tm="0">
                                          <p:val>
                                            <p:strVal val="ppt_y"/>
                                          </p:val>
                                        </p:tav>
                                        <p:tav tm="100000">
                                          <p:val>
                                            <p:strVal val="ppt_y"/>
                                          </p:val>
                                        </p:tav>
                                      </p:tavLst>
                                    </p:anim>
                                    <p:set>
                                      <p:cBhvr>
                                        <p:cTn id="314" dur="1" fill="hold">
                                          <p:stCondLst>
                                            <p:cond delay="2999"/>
                                          </p:stCondLst>
                                        </p:cTn>
                                        <p:tgtEl>
                                          <p:spTgt spid="33"/>
                                        </p:tgtEl>
                                        <p:attrNameLst>
                                          <p:attrName>style.visibility</p:attrName>
                                        </p:attrNameLst>
                                      </p:cBhvr>
                                      <p:to>
                                        <p:strVal val="hidden"/>
                                      </p:to>
                                    </p:set>
                                  </p:childTnLst>
                                </p:cTn>
                              </p:par>
                              <p:par>
                                <p:cTn id="315" presetID="2" presetClass="exit" presetSubtype="2" fill="hold" grpId="2" nodeType="withEffect">
                                  <p:stCondLst>
                                    <p:cond delay="0"/>
                                  </p:stCondLst>
                                  <p:childTnLst>
                                    <p:anim calcmode="lin" valueType="num">
                                      <p:cBhvr additive="base">
                                        <p:cTn id="316" dur="3000"/>
                                        <p:tgtEl>
                                          <p:spTgt spid="34"/>
                                        </p:tgtEl>
                                        <p:attrNameLst>
                                          <p:attrName>ppt_x</p:attrName>
                                        </p:attrNameLst>
                                      </p:cBhvr>
                                      <p:tavLst>
                                        <p:tav tm="0">
                                          <p:val>
                                            <p:strVal val="ppt_x"/>
                                          </p:val>
                                        </p:tav>
                                        <p:tav tm="100000">
                                          <p:val>
                                            <p:strVal val="1+ppt_w/2"/>
                                          </p:val>
                                        </p:tav>
                                      </p:tavLst>
                                    </p:anim>
                                    <p:anim calcmode="lin" valueType="num">
                                      <p:cBhvr additive="base">
                                        <p:cTn id="317" dur="3000"/>
                                        <p:tgtEl>
                                          <p:spTgt spid="34"/>
                                        </p:tgtEl>
                                        <p:attrNameLst>
                                          <p:attrName>ppt_y</p:attrName>
                                        </p:attrNameLst>
                                      </p:cBhvr>
                                      <p:tavLst>
                                        <p:tav tm="0">
                                          <p:val>
                                            <p:strVal val="ppt_y"/>
                                          </p:val>
                                        </p:tav>
                                        <p:tav tm="100000">
                                          <p:val>
                                            <p:strVal val="ppt_y"/>
                                          </p:val>
                                        </p:tav>
                                      </p:tavLst>
                                    </p:anim>
                                    <p:set>
                                      <p:cBhvr>
                                        <p:cTn id="318" dur="1" fill="hold">
                                          <p:stCondLst>
                                            <p:cond delay="2999"/>
                                          </p:stCondLst>
                                        </p:cTn>
                                        <p:tgtEl>
                                          <p:spTgt spid="34"/>
                                        </p:tgtEl>
                                        <p:attrNameLst>
                                          <p:attrName>style.visibility</p:attrName>
                                        </p:attrNameLst>
                                      </p:cBhvr>
                                      <p:to>
                                        <p:strVal val="hidden"/>
                                      </p:to>
                                    </p:set>
                                  </p:childTnLst>
                                </p:cTn>
                              </p:par>
                              <p:par>
                                <p:cTn id="319" presetID="2" presetClass="exit" presetSubtype="2" fill="hold" grpId="2" nodeType="withEffect">
                                  <p:stCondLst>
                                    <p:cond delay="0"/>
                                  </p:stCondLst>
                                  <p:childTnLst>
                                    <p:anim calcmode="lin" valueType="num">
                                      <p:cBhvr additive="base">
                                        <p:cTn id="320" dur="3000"/>
                                        <p:tgtEl>
                                          <p:spTgt spid="35"/>
                                        </p:tgtEl>
                                        <p:attrNameLst>
                                          <p:attrName>ppt_x</p:attrName>
                                        </p:attrNameLst>
                                      </p:cBhvr>
                                      <p:tavLst>
                                        <p:tav tm="0">
                                          <p:val>
                                            <p:strVal val="ppt_x"/>
                                          </p:val>
                                        </p:tav>
                                        <p:tav tm="100000">
                                          <p:val>
                                            <p:strVal val="1+ppt_w/2"/>
                                          </p:val>
                                        </p:tav>
                                      </p:tavLst>
                                    </p:anim>
                                    <p:anim calcmode="lin" valueType="num">
                                      <p:cBhvr additive="base">
                                        <p:cTn id="321" dur="3000"/>
                                        <p:tgtEl>
                                          <p:spTgt spid="35"/>
                                        </p:tgtEl>
                                        <p:attrNameLst>
                                          <p:attrName>ppt_y</p:attrName>
                                        </p:attrNameLst>
                                      </p:cBhvr>
                                      <p:tavLst>
                                        <p:tav tm="0">
                                          <p:val>
                                            <p:strVal val="ppt_y"/>
                                          </p:val>
                                        </p:tav>
                                        <p:tav tm="100000">
                                          <p:val>
                                            <p:strVal val="ppt_y"/>
                                          </p:val>
                                        </p:tav>
                                      </p:tavLst>
                                    </p:anim>
                                    <p:set>
                                      <p:cBhvr>
                                        <p:cTn id="322" dur="1" fill="hold">
                                          <p:stCondLst>
                                            <p:cond delay="2999"/>
                                          </p:stCondLst>
                                        </p:cTn>
                                        <p:tgtEl>
                                          <p:spTgt spid="35"/>
                                        </p:tgtEl>
                                        <p:attrNameLst>
                                          <p:attrName>style.visibility</p:attrName>
                                        </p:attrNameLst>
                                      </p:cBhvr>
                                      <p:to>
                                        <p:strVal val="hidden"/>
                                      </p:to>
                                    </p:set>
                                  </p:childTnLst>
                                </p:cTn>
                              </p:par>
                              <p:par>
                                <p:cTn id="323" presetID="2" presetClass="exit" presetSubtype="2" fill="hold" grpId="2" nodeType="withEffect">
                                  <p:stCondLst>
                                    <p:cond delay="0"/>
                                  </p:stCondLst>
                                  <p:childTnLst>
                                    <p:anim calcmode="lin" valueType="num">
                                      <p:cBhvr additive="base">
                                        <p:cTn id="324" dur="3000"/>
                                        <p:tgtEl>
                                          <p:spTgt spid="36"/>
                                        </p:tgtEl>
                                        <p:attrNameLst>
                                          <p:attrName>ppt_x</p:attrName>
                                        </p:attrNameLst>
                                      </p:cBhvr>
                                      <p:tavLst>
                                        <p:tav tm="0">
                                          <p:val>
                                            <p:strVal val="ppt_x"/>
                                          </p:val>
                                        </p:tav>
                                        <p:tav tm="100000">
                                          <p:val>
                                            <p:strVal val="1+ppt_w/2"/>
                                          </p:val>
                                        </p:tav>
                                      </p:tavLst>
                                    </p:anim>
                                    <p:anim calcmode="lin" valueType="num">
                                      <p:cBhvr additive="base">
                                        <p:cTn id="325" dur="3000"/>
                                        <p:tgtEl>
                                          <p:spTgt spid="36"/>
                                        </p:tgtEl>
                                        <p:attrNameLst>
                                          <p:attrName>ppt_y</p:attrName>
                                        </p:attrNameLst>
                                      </p:cBhvr>
                                      <p:tavLst>
                                        <p:tav tm="0">
                                          <p:val>
                                            <p:strVal val="ppt_y"/>
                                          </p:val>
                                        </p:tav>
                                        <p:tav tm="100000">
                                          <p:val>
                                            <p:strVal val="ppt_y"/>
                                          </p:val>
                                        </p:tav>
                                      </p:tavLst>
                                    </p:anim>
                                    <p:set>
                                      <p:cBhvr>
                                        <p:cTn id="326" dur="1" fill="hold">
                                          <p:stCondLst>
                                            <p:cond delay="2999"/>
                                          </p:stCondLst>
                                        </p:cTn>
                                        <p:tgtEl>
                                          <p:spTgt spid="36"/>
                                        </p:tgtEl>
                                        <p:attrNameLst>
                                          <p:attrName>style.visibility</p:attrName>
                                        </p:attrNameLst>
                                      </p:cBhvr>
                                      <p:to>
                                        <p:strVal val="hidden"/>
                                      </p:to>
                                    </p:set>
                                  </p:childTnLst>
                                </p:cTn>
                              </p:par>
                              <p:par>
                                <p:cTn id="327" presetID="2" presetClass="exit" presetSubtype="2" fill="hold" grpId="2" nodeType="withEffect">
                                  <p:stCondLst>
                                    <p:cond delay="0"/>
                                  </p:stCondLst>
                                  <p:childTnLst>
                                    <p:anim calcmode="lin" valueType="num">
                                      <p:cBhvr additive="base">
                                        <p:cTn id="328" dur="3000"/>
                                        <p:tgtEl>
                                          <p:spTgt spid="37"/>
                                        </p:tgtEl>
                                        <p:attrNameLst>
                                          <p:attrName>ppt_x</p:attrName>
                                        </p:attrNameLst>
                                      </p:cBhvr>
                                      <p:tavLst>
                                        <p:tav tm="0">
                                          <p:val>
                                            <p:strVal val="ppt_x"/>
                                          </p:val>
                                        </p:tav>
                                        <p:tav tm="100000">
                                          <p:val>
                                            <p:strVal val="1+ppt_w/2"/>
                                          </p:val>
                                        </p:tav>
                                      </p:tavLst>
                                    </p:anim>
                                    <p:anim calcmode="lin" valueType="num">
                                      <p:cBhvr additive="base">
                                        <p:cTn id="329" dur="3000"/>
                                        <p:tgtEl>
                                          <p:spTgt spid="37"/>
                                        </p:tgtEl>
                                        <p:attrNameLst>
                                          <p:attrName>ppt_y</p:attrName>
                                        </p:attrNameLst>
                                      </p:cBhvr>
                                      <p:tavLst>
                                        <p:tav tm="0">
                                          <p:val>
                                            <p:strVal val="ppt_y"/>
                                          </p:val>
                                        </p:tav>
                                        <p:tav tm="100000">
                                          <p:val>
                                            <p:strVal val="ppt_y"/>
                                          </p:val>
                                        </p:tav>
                                      </p:tavLst>
                                    </p:anim>
                                    <p:set>
                                      <p:cBhvr>
                                        <p:cTn id="330" dur="1" fill="hold">
                                          <p:stCondLst>
                                            <p:cond delay="2999"/>
                                          </p:stCondLst>
                                        </p:cTn>
                                        <p:tgtEl>
                                          <p:spTgt spid="37"/>
                                        </p:tgtEl>
                                        <p:attrNameLst>
                                          <p:attrName>style.visibility</p:attrName>
                                        </p:attrNameLst>
                                      </p:cBhvr>
                                      <p:to>
                                        <p:strVal val="hidden"/>
                                      </p:to>
                                    </p:set>
                                  </p:childTnLst>
                                </p:cTn>
                              </p:par>
                              <p:par>
                                <p:cTn id="331" presetID="2" presetClass="exit" presetSubtype="2" fill="hold" grpId="2" nodeType="withEffect">
                                  <p:stCondLst>
                                    <p:cond delay="0"/>
                                  </p:stCondLst>
                                  <p:childTnLst>
                                    <p:anim calcmode="lin" valueType="num">
                                      <p:cBhvr additive="base">
                                        <p:cTn id="332" dur="3000"/>
                                        <p:tgtEl>
                                          <p:spTgt spid="38"/>
                                        </p:tgtEl>
                                        <p:attrNameLst>
                                          <p:attrName>ppt_x</p:attrName>
                                        </p:attrNameLst>
                                      </p:cBhvr>
                                      <p:tavLst>
                                        <p:tav tm="0">
                                          <p:val>
                                            <p:strVal val="ppt_x"/>
                                          </p:val>
                                        </p:tav>
                                        <p:tav tm="100000">
                                          <p:val>
                                            <p:strVal val="1+ppt_w/2"/>
                                          </p:val>
                                        </p:tav>
                                      </p:tavLst>
                                    </p:anim>
                                    <p:anim calcmode="lin" valueType="num">
                                      <p:cBhvr additive="base">
                                        <p:cTn id="333" dur="3000"/>
                                        <p:tgtEl>
                                          <p:spTgt spid="38"/>
                                        </p:tgtEl>
                                        <p:attrNameLst>
                                          <p:attrName>ppt_y</p:attrName>
                                        </p:attrNameLst>
                                      </p:cBhvr>
                                      <p:tavLst>
                                        <p:tav tm="0">
                                          <p:val>
                                            <p:strVal val="ppt_y"/>
                                          </p:val>
                                        </p:tav>
                                        <p:tav tm="100000">
                                          <p:val>
                                            <p:strVal val="ppt_y"/>
                                          </p:val>
                                        </p:tav>
                                      </p:tavLst>
                                    </p:anim>
                                    <p:set>
                                      <p:cBhvr>
                                        <p:cTn id="334" dur="1" fill="hold">
                                          <p:stCondLst>
                                            <p:cond delay="2999"/>
                                          </p:stCondLst>
                                        </p:cTn>
                                        <p:tgtEl>
                                          <p:spTgt spid="38"/>
                                        </p:tgtEl>
                                        <p:attrNameLst>
                                          <p:attrName>style.visibility</p:attrName>
                                        </p:attrNameLst>
                                      </p:cBhvr>
                                      <p:to>
                                        <p:strVal val="hidden"/>
                                      </p:to>
                                    </p:set>
                                  </p:childTnLst>
                                </p:cTn>
                              </p:par>
                              <p:par>
                                <p:cTn id="335" presetID="2" presetClass="exit" presetSubtype="2" fill="hold" grpId="2" nodeType="withEffect">
                                  <p:stCondLst>
                                    <p:cond delay="0"/>
                                  </p:stCondLst>
                                  <p:childTnLst>
                                    <p:anim calcmode="lin" valueType="num">
                                      <p:cBhvr additive="base">
                                        <p:cTn id="336" dur="3000"/>
                                        <p:tgtEl>
                                          <p:spTgt spid="39"/>
                                        </p:tgtEl>
                                        <p:attrNameLst>
                                          <p:attrName>ppt_x</p:attrName>
                                        </p:attrNameLst>
                                      </p:cBhvr>
                                      <p:tavLst>
                                        <p:tav tm="0">
                                          <p:val>
                                            <p:strVal val="ppt_x"/>
                                          </p:val>
                                        </p:tav>
                                        <p:tav tm="100000">
                                          <p:val>
                                            <p:strVal val="1+ppt_w/2"/>
                                          </p:val>
                                        </p:tav>
                                      </p:tavLst>
                                    </p:anim>
                                    <p:anim calcmode="lin" valueType="num">
                                      <p:cBhvr additive="base">
                                        <p:cTn id="337" dur="3000"/>
                                        <p:tgtEl>
                                          <p:spTgt spid="39"/>
                                        </p:tgtEl>
                                        <p:attrNameLst>
                                          <p:attrName>ppt_y</p:attrName>
                                        </p:attrNameLst>
                                      </p:cBhvr>
                                      <p:tavLst>
                                        <p:tav tm="0">
                                          <p:val>
                                            <p:strVal val="ppt_y"/>
                                          </p:val>
                                        </p:tav>
                                        <p:tav tm="100000">
                                          <p:val>
                                            <p:strVal val="ppt_y"/>
                                          </p:val>
                                        </p:tav>
                                      </p:tavLst>
                                    </p:anim>
                                    <p:set>
                                      <p:cBhvr>
                                        <p:cTn id="338" dur="1" fill="hold">
                                          <p:stCondLst>
                                            <p:cond delay="2999"/>
                                          </p:stCondLst>
                                        </p:cTn>
                                        <p:tgtEl>
                                          <p:spTgt spid="39"/>
                                        </p:tgtEl>
                                        <p:attrNameLst>
                                          <p:attrName>style.visibility</p:attrName>
                                        </p:attrNameLst>
                                      </p:cBhvr>
                                      <p:to>
                                        <p:strVal val="hidden"/>
                                      </p:to>
                                    </p:set>
                                  </p:childTnLst>
                                </p:cTn>
                              </p:par>
                              <p:par>
                                <p:cTn id="339" presetID="2" presetClass="exit" presetSubtype="2" fill="hold" grpId="2" nodeType="withEffect">
                                  <p:stCondLst>
                                    <p:cond delay="0"/>
                                  </p:stCondLst>
                                  <p:childTnLst>
                                    <p:anim calcmode="lin" valueType="num">
                                      <p:cBhvr additive="base">
                                        <p:cTn id="340" dur="3000"/>
                                        <p:tgtEl>
                                          <p:spTgt spid="40"/>
                                        </p:tgtEl>
                                        <p:attrNameLst>
                                          <p:attrName>ppt_x</p:attrName>
                                        </p:attrNameLst>
                                      </p:cBhvr>
                                      <p:tavLst>
                                        <p:tav tm="0">
                                          <p:val>
                                            <p:strVal val="ppt_x"/>
                                          </p:val>
                                        </p:tav>
                                        <p:tav tm="100000">
                                          <p:val>
                                            <p:strVal val="1+ppt_w/2"/>
                                          </p:val>
                                        </p:tav>
                                      </p:tavLst>
                                    </p:anim>
                                    <p:anim calcmode="lin" valueType="num">
                                      <p:cBhvr additive="base">
                                        <p:cTn id="341" dur="3000"/>
                                        <p:tgtEl>
                                          <p:spTgt spid="40"/>
                                        </p:tgtEl>
                                        <p:attrNameLst>
                                          <p:attrName>ppt_y</p:attrName>
                                        </p:attrNameLst>
                                      </p:cBhvr>
                                      <p:tavLst>
                                        <p:tav tm="0">
                                          <p:val>
                                            <p:strVal val="ppt_y"/>
                                          </p:val>
                                        </p:tav>
                                        <p:tav tm="100000">
                                          <p:val>
                                            <p:strVal val="ppt_y"/>
                                          </p:val>
                                        </p:tav>
                                      </p:tavLst>
                                    </p:anim>
                                    <p:set>
                                      <p:cBhvr>
                                        <p:cTn id="342" dur="1" fill="hold">
                                          <p:stCondLst>
                                            <p:cond delay="2999"/>
                                          </p:stCondLst>
                                        </p:cTn>
                                        <p:tgtEl>
                                          <p:spTgt spid="40"/>
                                        </p:tgtEl>
                                        <p:attrNameLst>
                                          <p:attrName>style.visibility</p:attrName>
                                        </p:attrNameLst>
                                      </p:cBhvr>
                                      <p:to>
                                        <p:strVal val="hidden"/>
                                      </p:to>
                                    </p:set>
                                  </p:childTnLst>
                                </p:cTn>
                              </p:par>
                              <p:par>
                                <p:cTn id="343" presetID="2" presetClass="exit" presetSubtype="2" fill="hold" grpId="2" nodeType="withEffect">
                                  <p:stCondLst>
                                    <p:cond delay="0"/>
                                  </p:stCondLst>
                                  <p:childTnLst>
                                    <p:anim calcmode="lin" valueType="num">
                                      <p:cBhvr additive="base">
                                        <p:cTn id="344" dur="3000"/>
                                        <p:tgtEl>
                                          <p:spTgt spid="41"/>
                                        </p:tgtEl>
                                        <p:attrNameLst>
                                          <p:attrName>ppt_x</p:attrName>
                                        </p:attrNameLst>
                                      </p:cBhvr>
                                      <p:tavLst>
                                        <p:tav tm="0">
                                          <p:val>
                                            <p:strVal val="ppt_x"/>
                                          </p:val>
                                        </p:tav>
                                        <p:tav tm="100000">
                                          <p:val>
                                            <p:strVal val="1+ppt_w/2"/>
                                          </p:val>
                                        </p:tav>
                                      </p:tavLst>
                                    </p:anim>
                                    <p:anim calcmode="lin" valueType="num">
                                      <p:cBhvr additive="base">
                                        <p:cTn id="345" dur="3000"/>
                                        <p:tgtEl>
                                          <p:spTgt spid="41"/>
                                        </p:tgtEl>
                                        <p:attrNameLst>
                                          <p:attrName>ppt_y</p:attrName>
                                        </p:attrNameLst>
                                      </p:cBhvr>
                                      <p:tavLst>
                                        <p:tav tm="0">
                                          <p:val>
                                            <p:strVal val="ppt_y"/>
                                          </p:val>
                                        </p:tav>
                                        <p:tav tm="100000">
                                          <p:val>
                                            <p:strVal val="ppt_y"/>
                                          </p:val>
                                        </p:tav>
                                      </p:tavLst>
                                    </p:anim>
                                    <p:set>
                                      <p:cBhvr>
                                        <p:cTn id="346" dur="1" fill="hold">
                                          <p:stCondLst>
                                            <p:cond delay="2999"/>
                                          </p:stCondLst>
                                        </p:cTn>
                                        <p:tgtEl>
                                          <p:spTgt spid="41"/>
                                        </p:tgtEl>
                                        <p:attrNameLst>
                                          <p:attrName>style.visibility</p:attrName>
                                        </p:attrNameLst>
                                      </p:cBhvr>
                                      <p:to>
                                        <p:strVal val="hidden"/>
                                      </p:to>
                                    </p:set>
                                  </p:childTnLst>
                                </p:cTn>
                              </p:par>
                              <p:par>
                                <p:cTn id="347" presetID="2" presetClass="exit" presetSubtype="2" fill="hold" grpId="2" nodeType="withEffect">
                                  <p:stCondLst>
                                    <p:cond delay="0"/>
                                  </p:stCondLst>
                                  <p:childTnLst>
                                    <p:anim calcmode="lin" valueType="num">
                                      <p:cBhvr additive="base">
                                        <p:cTn id="348" dur="3000"/>
                                        <p:tgtEl>
                                          <p:spTgt spid="42"/>
                                        </p:tgtEl>
                                        <p:attrNameLst>
                                          <p:attrName>ppt_x</p:attrName>
                                        </p:attrNameLst>
                                      </p:cBhvr>
                                      <p:tavLst>
                                        <p:tav tm="0">
                                          <p:val>
                                            <p:strVal val="ppt_x"/>
                                          </p:val>
                                        </p:tav>
                                        <p:tav tm="100000">
                                          <p:val>
                                            <p:strVal val="1+ppt_w/2"/>
                                          </p:val>
                                        </p:tav>
                                      </p:tavLst>
                                    </p:anim>
                                    <p:anim calcmode="lin" valueType="num">
                                      <p:cBhvr additive="base">
                                        <p:cTn id="349" dur="3000"/>
                                        <p:tgtEl>
                                          <p:spTgt spid="42"/>
                                        </p:tgtEl>
                                        <p:attrNameLst>
                                          <p:attrName>ppt_y</p:attrName>
                                        </p:attrNameLst>
                                      </p:cBhvr>
                                      <p:tavLst>
                                        <p:tav tm="0">
                                          <p:val>
                                            <p:strVal val="ppt_y"/>
                                          </p:val>
                                        </p:tav>
                                        <p:tav tm="100000">
                                          <p:val>
                                            <p:strVal val="ppt_y"/>
                                          </p:val>
                                        </p:tav>
                                      </p:tavLst>
                                    </p:anim>
                                    <p:set>
                                      <p:cBhvr>
                                        <p:cTn id="350" dur="1" fill="hold">
                                          <p:stCondLst>
                                            <p:cond delay="2999"/>
                                          </p:stCondLst>
                                        </p:cTn>
                                        <p:tgtEl>
                                          <p:spTgt spid="42"/>
                                        </p:tgtEl>
                                        <p:attrNameLst>
                                          <p:attrName>style.visibility</p:attrName>
                                        </p:attrNameLst>
                                      </p:cBhvr>
                                      <p:to>
                                        <p:strVal val="hidden"/>
                                      </p:to>
                                    </p:set>
                                  </p:childTnLst>
                                </p:cTn>
                              </p:par>
                              <p:par>
                                <p:cTn id="351" presetID="23" presetClass="entr" presetSubtype="272" fill="hold" nodeType="withEffect">
                                  <p:stCondLst>
                                    <p:cond delay="0"/>
                                  </p:stCondLst>
                                  <p:childTnLst>
                                    <p:set>
                                      <p:cBhvr>
                                        <p:cTn id="352" dur="1" fill="hold">
                                          <p:stCondLst>
                                            <p:cond delay="0"/>
                                          </p:stCondLst>
                                        </p:cTn>
                                        <p:tgtEl>
                                          <p:spTgt spid="4"/>
                                        </p:tgtEl>
                                        <p:attrNameLst>
                                          <p:attrName>style.visibility</p:attrName>
                                        </p:attrNameLst>
                                      </p:cBhvr>
                                      <p:to>
                                        <p:strVal val="visible"/>
                                      </p:to>
                                    </p:set>
                                    <p:anim calcmode="lin" valueType="num">
                                      <p:cBhvr>
                                        <p:cTn id="353" dur="3000" fill="hold"/>
                                        <p:tgtEl>
                                          <p:spTgt spid="4"/>
                                        </p:tgtEl>
                                        <p:attrNameLst>
                                          <p:attrName>ppt_w</p:attrName>
                                        </p:attrNameLst>
                                      </p:cBhvr>
                                      <p:tavLst>
                                        <p:tav tm="0">
                                          <p:val>
                                            <p:strVal val="2/3*#ppt_w"/>
                                          </p:val>
                                        </p:tav>
                                        <p:tav tm="100000">
                                          <p:val>
                                            <p:strVal val="#ppt_w"/>
                                          </p:val>
                                        </p:tav>
                                      </p:tavLst>
                                    </p:anim>
                                    <p:anim calcmode="lin" valueType="num">
                                      <p:cBhvr>
                                        <p:cTn id="354" dur="3000" fill="hold"/>
                                        <p:tgtEl>
                                          <p:spTgt spid="4"/>
                                        </p:tgtEl>
                                        <p:attrNameLst>
                                          <p:attrName>ppt_h</p:attrName>
                                        </p:attrNameLst>
                                      </p:cBhvr>
                                      <p:tavLst>
                                        <p:tav tm="0">
                                          <p:val>
                                            <p:strVal val="2/3*#ppt_h"/>
                                          </p:val>
                                        </p:tav>
                                        <p:tav tm="100000">
                                          <p:val>
                                            <p:strVal val="#ppt_h"/>
                                          </p:val>
                                        </p:tav>
                                      </p:tavLst>
                                    </p:anim>
                                  </p:childTnLst>
                                </p:cTn>
                              </p:par>
                              <p:par>
                                <p:cTn id="355" presetID="16" presetClass="entr" presetSubtype="37" fill="hold" nodeType="withEffect">
                                  <p:stCondLst>
                                    <p:cond delay="0"/>
                                  </p:stCondLst>
                                  <p:childTnLst>
                                    <p:set>
                                      <p:cBhvr>
                                        <p:cTn id="356" dur="1" fill="hold">
                                          <p:stCondLst>
                                            <p:cond delay="0"/>
                                          </p:stCondLst>
                                        </p:cTn>
                                        <p:tgtEl>
                                          <p:spTgt spid="4"/>
                                        </p:tgtEl>
                                        <p:attrNameLst>
                                          <p:attrName>style.visibility</p:attrName>
                                        </p:attrNameLst>
                                      </p:cBhvr>
                                      <p:to>
                                        <p:strVal val="visible"/>
                                      </p:to>
                                    </p:set>
                                    <p:animEffect transition="in" filter="barn(outVertical)">
                                      <p:cBhvr>
                                        <p:cTn id="3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5(www.brodyaga.com).jpg"/>
          <p:cNvPicPr>
            <a:picLocks noChangeAspect="1"/>
          </p:cNvPicPr>
          <p:nvPr/>
        </p:nvPicPr>
        <p:blipFill>
          <a:blip r:embed="rId2"/>
          <a:stretch>
            <a:fillRect/>
          </a:stretch>
        </p:blipFill>
        <p:spPr>
          <a:xfrm>
            <a:off x="23689" y="0"/>
            <a:ext cx="9096622" cy="6858000"/>
          </a:xfrm>
          <a:prstGeom prst="rect">
            <a:avLst/>
          </a:prstGeom>
        </p:spPr>
      </p:pic>
      <p:sp>
        <p:nvSpPr>
          <p:cNvPr id="5" name="4 Anillo"/>
          <p:cNvSpPr/>
          <p:nvPr/>
        </p:nvSpPr>
        <p:spPr>
          <a:xfrm>
            <a:off x="0" y="1357298"/>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1428736"/>
            <a:ext cx="928662" cy="4002950"/>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000132"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500166"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000264"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500298"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000364"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00430"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000528"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00562"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5000660" y="1428736"/>
            <a:ext cx="928662"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438781" y="1428736"/>
            <a:ext cx="990575"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938879" y="1428736"/>
            <a:ext cx="990575"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428736"/>
            <a:ext cx="1071538"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786578"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286644"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15272" y="1428736"/>
            <a:ext cx="1142976" cy="4071966"/>
          </a:xfrm>
          <a:prstGeom prst="donut">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176874" y="1428736"/>
            <a:ext cx="967127" cy="4071966"/>
          </a:xfrm>
          <a:prstGeom prst="donut">
            <a:avLst>
              <a:gd name="adj" fmla="val 23710"/>
            </a:avLst>
          </a:prstGeom>
          <a:solidFill>
            <a:schemeClr val="accent6">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fmla="#ppt_w*sin(2.5*pi*$)">
                                          <p:val>
                                            <p:fltVal val="0"/>
                                          </p:val>
                                        </p:tav>
                                        <p:tav tm="100000">
                                          <p:val>
                                            <p:fltVal val="1"/>
                                          </p:val>
                                        </p:tav>
                                      </p:tavLst>
                                    </p:anim>
                                    <p:anim calcmode="lin" valueType="num">
                                      <p:cBhvr>
                                        <p:cTn id="99" dur="3000" fill="hold"/>
                                        <p:tgtEl>
                                          <p:spTgt spid="9"/>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fmla="#ppt_w*sin(2.5*pi*$)">
                                          <p:val>
                                            <p:fltVal val="0"/>
                                          </p:val>
                                        </p:tav>
                                        <p:tav tm="100000">
                                          <p:val>
                                            <p:fltVal val="1"/>
                                          </p:val>
                                        </p:tav>
                                      </p:tavLst>
                                    </p:anim>
                                    <p:anim calcmode="lin" valueType="num">
                                      <p:cBhvr>
                                        <p:cTn id="103" dur="3000" fill="hold"/>
                                        <p:tgtEl>
                                          <p:spTgt spid="10"/>
                                        </p:tgtEl>
                                        <p:attrNameLst>
                                          <p:attrName>ppt_h</p:attrName>
                                        </p:attrNameLst>
                                      </p:cBhvr>
                                      <p:tavLst>
                                        <p:tav tm="0">
                                          <p:val>
                                            <p:strVal val="#ppt_h"/>
                                          </p:val>
                                        </p:tav>
                                        <p:tav tm="100000">
                                          <p:val>
                                            <p:strVal val="#ppt_h"/>
                                          </p:val>
                                        </p:tav>
                                      </p:tavLst>
                                    </p:anim>
                                  </p:childTnLst>
                                </p:cTn>
                              </p:par>
                              <p:par>
                                <p:cTn id="104" presetID="19" presetClass="entr" presetSubtype="10"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fmla="#ppt_w*sin(2.5*pi*$)">
                                          <p:val>
                                            <p:fltVal val="0"/>
                                          </p:val>
                                        </p:tav>
                                        <p:tav tm="100000">
                                          <p:val>
                                            <p:fltVal val="1"/>
                                          </p:val>
                                        </p:tav>
                                      </p:tavLst>
                                    </p:anim>
                                    <p:anim calcmode="lin" valueType="num">
                                      <p:cBhvr>
                                        <p:cTn id="107" dur="3000" fill="hold"/>
                                        <p:tgtEl>
                                          <p:spTgt spid="11"/>
                                        </p:tgtEl>
                                        <p:attrNameLst>
                                          <p:attrName>ppt_h</p:attrName>
                                        </p:attrNameLst>
                                      </p:cBhvr>
                                      <p:tavLst>
                                        <p:tav tm="0">
                                          <p:val>
                                            <p:strVal val="#ppt_h"/>
                                          </p:val>
                                        </p:tav>
                                        <p:tav tm="100000">
                                          <p:val>
                                            <p:strVal val="#ppt_h"/>
                                          </p:val>
                                        </p:tav>
                                      </p:tavLst>
                                    </p:anim>
                                  </p:childTnLst>
                                </p:cTn>
                              </p:par>
                              <p:par>
                                <p:cTn id="108" presetID="19" presetClass="entr" presetSubtype="10"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fmla="#ppt_w*sin(2.5*pi*$)">
                                          <p:val>
                                            <p:fltVal val="0"/>
                                          </p:val>
                                        </p:tav>
                                        <p:tav tm="100000">
                                          <p:val>
                                            <p:fltVal val="1"/>
                                          </p:val>
                                        </p:tav>
                                      </p:tavLst>
                                    </p:anim>
                                    <p:anim calcmode="lin" valueType="num">
                                      <p:cBhvr>
                                        <p:cTn id="111" dur="3000" fill="hold"/>
                                        <p:tgtEl>
                                          <p:spTgt spid="12"/>
                                        </p:tgtEl>
                                        <p:attrNameLst>
                                          <p:attrName>ppt_h</p:attrName>
                                        </p:attrNameLst>
                                      </p:cBhvr>
                                      <p:tavLst>
                                        <p:tav tm="0">
                                          <p:val>
                                            <p:strVal val="#ppt_h"/>
                                          </p:val>
                                        </p:tav>
                                        <p:tav tm="100000">
                                          <p:val>
                                            <p:strVal val="#ppt_h"/>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19" presetClass="entr" presetSubtype="10" fill="hold" grpId="1"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p:cTn id="130" dur="3000" fill="hold"/>
                                        <p:tgtEl>
                                          <p:spTgt spid="17"/>
                                        </p:tgtEl>
                                        <p:attrNameLst>
                                          <p:attrName>ppt_w</p:attrName>
                                        </p:attrNameLst>
                                      </p:cBhvr>
                                      <p:tavLst>
                                        <p:tav tm="0" fmla="#ppt_w*sin(2.5*pi*$)">
                                          <p:val>
                                            <p:fltVal val="0"/>
                                          </p:val>
                                        </p:tav>
                                        <p:tav tm="100000">
                                          <p:val>
                                            <p:fltVal val="1"/>
                                          </p:val>
                                        </p:tav>
                                      </p:tavLst>
                                    </p:anim>
                                    <p:anim calcmode="lin" valueType="num">
                                      <p:cBhvr>
                                        <p:cTn id="131" dur="3000" fill="hold"/>
                                        <p:tgtEl>
                                          <p:spTgt spid="17"/>
                                        </p:tgtEl>
                                        <p:attrNameLst>
                                          <p:attrName>ppt_h</p:attrName>
                                        </p:attrNameLst>
                                      </p:cBhvr>
                                      <p:tavLst>
                                        <p:tav tm="0">
                                          <p:val>
                                            <p:strVal val="#ppt_h"/>
                                          </p:val>
                                        </p:tav>
                                        <p:tav tm="100000">
                                          <p:val>
                                            <p:strVal val="#ppt_h"/>
                                          </p:val>
                                        </p:tav>
                                      </p:tavLst>
                                    </p:anim>
                                  </p:childTnLst>
                                </p:cTn>
                              </p:par>
                              <p:par>
                                <p:cTn id="132" presetID="19" presetClass="entr" presetSubtype="10" fill="hold" grpId="1"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p:cTn id="134" dur="3000" fill="hold"/>
                                        <p:tgtEl>
                                          <p:spTgt spid="18"/>
                                        </p:tgtEl>
                                        <p:attrNameLst>
                                          <p:attrName>ppt_w</p:attrName>
                                        </p:attrNameLst>
                                      </p:cBhvr>
                                      <p:tavLst>
                                        <p:tav tm="0" fmla="#ppt_w*sin(2.5*pi*$)">
                                          <p:val>
                                            <p:fltVal val="0"/>
                                          </p:val>
                                        </p:tav>
                                        <p:tav tm="100000">
                                          <p:val>
                                            <p:fltVal val="1"/>
                                          </p:val>
                                        </p:tav>
                                      </p:tavLst>
                                    </p:anim>
                                    <p:anim calcmode="lin" valueType="num">
                                      <p:cBhvr>
                                        <p:cTn id="135" dur="3000" fill="hold"/>
                                        <p:tgtEl>
                                          <p:spTgt spid="18"/>
                                        </p:tgtEl>
                                        <p:attrNameLst>
                                          <p:attrName>ppt_h</p:attrName>
                                        </p:attrNameLst>
                                      </p:cBhvr>
                                      <p:tavLst>
                                        <p:tav tm="0">
                                          <p:val>
                                            <p:strVal val="#ppt_h"/>
                                          </p:val>
                                        </p:tav>
                                        <p:tav tm="100000">
                                          <p:val>
                                            <p:strVal val="#ppt_h"/>
                                          </p:val>
                                        </p:tav>
                                      </p:tavLst>
                                    </p:anim>
                                  </p:childTnLst>
                                </p:cTn>
                              </p:par>
                              <p:par>
                                <p:cTn id="136" presetID="19"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 calcmode="lin" valueType="num">
                                      <p:cBhvr>
                                        <p:cTn id="138" dur="3000" fill="hold"/>
                                        <p:tgtEl>
                                          <p:spTgt spid="19"/>
                                        </p:tgtEl>
                                        <p:attrNameLst>
                                          <p:attrName>ppt_w</p:attrName>
                                        </p:attrNameLst>
                                      </p:cBhvr>
                                      <p:tavLst>
                                        <p:tav tm="0" fmla="#ppt_w*sin(2.5*pi*$)">
                                          <p:val>
                                            <p:fltVal val="0"/>
                                          </p:val>
                                        </p:tav>
                                        <p:tav tm="100000">
                                          <p:val>
                                            <p:fltVal val="1"/>
                                          </p:val>
                                        </p:tav>
                                      </p:tavLst>
                                    </p:anim>
                                    <p:anim calcmode="lin" valueType="num">
                                      <p:cBhvr>
                                        <p:cTn id="139" dur="3000" fill="hold"/>
                                        <p:tgtEl>
                                          <p:spTgt spid="19"/>
                                        </p:tgtEl>
                                        <p:attrNameLst>
                                          <p:attrName>ppt_h</p:attrName>
                                        </p:attrNameLst>
                                      </p:cBhvr>
                                      <p:tavLst>
                                        <p:tav tm="0">
                                          <p:val>
                                            <p:strVal val="#ppt_h"/>
                                          </p:val>
                                        </p:tav>
                                        <p:tav tm="100000">
                                          <p:val>
                                            <p:strVal val="#ppt_h"/>
                                          </p:val>
                                        </p:tav>
                                      </p:tavLst>
                                    </p:anim>
                                  </p:childTnLst>
                                </p:cTn>
                              </p:par>
                              <p:par>
                                <p:cTn id="140" presetID="19" presetClass="entr" presetSubtype="10" fill="hold" grpId="1" nodeType="withEffect">
                                  <p:stCondLst>
                                    <p:cond delay="0"/>
                                  </p:stCondLst>
                                  <p:childTnLst>
                                    <p:set>
                                      <p:cBhvr>
                                        <p:cTn id="141" dur="1" fill="hold">
                                          <p:stCondLst>
                                            <p:cond delay="0"/>
                                          </p:stCondLst>
                                        </p:cTn>
                                        <p:tgtEl>
                                          <p:spTgt spid="20"/>
                                        </p:tgtEl>
                                        <p:attrNameLst>
                                          <p:attrName>style.visibility</p:attrName>
                                        </p:attrNameLst>
                                      </p:cBhvr>
                                      <p:to>
                                        <p:strVal val="visible"/>
                                      </p:to>
                                    </p:set>
                                    <p:anim calcmode="lin" valueType="num">
                                      <p:cBhvr>
                                        <p:cTn id="142" dur="3000" fill="hold"/>
                                        <p:tgtEl>
                                          <p:spTgt spid="20"/>
                                        </p:tgtEl>
                                        <p:attrNameLst>
                                          <p:attrName>ppt_w</p:attrName>
                                        </p:attrNameLst>
                                      </p:cBhvr>
                                      <p:tavLst>
                                        <p:tav tm="0" fmla="#ppt_w*sin(2.5*pi*$)">
                                          <p:val>
                                            <p:fltVal val="0"/>
                                          </p:val>
                                        </p:tav>
                                        <p:tav tm="100000">
                                          <p:val>
                                            <p:fltVal val="1"/>
                                          </p:val>
                                        </p:tav>
                                      </p:tavLst>
                                    </p:anim>
                                    <p:anim calcmode="lin" valueType="num">
                                      <p:cBhvr>
                                        <p:cTn id="143" dur="3000" fill="hold"/>
                                        <p:tgtEl>
                                          <p:spTgt spid="20"/>
                                        </p:tgtEl>
                                        <p:attrNameLst>
                                          <p:attrName>ppt_h</p:attrName>
                                        </p:attrNameLst>
                                      </p:cBhvr>
                                      <p:tavLst>
                                        <p:tav tm="0">
                                          <p:val>
                                            <p:strVal val="#ppt_h"/>
                                          </p:val>
                                        </p:tav>
                                        <p:tav tm="100000">
                                          <p:val>
                                            <p:strVal val="#ppt_h"/>
                                          </p:val>
                                        </p:tav>
                                      </p:tavLst>
                                    </p:anim>
                                  </p:childTnLst>
                                </p:cTn>
                              </p:par>
                              <p:par>
                                <p:cTn id="144" presetID="19" presetClass="entr" presetSubtype="10" fill="hold" grpId="1" nodeType="withEffect">
                                  <p:stCondLst>
                                    <p:cond delay="0"/>
                                  </p:stCondLst>
                                  <p:childTnLst>
                                    <p:set>
                                      <p:cBhvr>
                                        <p:cTn id="145" dur="1" fill="hold">
                                          <p:stCondLst>
                                            <p:cond delay="0"/>
                                          </p:stCondLst>
                                        </p:cTn>
                                        <p:tgtEl>
                                          <p:spTgt spid="21"/>
                                        </p:tgtEl>
                                        <p:attrNameLst>
                                          <p:attrName>style.visibility</p:attrName>
                                        </p:attrNameLst>
                                      </p:cBhvr>
                                      <p:to>
                                        <p:strVal val="visible"/>
                                      </p:to>
                                    </p:set>
                                    <p:anim calcmode="lin" valueType="num">
                                      <p:cBhvr>
                                        <p:cTn id="146" dur="3000" fill="hold"/>
                                        <p:tgtEl>
                                          <p:spTgt spid="21"/>
                                        </p:tgtEl>
                                        <p:attrNameLst>
                                          <p:attrName>ppt_w</p:attrName>
                                        </p:attrNameLst>
                                      </p:cBhvr>
                                      <p:tavLst>
                                        <p:tav tm="0" fmla="#ppt_w*sin(2.5*pi*$)">
                                          <p:val>
                                            <p:fltVal val="0"/>
                                          </p:val>
                                        </p:tav>
                                        <p:tav tm="100000">
                                          <p:val>
                                            <p:fltVal val="1"/>
                                          </p:val>
                                        </p:tav>
                                      </p:tavLst>
                                    </p:anim>
                                    <p:anim calcmode="lin" valueType="num">
                                      <p:cBhvr>
                                        <p:cTn id="147" dur="3000" fill="hold"/>
                                        <p:tgtEl>
                                          <p:spTgt spid="21"/>
                                        </p:tgtEl>
                                        <p:attrNameLst>
                                          <p:attrName>ppt_h</p:attrName>
                                        </p:attrNameLst>
                                      </p:cBhvr>
                                      <p:tavLst>
                                        <p:tav tm="0">
                                          <p:val>
                                            <p:strVal val="#ppt_h"/>
                                          </p:val>
                                        </p:tav>
                                        <p:tav tm="100000">
                                          <p:val>
                                            <p:strVal val="#ppt_h"/>
                                          </p:val>
                                        </p:tav>
                                      </p:tavLst>
                                    </p:anim>
                                  </p:childTnLst>
                                </p:cTn>
                              </p:par>
                              <p:par>
                                <p:cTn id="148" presetID="19" presetClass="entr" presetSubtype="10" fill="hold" grpId="1" nodeType="withEffect">
                                  <p:stCondLst>
                                    <p:cond delay="0"/>
                                  </p:stCondLst>
                                  <p:childTnLst>
                                    <p:set>
                                      <p:cBhvr>
                                        <p:cTn id="149" dur="1" fill="hold">
                                          <p:stCondLst>
                                            <p:cond delay="0"/>
                                          </p:stCondLst>
                                        </p:cTn>
                                        <p:tgtEl>
                                          <p:spTgt spid="22"/>
                                        </p:tgtEl>
                                        <p:attrNameLst>
                                          <p:attrName>style.visibility</p:attrName>
                                        </p:attrNameLst>
                                      </p:cBhvr>
                                      <p:to>
                                        <p:strVal val="visible"/>
                                      </p:to>
                                    </p:set>
                                    <p:anim calcmode="lin" valueType="num">
                                      <p:cBhvr>
                                        <p:cTn id="150" dur="3000" fill="hold"/>
                                        <p:tgtEl>
                                          <p:spTgt spid="22"/>
                                        </p:tgtEl>
                                        <p:attrNameLst>
                                          <p:attrName>ppt_w</p:attrName>
                                        </p:attrNameLst>
                                      </p:cBhvr>
                                      <p:tavLst>
                                        <p:tav tm="0" fmla="#ppt_w*sin(2.5*pi*$)">
                                          <p:val>
                                            <p:fltVal val="0"/>
                                          </p:val>
                                        </p:tav>
                                        <p:tav tm="100000">
                                          <p:val>
                                            <p:fltVal val="1"/>
                                          </p:val>
                                        </p:tav>
                                      </p:tavLst>
                                    </p:anim>
                                    <p:anim calcmode="lin" valueType="num">
                                      <p:cBhvr>
                                        <p:cTn id="151" dur="3000" fill="hold"/>
                                        <p:tgtEl>
                                          <p:spTgt spid="22"/>
                                        </p:tgtEl>
                                        <p:attrNameLst>
                                          <p:attrName>ppt_h</p:attrName>
                                        </p:attrNameLst>
                                      </p:cBhvr>
                                      <p:tavLst>
                                        <p:tav tm="0">
                                          <p:val>
                                            <p:strVal val="#ppt_h"/>
                                          </p:val>
                                        </p:tav>
                                        <p:tav tm="100000">
                                          <p:val>
                                            <p:strVal val="#ppt_h"/>
                                          </p:val>
                                        </p:tav>
                                      </p:tavLst>
                                    </p:anim>
                                  </p:childTnLst>
                                </p:cTn>
                              </p:par>
                            </p:childTnLst>
                          </p:cTn>
                        </p:par>
                        <p:par>
                          <p:cTn id="152" fill="hold">
                            <p:stCondLst>
                              <p:cond delay="3000"/>
                            </p:stCondLst>
                            <p:childTnLst>
                              <p:par>
                                <p:cTn id="153" presetID="2" presetClass="exit" presetSubtype="8" fill="hold" grpId="2" nodeType="after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6"/>
                                        </p:tgtEl>
                                        <p:attrNameLst>
                                          <p:attrName>ppt_x</p:attrName>
                                        </p:attrNameLst>
                                      </p:cBhvr>
                                      <p:tavLst>
                                        <p:tav tm="0">
                                          <p:val>
                                            <p:strVal val="ppt_x"/>
                                          </p:val>
                                        </p:tav>
                                        <p:tav tm="100000">
                                          <p:val>
                                            <p:strVal val="0-ppt_w/2"/>
                                          </p:val>
                                        </p:tav>
                                      </p:tavLst>
                                    </p:anim>
                                    <p:anim calcmode="lin" valueType="num">
                                      <p:cBhvr additive="base">
                                        <p:cTn id="159" dur="3000"/>
                                        <p:tgtEl>
                                          <p:spTgt spid="6"/>
                                        </p:tgtEl>
                                        <p:attrNameLst>
                                          <p:attrName>ppt_y</p:attrName>
                                        </p:attrNameLst>
                                      </p:cBhvr>
                                      <p:tavLst>
                                        <p:tav tm="0">
                                          <p:val>
                                            <p:strVal val="ppt_y"/>
                                          </p:val>
                                        </p:tav>
                                        <p:tav tm="100000">
                                          <p:val>
                                            <p:strVal val="ppt_y"/>
                                          </p:val>
                                        </p:tav>
                                      </p:tavLst>
                                    </p:anim>
                                    <p:set>
                                      <p:cBhvr>
                                        <p:cTn id="160" dur="1" fill="hold">
                                          <p:stCondLst>
                                            <p:cond delay="2999"/>
                                          </p:stCondLst>
                                        </p:cTn>
                                        <p:tgtEl>
                                          <p:spTgt spid="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7"/>
                                        </p:tgtEl>
                                        <p:attrNameLst>
                                          <p:attrName>ppt_x</p:attrName>
                                        </p:attrNameLst>
                                      </p:cBhvr>
                                      <p:tavLst>
                                        <p:tav tm="0">
                                          <p:val>
                                            <p:strVal val="ppt_x"/>
                                          </p:val>
                                        </p:tav>
                                        <p:tav tm="100000">
                                          <p:val>
                                            <p:strVal val="0-ppt_w/2"/>
                                          </p:val>
                                        </p:tav>
                                      </p:tavLst>
                                    </p:anim>
                                    <p:anim calcmode="lin" valueType="num">
                                      <p:cBhvr additive="base">
                                        <p:cTn id="163" dur="3000"/>
                                        <p:tgtEl>
                                          <p:spTgt spid="7"/>
                                        </p:tgtEl>
                                        <p:attrNameLst>
                                          <p:attrName>ppt_y</p:attrName>
                                        </p:attrNameLst>
                                      </p:cBhvr>
                                      <p:tavLst>
                                        <p:tav tm="0">
                                          <p:val>
                                            <p:strVal val="ppt_y"/>
                                          </p:val>
                                        </p:tav>
                                        <p:tav tm="100000">
                                          <p:val>
                                            <p:strVal val="ppt_y"/>
                                          </p:val>
                                        </p:tav>
                                      </p:tavLst>
                                    </p:anim>
                                    <p:set>
                                      <p:cBhvr>
                                        <p:cTn id="164" dur="1" fill="hold">
                                          <p:stCondLst>
                                            <p:cond delay="2999"/>
                                          </p:stCondLst>
                                        </p:cTn>
                                        <p:tgtEl>
                                          <p:spTgt spid="7"/>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0-ppt_w/2"/>
                                          </p:val>
                                        </p:tav>
                                      </p:tavLst>
                                    </p:anim>
                                    <p:anim calcmode="lin" valueType="num">
                                      <p:cBhvr additive="base">
                                        <p:cTn id="167" dur="3000"/>
                                        <p:tgtEl>
                                          <p:spTgt spid="8"/>
                                        </p:tgtEl>
                                        <p:attrNameLst>
                                          <p:attrName>ppt_y</p:attrName>
                                        </p:attrNameLst>
                                      </p:cBhvr>
                                      <p:tavLst>
                                        <p:tav tm="0">
                                          <p:val>
                                            <p:strVal val="ppt_y"/>
                                          </p:val>
                                        </p:tav>
                                        <p:tav tm="100000">
                                          <p:val>
                                            <p:strVal val="ppt_y"/>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8"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ppt_y"/>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8" fill="hold" grpId="2" nodeType="withEffect">
                                  <p:stCondLst>
                                    <p:cond delay="0"/>
                                  </p:stCondLst>
                                  <p:childTnLst>
                                    <p:anim calcmode="lin" valueType="num">
                                      <p:cBhvr additive="base">
                                        <p:cTn id="174" dur="3000"/>
                                        <p:tgtEl>
                                          <p:spTgt spid="10"/>
                                        </p:tgtEl>
                                        <p:attrNameLst>
                                          <p:attrName>ppt_x</p:attrName>
                                        </p:attrNameLst>
                                      </p:cBhvr>
                                      <p:tavLst>
                                        <p:tav tm="0">
                                          <p:val>
                                            <p:strVal val="ppt_x"/>
                                          </p:val>
                                        </p:tav>
                                        <p:tav tm="100000">
                                          <p:val>
                                            <p:strVal val="0-ppt_w/2"/>
                                          </p:val>
                                        </p:tav>
                                      </p:tavLst>
                                    </p:anim>
                                    <p:anim calcmode="lin" valueType="num">
                                      <p:cBhvr additive="base">
                                        <p:cTn id="175" dur="3000"/>
                                        <p:tgtEl>
                                          <p:spTgt spid="10"/>
                                        </p:tgtEl>
                                        <p:attrNameLst>
                                          <p:attrName>ppt_y</p:attrName>
                                        </p:attrNameLst>
                                      </p:cBhvr>
                                      <p:tavLst>
                                        <p:tav tm="0">
                                          <p:val>
                                            <p:strVal val="ppt_y"/>
                                          </p:val>
                                        </p:tav>
                                        <p:tav tm="100000">
                                          <p:val>
                                            <p:strVal val="ppt_y"/>
                                          </p:val>
                                        </p:tav>
                                      </p:tavLst>
                                    </p:anim>
                                    <p:set>
                                      <p:cBhvr>
                                        <p:cTn id="176" dur="1" fill="hold">
                                          <p:stCondLst>
                                            <p:cond delay="2999"/>
                                          </p:stCondLst>
                                        </p:cTn>
                                        <p:tgtEl>
                                          <p:spTgt spid="10"/>
                                        </p:tgtEl>
                                        <p:attrNameLst>
                                          <p:attrName>style.visibility</p:attrName>
                                        </p:attrNameLst>
                                      </p:cBhvr>
                                      <p:to>
                                        <p:strVal val="hidden"/>
                                      </p:to>
                                    </p:set>
                                  </p:childTnLst>
                                </p:cTn>
                              </p:par>
                              <p:par>
                                <p:cTn id="177" presetID="2" presetClass="exit" presetSubtype="8" fill="hold" grpId="2" nodeType="withEffect">
                                  <p:stCondLst>
                                    <p:cond delay="0"/>
                                  </p:stCondLst>
                                  <p:childTnLst>
                                    <p:anim calcmode="lin" valueType="num">
                                      <p:cBhvr additive="base">
                                        <p:cTn id="178" dur="3000"/>
                                        <p:tgtEl>
                                          <p:spTgt spid="11"/>
                                        </p:tgtEl>
                                        <p:attrNameLst>
                                          <p:attrName>ppt_x</p:attrName>
                                        </p:attrNameLst>
                                      </p:cBhvr>
                                      <p:tavLst>
                                        <p:tav tm="0">
                                          <p:val>
                                            <p:strVal val="ppt_x"/>
                                          </p:val>
                                        </p:tav>
                                        <p:tav tm="100000">
                                          <p:val>
                                            <p:strVal val="0-ppt_w/2"/>
                                          </p:val>
                                        </p:tav>
                                      </p:tavLst>
                                    </p:anim>
                                    <p:anim calcmode="lin" valueType="num">
                                      <p:cBhvr additive="base">
                                        <p:cTn id="179" dur="3000"/>
                                        <p:tgtEl>
                                          <p:spTgt spid="11"/>
                                        </p:tgtEl>
                                        <p:attrNameLst>
                                          <p:attrName>ppt_y</p:attrName>
                                        </p:attrNameLst>
                                      </p:cBhvr>
                                      <p:tavLst>
                                        <p:tav tm="0">
                                          <p:val>
                                            <p:strVal val="ppt_y"/>
                                          </p:val>
                                        </p:tav>
                                        <p:tav tm="100000">
                                          <p:val>
                                            <p:strVal val="ppt_y"/>
                                          </p:val>
                                        </p:tav>
                                      </p:tavLst>
                                    </p:anim>
                                    <p:set>
                                      <p:cBhvr>
                                        <p:cTn id="180" dur="1" fill="hold">
                                          <p:stCondLst>
                                            <p:cond delay="2999"/>
                                          </p:stCondLst>
                                        </p:cTn>
                                        <p:tgtEl>
                                          <p:spTgt spid="11"/>
                                        </p:tgtEl>
                                        <p:attrNameLst>
                                          <p:attrName>style.visibility</p:attrName>
                                        </p:attrNameLst>
                                      </p:cBhvr>
                                      <p:to>
                                        <p:strVal val="hidden"/>
                                      </p:to>
                                    </p:set>
                                  </p:childTnLst>
                                </p:cTn>
                              </p:par>
                              <p:par>
                                <p:cTn id="181" presetID="2" presetClass="exit" presetSubtype="8" fill="hold" grpId="2" nodeType="withEffect">
                                  <p:stCondLst>
                                    <p:cond delay="0"/>
                                  </p:stCondLst>
                                  <p:childTnLst>
                                    <p:anim calcmode="lin" valueType="num">
                                      <p:cBhvr additive="base">
                                        <p:cTn id="182" dur="3000"/>
                                        <p:tgtEl>
                                          <p:spTgt spid="12"/>
                                        </p:tgtEl>
                                        <p:attrNameLst>
                                          <p:attrName>ppt_x</p:attrName>
                                        </p:attrNameLst>
                                      </p:cBhvr>
                                      <p:tavLst>
                                        <p:tav tm="0">
                                          <p:val>
                                            <p:strVal val="ppt_x"/>
                                          </p:val>
                                        </p:tav>
                                        <p:tav tm="100000">
                                          <p:val>
                                            <p:strVal val="0-ppt_w/2"/>
                                          </p:val>
                                        </p:tav>
                                      </p:tavLst>
                                    </p:anim>
                                    <p:anim calcmode="lin" valueType="num">
                                      <p:cBhvr additive="base">
                                        <p:cTn id="183" dur="3000"/>
                                        <p:tgtEl>
                                          <p:spTgt spid="12"/>
                                        </p:tgtEl>
                                        <p:attrNameLst>
                                          <p:attrName>ppt_y</p:attrName>
                                        </p:attrNameLst>
                                      </p:cBhvr>
                                      <p:tavLst>
                                        <p:tav tm="0">
                                          <p:val>
                                            <p:strVal val="ppt_y"/>
                                          </p:val>
                                        </p:tav>
                                        <p:tav tm="100000">
                                          <p:val>
                                            <p:strVal val="ppt_y"/>
                                          </p:val>
                                        </p:tav>
                                      </p:tavLst>
                                    </p:anim>
                                    <p:set>
                                      <p:cBhvr>
                                        <p:cTn id="184" dur="1" fill="hold">
                                          <p:stCondLst>
                                            <p:cond delay="2999"/>
                                          </p:stCondLst>
                                        </p:cTn>
                                        <p:tgtEl>
                                          <p:spTgt spid="12"/>
                                        </p:tgtEl>
                                        <p:attrNameLst>
                                          <p:attrName>style.visibility</p:attrName>
                                        </p:attrNameLst>
                                      </p:cBhvr>
                                      <p:to>
                                        <p:strVal val="hidden"/>
                                      </p:to>
                                    </p:set>
                                  </p:childTnLst>
                                </p:cTn>
                              </p:par>
                              <p:par>
                                <p:cTn id="185" presetID="2" presetClass="exit" presetSubtype="8" fill="hold" grpId="2"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0-ppt_w/2"/>
                                          </p:val>
                                        </p:tav>
                                      </p:tavLst>
                                    </p:anim>
                                    <p:anim calcmode="lin" valueType="num">
                                      <p:cBhvr additive="base">
                                        <p:cTn id="187" dur="3000"/>
                                        <p:tgtEl>
                                          <p:spTgt spid="13"/>
                                        </p:tgtEl>
                                        <p:attrNameLst>
                                          <p:attrName>ppt_y</p:attrName>
                                        </p:attrNameLst>
                                      </p:cBhvr>
                                      <p:tavLst>
                                        <p:tav tm="0">
                                          <p:val>
                                            <p:strVal val="ppt_y"/>
                                          </p:val>
                                        </p:tav>
                                        <p:tav tm="100000">
                                          <p:val>
                                            <p:strVal val="ppt_y"/>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8" fill="hold" grpId="2" nodeType="withEffect">
                                  <p:stCondLst>
                                    <p:cond delay="0"/>
                                  </p:stCondLst>
                                  <p:childTnLst>
                                    <p:anim calcmode="lin" valueType="num">
                                      <p:cBhvr additive="base">
                                        <p:cTn id="190" dur="3000"/>
                                        <p:tgtEl>
                                          <p:spTgt spid="14"/>
                                        </p:tgtEl>
                                        <p:attrNameLst>
                                          <p:attrName>ppt_x</p:attrName>
                                        </p:attrNameLst>
                                      </p:cBhvr>
                                      <p:tavLst>
                                        <p:tav tm="0">
                                          <p:val>
                                            <p:strVal val="ppt_x"/>
                                          </p:val>
                                        </p:tav>
                                        <p:tav tm="100000">
                                          <p:val>
                                            <p:strVal val="0-ppt_w/2"/>
                                          </p:val>
                                        </p:tav>
                                      </p:tavLst>
                                    </p:anim>
                                    <p:anim calcmode="lin" valueType="num">
                                      <p:cBhvr additive="base">
                                        <p:cTn id="191" dur="3000"/>
                                        <p:tgtEl>
                                          <p:spTgt spid="14"/>
                                        </p:tgtEl>
                                        <p:attrNameLst>
                                          <p:attrName>ppt_y</p:attrName>
                                        </p:attrNameLst>
                                      </p:cBhvr>
                                      <p:tavLst>
                                        <p:tav tm="0">
                                          <p:val>
                                            <p:strVal val="ppt_y"/>
                                          </p:val>
                                        </p:tav>
                                        <p:tav tm="100000">
                                          <p:val>
                                            <p:strVal val="ppt_y"/>
                                          </p:val>
                                        </p:tav>
                                      </p:tavLst>
                                    </p:anim>
                                    <p:set>
                                      <p:cBhvr>
                                        <p:cTn id="192" dur="1" fill="hold">
                                          <p:stCondLst>
                                            <p:cond delay="2999"/>
                                          </p:stCondLst>
                                        </p:cTn>
                                        <p:tgtEl>
                                          <p:spTgt spid="14"/>
                                        </p:tgtEl>
                                        <p:attrNameLst>
                                          <p:attrName>style.visibility</p:attrName>
                                        </p:attrNameLst>
                                      </p:cBhvr>
                                      <p:to>
                                        <p:strVal val="hidden"/>
                                      </p:to>
                                    </p:set>
                                  </p:childTnLst>
                                </p:cTn>
                              </p:par>
                              <p:par>
                                <p:cTn id="193" presetID="2" presetClass="exit" presetSubtype="8" fill="hold" grpId="2"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ppt_y"/>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8"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0-ppt_w/2"/>
                                          </p:val>
                                        </p:tav>
                                      </p:tavLst>
                                    </p:anim>
                                    <p:anim calcmode="lin" valueType="num">
                                      <p:cBhvr additive="base">
                                        <p:cTn id="199" dur="3000"/>
                                        <p:tgtEl>
                                          <p:spTgt spid="16"/>
                                        </p:tgtEl>
                                        <p:attrNameLst>
                                          <p:attrName>ppt_y</p:attrName>
                                        </p:attrNameLst>
                                      </p:cBhvr>
                                      <p:tavLst>
                                        <p:tav tm="0">
                                          <p:val>
                                            <p:strVal val="ppt_y"/>
                                          </p:val>
                                        </p:tav>
                                        <p:tav tm="100000">
                                          <p:val>
                                            <p:strVal val="ppt_y"/>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8" fill="hold" grpId="2" nodeType="withEffect">
                                  <p:stCondLst>
                                    <p:cond delay="0"/>
                                  </p:stCondLst>
                                  <p:childTnLst>
                                    <p:anim calcmode="lin" valueType="num">
                                      <p:cBhvr additive="base">
                                        <p:cTn id="202" dur="3000"/>
                                        <p:tgtEl>
                                          <p:spTgt spid="17"/>
                                        </p:tgtEl>
                                        <p:attrNameLst>
                                          <p:attrName>ppt_x</p:attrName>
                                        </p:attrNameLst>
                                      </p:cBhvr>
                                      <p:tavLst>
                                        <p:tav tm="0">
                                          <p:val>
                                            <p:strVal val="ppt_x"/>
                                          </p:val>
                                        </p:tav>
                                        <p:tav tm="100000">
                                          <p:val>
                                            <p:strVal val="0-ppt_w/2"/>
                                          </p:val>
                                        </p:tav>
                                      </p:tavLst>
                                    </p:anim>
                                    <p:anim calcmode="lin" valueType="num">
                                      <p:cBhvr additive="base">
                                        <p:cTn id="203" dur="3000"/>
                                        <p:tgtEl>
                                          <p:spTgt spid="17"/>
                                        </p:tgtEl>
                                        <p:attrNameLst>
                                          <p:attrName>ppt_y</p:attrName>
                                        </p:attrNameLst>
                                      </p:cBhvr>
                                      <p:tavLst>
                                        <p:tav tm="0">
                                          <p:val>
                                            <p:strVal val="ppt_y"/>
                                          </p:val>
                                        </p:tav>
                                        <p:tav tm="100000">
                                          <p:val>
                                            <p:strVal val="ppt_y"/>
                                          </p:val>
                                        </p:tav>
                                      </p:tavLst>
                                    </p:anim>
                                    <p:set>
                                      <p:cBhvr>
                                        <p:cTn id="204" dur="1" fill="hold">
                                          <p:stCondLst>
                                            <p:cond delay="2999"/>
                                          </p:stCondLst>
                                        </p:cTn>
                                        <p:tgtEl>
                                          <p:spTgt spid="17"/>
                                        </p:tgtEl>
                                        <p:attrNameLst>
                                          <p:attrName>style.visibility</p:attrName>
                                        </p:attrNameLst>
                                      </p:cBhvr>
                                      <p:to>
                                        <p:strVal val="hidden"/>
                                      </p:to>
                                    </p:set>
                                  </p:childTnLst>
                                </p:cTn>
                              </p:par>
                              <p:par>
                                <p:cTn id="205" presetID="2" presetClass="exit" presetSubtype="8" fill="hold" grpId="2"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2"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2" nodeType="withEffect">
                                  <p:stCondLst>
                                    <p:cond delay="0"/>
                                  </p:stCondLst>
                                  <p:childTnLst>
                                    <p:anim calcmode="lin" valueType="num">
                                      <p:cBhvr additive="base">
                                        <p:cTn id="214" dur="3000"/>
                                        <p:tgtEl>
                                          <p:spTgt spid="20"/>
                                        </p:tgtEl>
                                        <p:attrNameLst>
                                          <p:attrName>ppt_x</p:attrName>
                                        </p:attrNameLst>
                                      </p:cBhvr>
                                      <p:tavLst>
                                        <p:tav tm="0">
                                          <p:val>
                                            <p:strVal val="ppt_x"/>
                                          </p:val>
                                        </p:tav>
                                        <p:tav tm="100000">
                                          <p:val>
                                            <p:strVal val="0-ppt_w/2"/>
                                          </p:val>
                                        </p:tav>
                                      </p:tavLst>
                                    </p:anim>
                                    <p:anim calcmode="lin" valueType="num">
                                      <p:cBhvr additive="base">
                                        <p:cTn id="215" dur="3000"/>
                                        <p:tgtEl>
                                          <p:spTgt spid="20"/>
                                        </p:tgtEl>
                                        <p:attrNameLst>
                                          <p:attrName>ppt_y</p:attrName>
                                        </p:attrNameLst>
                                      </p:cBhvr>
                                      <p:tavLst>
                                        <p:tav tm="0">
                                          <p:val>
                                            <p:strVal val="ppt_y"/>
                                          </p:val>
                                        </p:tav>
                                        <p:tav tm="100000">
                                          <p:val>
                                            <p:strVal val="ppt_y"/>
                                          </p:val>
                                        </p:tav>
                                      </p:tavLst>
                                    </p:anim>
                                    <p:set>
                                      <p:cBhvr>
                                        <p:cTn id="216" dur="1" fill="hold">
                                          <p:stCondLst>
                                            <p:cond delay="2999"/>
                                          </p:stCondLst>
                                        </p:cTn>
                                        <p:tgtEl>
                                          <p:spTgt spid="20"/>
                                        </p:tgtEl>
                                        <p:attrNameLst>
                                          <p:attrName>style.visibility</p:attrName>
                                        </p:attrNameLst>
                                      </p:cBhvr>
                                      <p:to>
                                        <p:strVal val="hidden"/>
                                      </p:to>
                                    </p:set>
                                  </p:childTnLst>
                                </p:cTn>
                              </p:par>
                              <p:par>
                                <p:cTn id="217" presetID="2" presetClass="exit" presetSubtype="8" fill="hold" grpId="2" nodeType="withEffect">
                                  <p:stCondLst>
                                    <p:cond delay="0"/>
                                  </p:stCondLst>
                                  <p:childTnLst>
                                    <p:anim calcmode="lin" valueType="num">
                                      <p:cBhvr additive="base">
                                        <p:cTn id="218" dur="3000"/>
                                        <p:tgtEl>
                                          <p:spTgt spid="21"/>
                                        </p:tgtEl>
                                        <p:attrNameLst>
                                          <p:attrName>ppt_x</p:attrName>
                                        </p:attrNameLst>
                                      </p:cBhvr>
                                      <p:tavLst>
                                        <p:tav tm="0">
                                          <p:val>
                                            <p:strVal val="ppt_x"/>
                                          </p:val>
                                        </p:tav>
                                        <p:tav tm="100000">
                                          <p:val>
                                            <p:strVal val="0-ppt_w/2"/>
                                          </p:val>
                                        </p:tav>
                                      </p:tavLst>
                                    </p:anim>
                                    <p:anim calcmode="lin" valueType="num">
                                      <p:cBhvr additive="base">
                                        <p:cTn id="219" dur="3000"/>
                                        <p:tgtEl>
                                          <p:spTgt spid="21"/>
                                        </p:tgtEl>
                                        <p:attrNameLst>
                                          <p:attrName>ppt_y</p:attrName>
                                        </p:attrNameLst>
                                      </p:cBhvr>
                                      <p:tavLst>
                                        <p:tav tm="0">
                                          <p:val>
                                            <p:strVal val="ppt_y"/>
                                          </p:val>
                                        </p:tav>
                                        <p:tav tm="100000">
                                          <p:val>
                                            <p:strVal val="ppt_y"/>
                                          </p:val>
                                        </p:tav>
                                      </p:tavLst>
                                    </p:anim>
                                    <p:set>
                                      <p:cBhvr>
                                        <p:cTn id="220" dur="1" fill="hold">
                                          <p:stCondLst>
                                            <p:cond delay="2999"/>
                                          </p:stCondLst>
                                        </p:cTn>
                                        <p:tgtEl>
                                          <p:spTgt spid="21"/>
                                        </p:tgtEl>
                                        <p:attrNameLst>
                                          <p:attrName>style.visibility</p:attrName>
                                        </p:attrNameLst>
                                      </p:cBhvr>
                                      <p:to>
                                        <p:strVal val="hidden"/>
                                      </p:to>
                                    </p:set>
                                  </p:childTnLst>
                                </p:cTn>
                              </p:par>
                              <p:par>
                                <p:cTn id="221" presetID="2" presetClass="exit" presetSubtype="8" fill="hold" grpId="2"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2" presetClass="entr" presetSubtype="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1+#ppt_w/2"/>
                                          </p:val>
                                        </p:tav>
                                        <p:tav tm="100000">
                                          <p:val>
                                            <p:strVal val="#ppt_x"/>
                                          </p:val>
                                        </p:tav>
                                      </p:tavLst>
                                    </p:anim>
                                    <p:anim calcmode="lin" valueType="num">
                                      <p:cBhvr additive="base">
                                        <p:cTn id="228"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480(www.brodyaga.com).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a:off x="2786084" y="0"/>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463699">
            <a:off x="4762245" y="47390"/>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2286018" y="642918"/>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463699">
            <a:off x="5262311" y="69030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a:off x="1857390" y="1214422"/>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463699">
            <a:off x="5690940" y="1190373"/>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a:off x="1500200" y="1785926"/>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463699">
            <a:off x="6191005" y="183331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a:off x="1000134" y="2428868"/>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6463699">
            <a:off x="6833946" y="247625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a:off x="428628" y="3071811"/>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6463699">
            <a:off x="7262574" y="2976325"/>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a:off x="0" y="3714753"/>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6463699">
            <a:off x="7810749" y="3619267"/>
            <a:ext cx="1285884" cy="1285860"/>
          </a:xfrm>
          <a:prstGeom prst="teardrop">
            <a:avLst/>
          </a:prstGeom>
          <a:gradFill flip="none" rotWithShape="1">
            <a:gsLst>
              <a:gs pos="62000">
                <a:srgbClr val="666633">
                  <a:shade val="30000"/>
                  <a:satMod val="115000"/>
                  <a:alpha val="0"/>
                </a:srgbClr>
              </a:gs>
              <a:gs pos="50000">
                <a:srgbClr val="666633">
                  <a:shade val="67500"/>
                  <a:satMod val="115000"/>
                </a:srgbClr>
              </a:gs>
              <a:gs pos="100000">
                <a:srgbClr val="666633">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1+#ppt_w/2"/>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3000" fill="hold"/>
                                        <p:tgtEl>
                                          <p:spTgt spid="8"/>
                                        </p:tgtEl>
                                        <p:attrNameLst>
                                          <p:attrName>ppt_x</p:attrName>
                                        </p:attrNameLst>
                                      </p:cBhvr>
                                      <p:tavLst>
                                        <p:tav tm="0">
                                          <p:val>
                                            <p:strVal val="1+#ppt_w/2"/>
                                          </p:val>
                                        </p:tav>
                                        <p:tav tm="100000">
                                          <p:val>
                                            <p:strVal val="#ppt_x"/>
                                          </p:val>
                                        </p:tav>
                                      </p:tavLst>
                                    </p:anim>
                                    <p:anim calcmode="lin" valueType="num">
                                      <p:cBhvr additive="base">
                                        <p:cTn id="43" dur="3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1+#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1+#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7"/>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7"/>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2"/>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4"/>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12"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1+ppt_h/2"/>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7"/>
                                        </p:tgtEl>
                                        <p:attrNameLst>
                                          <p:attrName>ppt_x</p:attrName>
                                        </p:attrNameLst>
                                      </p:cBhvr>
                                      <p:tavLst>
                                        <p:tav tm="0">
                                          <p:val>
                                            <p:strVal val="ppt_x"/>
                                          </p:val>
                                        </p:tav>
                                        <p:tav tm="100000">
                                          <p:val>
                                            <p:strVal val="0-ppt_w/2"/>
                                          </p:val>
                                        </p:tav>
                                      </p:tavLst>
                                    </p:anim>
                                    <p:anim calcmode="lin" valueType="num">
                                      <p:cBhvr additive="base">
                                        <p:cTn id="99" dur="3000"/>
                                        <p:tgtEl>
                                          <p:spTgt spid="7"/>
                                        </p:tgtEl>
                                        <p:attrNameLst>
                                          <p:attrName>ppt_y</p:attrName>
                                        </p:attrNameLst>
                                      </p:cBhvr>
                                      <p:tavLst>
                                        <p:tav tm="0">
                                          <p:val>
                                            <p:strVal val="ppt_y"/>
                                          </p:val>
                                        </p:tav>
                                        <p:tav tm="100000">
                                          <p:val>
                                            <p:strVal val="1+ppt_h/2"/>
                                          </p:val>
                                        </p:tav>
                                      </p:tavLst>
                                    </p:anim>
                                    <p:set>
                                      <p:cBhvr>
                                        <p:cTn id="100" dur="1" fill="hold">
                                          <p:stCondLst>
                                            <p:cond delay="2999"/>
                                          </p:stCondLst>
                                        </p:cTn>
                                        <p:tgtEl>
                                          <p:spTgt spid="7"/>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9"/>
                                        </p:tgtEl>
                                        <p:attrNameLst>
                                          <p:attrName>ppt_x</p:attrName>
                                        </p:attrNameLst>
                                      </p:cBhvr>
                                      <p:tavLst>
                                        <p:tav tm="0">
                                          <p:val>
                                            <p:strVal val="ppt_x"/>
                                          </p:val>
                                        </p:tav>
                                        <p:tav tm="100000">
                                          <p:val>
                                            <p:strVal val="0-ppt_w/2"/>
                                          </p:val>
                                        </p:tav>
                                      </p:tavLst>
                                    </p:anim>
                                    <p:anim calcmode="lin" valueType="num">
                                      <p:cBhvr additive="base">
                                        <p:cTn id="103" dur="3000"/>
                                        <p:tgtEl>
                                          <p:spTgt spid="9"/>
                                        </p:tgtEl>
                                        <p:attrNameLst>
                                          <p:attrName>ppt_y</p:attrName>
                                        </p:attrNameLst>
                                      </p:cBhvr>
                                      <p:tavLst>
                                        <p:tav tm="0">
                                          <p:val>
                                            <p:strVal val="ppt_y"/>
                                          </p:val>
                                        </p:tav>
                                        <p:tav tm="100000">
                                          <p:val>
                                            <p:strVal val="1+ppt_h/2"/>
                                          </p:val>
                                        </p:tav>
                                      </p:tavLst>
                                    </p:anim>
                                    <p:set>
                                      <p:cBhvr>
                                        <p:cTn id="104" dur="1" fill="hold">
                                          <p:stCondLst>
                                            <p:cond delay="2999"/>
                                          </p:stCondLst>
                                        </p:cTn>
                                        <p:tgtEl>
                                          <p:spTgt spid="9"/>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0-ppt_w/2"/>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0-ppt_w/2"/>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7"/>
                                        </p:tgtEl>
                                        <p:attrNameLst>
                                          <p:attrName>ppt_x</p:attrName>
                                        </p:attrNameLst>
                                      </p:cBhvr>
                                      <p:tavLst>
                                        <p:tav tm="0">
                                          <p:val>
                                            <p:strVal val="ppt_x"/>
                                          </p:val>
                                        </p:tav>
                                        <p:tav tm="100000">
                                          <p:val>
                                            <p:strVal val="0-ppt_w/2"/>
                                          </p:val>
                                        </p:tav>
                                      </p:tavLst>
                                    </p:anim>
                                    <p:anim calcmode="lin" valueType="num">
                                      <p:cBhvr additive="base">
                                        <p:cTn id="119" dur="3000"/>
                                        <p:tgtEl>
                                          <p:spTgt spid="17"/>
                                        </p:tgtEl>
                                        <p:attrNameLst>
                                          <p:attrName>ppt_y</p:attrName>
                                        </p:attrNameLst>
                                      </p:cBhvr>
                                      <p:tavLst>
                                        <p:tav tm="0">
                                          <p:val>
                                            <p:strVal val="ppt_y"/>
                                          </p:val>
                                        </p:tav>
                                        <p:tav tm="100000">
                                          <p:val>
                                            <p:strVal val="1+ppt_h/2"/>
                                          </p:val>
                                        </p:tav>
                                      </p:tavLst>
                                    </p:anim>
                                    <p:set>
                                      <p:cBhvr>
                                        <p:cTn id="120" dur="1" fill="hold">
                                          <p:stCondLst>
                                            <p:cond delay="2999"/>
                                          </p:stCondLst>
                                        </p:cTn>
                                        <p:tgtEl>
                                          <p:spTgt spid="17"/>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1+ppt_h/2"/>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1+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1+ppt_h/2"/>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1+ppt_h/2"/>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1+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1+ppt_w/2"/>
                                          </p:val>
                                        </p:tav>
                                      </p:tavLst>
                                    </p:anim>
                                    <p:anim calcmode="lin" valueType="num">
                                      <p:cBhvr additive="base">
                                        <p:cTn id="147" dur="3000"/>
                                        <p:tgtEl>
                                          <p:spTgt spid="18"/>
                                        </p:tgtEl>
                                        <p:attrNameLst>
                                          <p:attrName>ppt_y</p:attrName>
                                        </p:attrNameLst>
                                      </p:cBhvr>
                                      <p:tavLst>
                                        <p:tav tm="0">
                                          <p:val>
                                            <p:strVal val="ppt_y"/>
                                          </p:val>
                                        </p:tav>
                                        <p:tav tm="100000">
                                          <p:val>
                                            <p:strVal val="1+ppt_h/2"/>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1"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ppt_x"/>
                                          </p:val>
                                        </p:tav>
                                        <p:tav tm="100000">
                                          <p:val>
                                            <p:strVal val="#ppt_x"/>
                                          </p:val>
                                        </p:tav>
                                      </p:tavLst>
                                    </p:anim>
                                    <p:anim calcmode="lin" valueType="num">
                                      <p:cBhvr additive="base">
                                        <p:cTn id="152" dur="3000" fill="hold"/>
                                        <p:tgtEl>
                                          <p:spTgt spid="4"/>
                                        </p:tgtEl>
                                        <p:attrNameLst>
                                          <p:attrName>ppt_y</p:attrName>
                                        </p:attrNameLst>
                                      </p:cBhvr>
                                      <p:tavLst>
                                        <p:tav tm="0">
                                          <p:val>
                                            <p:strVal val="0-#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Vertical)">
                                      <p:cBhvr>
                                        <p:cTn id="1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7(www.brodyaga.com).jpg"/>
          <p:cNvPicPr>
            <a:picLocks noChangeAspect="1"/>
          </p:cNvPicPr>
          <p:nvPr/>
        </p:nvPicPr>
        <p:blipFill>
          <a:blip r:embed="rId2"/>
          <a:stretch>
            <a:fillRect/>
          </a:stretch>
        </p:blipFill>
        <p:spPr>
          <a:xfrm>
            <a:off x="5945" y="0"/>
            <a:ext cx="9132109" cy="6858000"/>
          </a:xfrm>
          <a:prstGeom prst="rect">
            <a:avLst/>
          </a:prstGeom>
        </p:spPr>
      </p:pic>
      <p:sp>
        <p:nvSpPr>
          <p:cNvPr id="6" name="5 Onda"/>
          <p:cNvSpPr/>
          <p:nvPr/>
        </p:nvSpPr>
        <p:spPr>
          <a:xfrm rot="12467500" flipV="1">
            <a:off x="99923" y="4367764"/>
            <a:ext cx="5181428" cy="1710491"/>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8981151" flipH="1" flipV="1">
            <a:off x="3965572" y="4286682"/>
            <a:ext cx="5059402" cy="1791379"/>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1382" y="1292927"/>
            <a:ext cx="5310952" cy="1847385"/>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954814" flipV="1">
            <a:off x="3992121" y="1334824"/>
            <a:ext cx="5057557" cy="1828311"/>
          </a:xfrm>
          <a:prstGeom prst="wave">
            <a:avLst>
              <a:gd name="adj1" fmla="val 20000"/>
              <a:gd name="adj2" fmla="val -10000"/>
            </a:avLst>
          </a:prstGeom>
          <a:solidFill>
            <a:srgbClr val="FFC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9045303(www.brodyaga.com).jpg"/>
          <p:cNvPicPr>
            <a:picLocks noChangeAspect="1"/>
          </p:cNvPicPr>
          <p:nvPr/>
        </p:nvPicPr>
        <p:blipFill>
          <a:blip r:embed="rId2"/>
          <a:stretch>
            <a:fillRect/>
          </a:stretch>
        </p:blipFill>
        <p:spPr>
          <a:xfrm>
            <a:off x="11875" y="0"/>
            <a:ext cx="9120249" cy="6858000"/>
          </a:xfrm>
          <a:prstGeom prst="rect">
            <a:avLst/>
          </a:prstGeom>
        </p:spPr>
      </p:pic>
      <p:sp>
        <p:nvSpPr>
          <p:cNvPr id="5" name="4 Flecha curvada hacia arriba"/>
          <p:cNvSpPr/>
          <p:nvPr/>
        </p:nvSpPr>
        <p:spPr>
          <a:xfrm>
            <a:off x="1643042" y="3357562"/>
            <a:ext cx="6072230" cy="2857520"/>
          </a:xfrm>
          <a:prstGeom prst="curvedUpArrow">
            <a:avLst>
              <a:gd name="adj1" fmla="val 55749"/>
              <a:gd name="adj2" fmla="val 57783"/>
              <a:gd name="adj3" fmla="val 0"/>
            </a:avLst>
          </a:prstGeom>
          <a:solidFill>
            <a:schemeClr val="accent6">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abajo"/>
          <p:cNvSpPr/>
          <p:nvPr/>
        </p:nvSpPr>
        <p:spPr>
          <a:xfrm>
            <a:off x="1643042" y="571480"/>
            <a:ext cx="6000792" cy="2857496"/>
          </a:xfrm>
          <a:prstGeom prst="curvedDownArrow">
            <a:avLst>
              <a:gd name="adj1" fmla="val 56202"/>
              <a:gd name="adj2" fmla="val 53160"/>
              <a:gd name="adj3" fmla="val 0"/>
            </a:avLst>
          </a:prstGeom>
          <a:solidFill>
            <a:schemeClr val="accent6">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ppt_x"/>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 presetClass="entr" presetSubtype="1" fill="hold" grpId="1"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3000" fill="hold"/>
                                        <p:tgtEl>
                                          <p:spTgt spid="5"/>
                                        </p:tgtEl>
                                        <p:attrNameLst>
                                          <p:attrName>ppt_x</p:attrName>
                                        </p:attrNameLst>
                                      </p:cBhvr>
                                      <p:tavLst>
                                        <p:tav tm="0">
                                          <p:val>
                                            <p:strVal val="#ppt_x"/>
                                          </p:val>
                                        </p:tav>
                                        <p:tav tm="100000">
                                          <p:val>
                                            <p:strVal val="#ppt_x"/>
                                          </p:val>
                                        </p:tav>
                                      </p:tavLst>
                                    </p:anim>
                                    <p:anim calcmode="lin" valueType="num">
                                      <p:cBhvr additive="base">
                                        <p:cTn id="17" dur="3000" fill="hold"/>
                                        <p:tgtEl>
                                          <p:spTgt spid="5"/>
                                        </p:tgtEl>
                                        <p:attrNameLst>
                                          <p:attrName>ppt_y</p:attrName>
                                        </p:attrNameLst>
                                      </p:cBhvr>
                                      <p:tavLst>
                                        <p:tav tm="0">
                                          <p:val>
                                            <p:strVal val="0-#ppt_h/2"/>
                                          </p:val>
                                        </p:tav>
                                        <p:tav tm="100000">
                                          <p:val>
                                            <p:strVal val="#ppt_y"/>
                                          </p:val>
                                        </p:tav>
                                      </p:tavLst>
                                    </p:anim>
                                  </p:childTnLst>
                                </p:cTn>
                              </p:par>
                              <p:par>
                                <p:cTn id="18" presetID="8" presetClass="emph" presetSubtype="0" fill="hold" grpId="0" nodeType="withEffect">
                                  <p:stCondLst>
                                    <p:cond delay="0"/>
                                  </p:stCondLst>
                                  <p:childTnLst>
                                    <p:animRot by="21600000">
                                      <p:cBhvr>
                                        <p:cTn id="19" dur="3000" fill="hold"/>
                                        <p:tgtEl>
                                          <p:spTgt spid="6"/>
                                        </p:tgtEl>
                                        <p:attrNameLst>
                                          <p:attrName>r</p:attrName>
                                        </p:attrNameLst>
                                      </p:cBhvr>
                                    </p:animRot>
                                  </p:childTnLst>
                                </p:cTn>
                              </p:par>
                            </p:childTnLst>
                          </p:cTn>
                        </p:par>
                        <p:par>
                          <p:cTn id="20" fill="hold">
                            <p:stCondLst>
                              <p:cond delay="3000"/>
                            </p:stCondLst>
                            <p:childTnLst>
                              <p:par>
                                <p:cTn id="21" presetID="2" presetClass="exit" presetSubtype="4" fill="hold" grpId="2" nodeType="afterEffect">
                                  <p:stCondLst>
                                    <p:cond delay="0"/>
                                  </p:stCondLst>
                                  <p:childTnLst>
                                    <p:anim calcmode="lin" valueType="num">
                                      <p:cBhvr additive="base">
                                        <p:cTn id="22" dur="3000"/>
                                        <p:tgtEl>
                                          <p:spTgt spid="6"/>
                                        </p:tgtEl>
                                        <p:attrNameLst>
                                          <p:attrName>ppt_x</p:attrName>
                                        </p:attrNameLst>
                                      </p:cBhvr>
                                      <p:tavLst>
                                        <p:tav tm="0">
                                          <p:val>
                                            <p:strVal val="ppt_x"/>
                                          </p:val>
                                        </p:tav>
                                        <p:tav tm="100000">
                                          <p:val>
                                            <p:strVal val="ppt_x"/>
                                          </p:val>
                                        </p:tav>
                                      </p:tavLst>
                                    </p:anim>
                                    <p:anim calcmode="lin" valueType="num">
                                      <p:cBhvr additive="base">
                                        <p:cTn id="23" dur="3000"/>
                                        <p:tgtEl>
                                          <p:spTgt spid="6"/>
                                        </p:tgtEl>
                                        <p:attrNameLst>
                                          <p:attrName>ppt_y</p:attrName>
                                        </p:attrNameLst>
                                      </p:cBhvr>
                                      <p:tavLst>
                                        <p:tav tm="0">
                                          <p:val>
                                            <p:strVal val="ppt_y"/>
                                          </p:val>
                                        </p:tav>
                                        <p:tav tm="100000">
                                          <p:val>
                                            <p:strVal val="1+ppt_h/2"/>
                                          </p:val>
                                        </p:tav>
                                      </p:tavLst>
                                    </p:anim>
                                    <p:set>
                                      <p:cBhvr>
                                        <p:cTn id="24" dur="1" fill="hold">
                                          <p:stCondLst>
                                            <p:cond delay="2999"/>
                                          </p:stCondLst>
                                        </p:cTn>
                                        <p:tgtEl>
                                          <p:spTgt spid="6"/>
                                        </p:tgtEl>
                                        <p:attrNameLst>
                                          <p:attrName>style.visibility</p:attrName>
                                        </p:attrNameLst>
                                      </p:cBhvr>
                                      <p:to>
                                        <p:strVal val="hidden"/>
                                      </p:to>
                                    </p:set>
                                  </p:childTnLst>
                                </p:cTn>
                              </p:par>
                              <p:par>
                                <p:cTn id="25" presetID="2" presetClass="exit" presetSubtype="1" fill="hold" grpId="2" nodeType="withEffect">
                                  <p:stCondLst>
                                    <p:cond delay="0"/>
                                  </p:stCondLst>
                                  <p:childTnLst>
                                    <p:anim calcmode="lin" valueType="num">
                                      <p:cBhvr additive="base">
                                        <p:cTn id="26" dur="3000"/>
                                        <p:tgtEl>
                                          <p:spTgt spid="5"/>
                                        </p:tgtEl>
                                        <p:attrNameLst>
                                          <p:attrName>ppt_x</p:attrName>
                                        </p:attrNameLst>
                                      </p:cBhvr>
                                      <p:tavLst>
                                        <p:tav tm="0">
                                          <p:val>
                                            <p:strVal val="ppt_x"/>
                                          </p:val>
                                        </p:tav>
                                        <p:tav tm="100000">
                                          <p:val>
                                            <p:strVal val="ppt_x"/>
                                          </p:val>
                                        </p:tav>
                                      </p:tavLst>
                                    </p:anim>
                                    <p:anim calcmode="lin" valueType="num">
                                      <p:cBhvr additive="base">
                                        <p:cTn id="27" dur="3000"/>
                                        <p:tgtEl>
                                          <p:spTgt spid="5"/>
                                        </p:tgtEl>
                                        <p:attrNameLst>
                                          <p:attrName>ppt_y</p:attrName>
                                        </p:attrNameLst>
                                      </p:cBhvr>
                                      <p:tavLst>
                                        <p:tav tm="0">
                                          <p:val>
                                            <p:strVal val="ppt_y"/>
                                          </p:val>
                                        </p:tav>
                                        <p:tav tm="100000">
                                          <p:val>
                                            <p:strVal val="0-ppt_h/2"/>
                                          </p:val>
                                        </p:tav>
                                      </p:tavLst>
                                    </p:anim>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p:val>
                                            <p:strVal val="2/3*#ppt_w"/>
                                          </p:val>
                                        </p:tav>
                                        <p:tav tm="100000">
                                          <p:val>
                                            <p:strVal val="#ppt_w"/>
                                          </p:val>
                                        </p:tav>
                                      </p:tavLst>
                                    </p:anim>
                                    <p:anim calcmode="lin" valueType="num">
                                      <p:cBhvr>
                                        <p:cTn id="32" dur="3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4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Horizontal)">
                                      <p:cBhvr>
                                        <p:cTn id="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1.jpg"/>
          <p:cNvPicPr>
            <a:picLocks noGrp="1" noChangeAspect="1"/>
          </p:cNvPicPr>
          <p:nvPr>
            <p:ph idx="1"/>
          </p:nvPr>
        </p:nvPicPr>
        <p:blipFill>
          <a:blip r:embed="rId2"/>
          <a:stretch>
            <a:fillRect/>
          </a:stretch>
        </p:blipFill>
        <p:spPr>
          <a:xfrm>
            <a:off x="0" y="16662"/>
            <a:ext cx="9144000" cy="6824676"/>
          </a:xfrm>
        </p:spPr>
      </p:pic>
      <p:sp>
        <p:nvSpPr>
          <p:cNvPr id="5" name="4 Luna"/>
          <p:cNvSpPr/>
          <p:nvPr/>
        </p:nvSpPr>
        <p:spPr>
          <a:xfrm>
            <a:off x="6500826" y="1500174"/>
            <a:ext cx="2643174" cy="3500462"/>
          </a:xfrm>
          <a:prstGeom prst="moon">
            <a:avLst>
              <a:gd name="adj" fmla="val 30317"/>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1428736"/>
            <a:ext cx="2500298" cy="3500462"/>
          </a:xfrm>
          <a:prstGeom prst="moon">
            <a:avLst>
              <a:gd name="adj" fmla="val 32345"/>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928662" y="1428736"/>
            <a:ext cx="2500298" cy="3500462"/>
          </a:xfrm>
          <a:prstGeom prst="moon">
            <a:avLst>
              <a:gd name="adj" fmla="val 32975"/>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500694" y="1500174"/>
            <a:ext cx="2643174" cy="3500462"/>
          </a:xfrm>
          <a:prstGeom prst="moon">
            <a:avLst>
              <a:gd name="adj" fmla="val 30913"/>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000232" y="1357298"/>
            <a:ext cx="2500298" cy="3500462"/>
          </a:xfrm>
          <a:prstGeom prst="moon">
            <a:avLst>
              <a:gd name="adj" fmla="val 34867"/>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4500562" y="1500174"/>
            <a:ext cx="2643174" cy="3500462"/>
          </a:xfrm>
          <a:prstGeom prst="moon">
            <a:avLst>
              <a:gd name="adj" fmla="val 34492"/>
            </a:avLst>
          </a:prstGeom>
          <a:solidFill>
            <a:srgbClr val="666633"/>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8" presetClass="emph" presetSubtype="0" fill="hold" grpId="2" nodeType="afterEffect">
                                  <p:stCondLst>
                                    <p:cond delay="0"/>
                                  </p:stCondLst>
                                  <p:childTnLst>
                                    <p:animRot by="10800000">
                                      <p:cBhvr>
                                        <p:cTn id="58" dur="3000" fill="hold"/>
                                        <p:tgtEl>
                                          <p:spTgt spid="6"/>
                                        </p:tgtEl>
                                        <p:attrNameLst>
                                          <p:attrName>r</p:attrName>
                                        </p:attrNameLst>
                                      </p:cBhvr>
                                    </p:animRot>
                                  </p:childTnLst>
                                </p:cTn>
                              </p:par>
                              <p:par>
                                <p:cTn id="59" presetID="8" presetClass="emph" presetSubtype="0" fill="hold" grpId="2" nodeType="withEffect">
                                  <p:stCondLst>
                                    <p:cond delay="0"/>
                                  </p:stCondLst>
                                  <p:childTnLst>
                                    <p:animRot by="10800000">
                                      <p:cBhvr>
                                        <p:cTn id="60" dur="3000" fill="hold"/>
                                        <p:tgtEl>
                                          <p:spTgt spid="7"/>
                                        </p:tgtEl>
                                        <p:attrNameLst>
                                          <p:attrName>r</p:attrName>
                                        </p:attrNameLst>
                                      </p:cBhvr>
                                    </p:animRot>
                                  </p:childTnLst>
                                </p:cTn>
                              </p:par>
                              <p:par>
                                <p:cTn id="61" presetID="8" presetClass="emph" presetSubtype="0" fill="hold" grpId="2" nodeType="withEffect">
                                  <p:stCondLst>
                                    <p:cond delay="0"/>
                                  </p:stCondLst>
                                  <p:childTnLst>
                                    <p:animRot by="10800000">
                                      <p:cBhvr>
                                        <p:cTn id="62" dur="3000" fill="hold"/>
                                        <p:tgtEl>
                                          <p:spTgt spid="9"/>
                                        </p:tgtEl>
                                        <p:attrNameLst>
                                          <p:attrName>r</p:attrName>
                                        </p:attrNameLst>
                                      </p:cBhvr>
                                    </p:animRot>
                                  </p:childTnLst>
                                </p:cTn>
                              </p:par>
                              <p:par>
                                <p:cTn id="63" presetID="8" presetClass="emph" presetSubtype="0" fill="hold" grpId="2" nodeType="withEffect">
                                  <p:stCondLst>
                                    <p:cond delay="0"/>
                                  </p:stCondLst>
                                  <p:childTnLst>
                                    <p:animRot by="-10800000">
                                      <p:cBhvr>
                                        <p:cTn id="64" dur="3000" fill="hold"/>
                                        <p:tgtEl>
                                          <p:spTgt spid="5"/>
                                        </p:tgtEl>
                                        <p:attrNameLst>
                                          <p:attrName>r</p:attrName>
                                        </p:attrNameLst>
                                      </p:cBhvr>
                                    </p:animRot>
                                  </p:childTnLst>
                                </p:cTn>
                              </p:par>
                              <p:par>
                                <p:cTn id="65" presetID="8" presetClass="emph" presetSubtype="0" fill="hold" grpId="2" nodeType="withEffect">
                                  <p:stCondLst>
                                    <p:cond delay="0"/>
                                  </p:stCondLst>
                                  <p:childTnLst>
                                    <p:animRot by="-10800000">
                                      <p:cBhvr>
                                        <p:cTn id="66" dur="3000" fill="hold"/>
                                        <p:tgtEl>
                                          <p:spTgt spid="8"/>
                                        </p:tgtEl>
                                        <p:attrNameLst>
                                          <p:attrName>r</p:attrName>
                                        </p:attrNameLst>
                                      </p:cBhvr>
                                    </p:animRot>
                                  </p:childTnLst>
                                </p:cTn>
                              </p:par>
                              <p:par>
                                <p:cTn id="67" presetID="8" presetClass="emph" presetSubtype="0" fill="hold" grpId="2" nodeType="withEffect">
                                  <p:stCondLst>
                                    <p:cond delay="0"/>
                                  </p:stCondLst>
                                  <p:childTnLst>
                                    <p:animRot by="-10800000">
                                      <p:cBhvr>
                                        <p:cTn id="68" dur="3000" fill="hold"/>
                                        <p:tgtEl>
                                          <p:spTgt spid="10"/>
                                        </p:tgtEl>
                                        <p:attrNameLst>
                                          <p:attrName>r</p:attrName>
                                        </p:attrNameLst>
                                      </p:cBhvr>
                                    </p:animRot>
                                  </p:childTnLst>
                                </p:cTn>
                              </p:par>
                              <p:par>
                                <p:cTn id="69" presetID="2" presetClass="exit" presetSubtype="2" fill="hold" grpId="3"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3"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1+ppt_w/2"/>
                                          </p:val>
                                        </p:tav>
                                      </p:tavLst>
                                    </p:anim>
                                    <p:anim calcmode="lin" valueType="num">
                                      <p:cBhvr additive="base">
                                        <p:cTn id="79" dur="3000"/>
                                        <p:tgtEl>
                                          <p:spTgt spid="9"/>
                                        </p:tgtEl>
                                        <p:attrNameLst>
                                          <p:attrName>ppt_y</p:attrName>
                                        </p:attrNameLst>
                                      </p:cBhvr>
                                      <p:tavLst>
                                        <p:tav tm="0">
                                          <p:val>
                                            <p:strVal val="ppt_y"/>
                                          </p:val>
                                        </p:tav>
                                        <p:tav tm="100000">
                                          <p:val>
                                            <p:strVal val="ppt_y"/>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8" fill="hold" grpId="3" nodeType="with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ppt_y"/>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8" fill="hold" grpId="3" nodeType="withEffect">
                                  <p:stCondLst>
                                    <p:cond delay="0"/>
                                  </p:stCondLst>
                                  <p:childTnLst>
                                    <p:anim calcmode="lin" valueType="num">
                                      <p:cBhvr additive="base">
                                        <p:cTn id="86" dur="3000"/>
                                        <p:tgtEl>
                                          <p:spTgt spid="8"/>
                                        </p:tgtEl>
                                        <p:attrNameLst>
                                          <p:attrName>ppt_x</p:attrName>
                                        </p:attrNameLst>
                                      </p:cBhvr>
                                      <p:tavLst>
                                        <p:tav tm="0">
                                          <p:val>
                                            <p:strVal val="ppt_x"/>
                                          </p:val>
                                        </p:tav>
                                        <p:tav tm="100000">
                                          <p:val>
                                            <p:strVal val="0-ppt_w/2"/>
                                          </p:val>
                                        </p:tav>
                                      </p:tavLst>
                                    </p:anim>
                                    <p:anim calcmode="lin" valueType="num">
                                      <p:cBhvr additive="base">
                                        <p:cTn id="87" dur="3000"/>
                                        <p:tgtEl>
                                          <p:spTgt spid="8"/>
                                        </p:tgtEl>
                                        <p:attrNameLst>
                                          <p:attrName>ppt_y</p:attrName>
                                        </p:attrNameLst>
                                      </p:cBhvr>
                                      <p:tavLst>
                                        <p:tav tm="0">
                                          <p:val>
                                            <p:strVal val="ppt_y"/>
                                          </p:val>
                                        </p:tav>
                                        <p:tav tm="100000">
                                          <p:val>
                                            <p:strVal val="ppt_y"/>
                                          </p:val>
                                        </p:tav>
                                      </p:tavLst>
                                    </p:anim>
                                    <p:set>
                                      <p:cBhvr>
                                        <p:cTn id="88" dur="1" fill="hold">
                                          <p:stCondLst>
                                            <p:cond delay="2999"/>
                                          </p:stCondLst>
                                        </p:cTn>
                                        <p:tgtEl>
                                          <p:spTgt spid="8"/>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ntr" presetSubtype="27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 calcmode="lin" valueType="num">
                                      <p:cBhvr>
                                        <p:cTn id="95" dur="3000" fill="hold"/>
                                        <p:tgtEl>
                                          <p:spTgt spid="4"/>
                                        </p:tgtEl>
                                        <p:attrNameLst>
                                          <p:attrName>ppt_w</p:attrName>
                                        </p:attrNameLst>
                                      </p:cBhvr>
                                      <p:tavLst>
                                        <p:tav tm="0">
                                          <p:val>
                                            <p:strVal val="2/3*#ppt_w"/>
                                          </p:val>
                                        </p:tav>
                                        <p:tav tm="100000">
                                          <p:val>
                                            <p:strVal val="#ppt_w"/>
                                          </p:val>
                                        </p:tav>
                                      </p:tavLst>
                                    </p:anim>
                                    <p:anim calcmode="lin" valueType="num">
                                      <p:cBhvr>
                                        <p:cTn id="96" dur="3000" fill="hold"/>
                                        <p:tgtEl>
                                          <p:spTgt spid="4"/>
                                        </p:tgtEl>
                                        <p:attrNameLst>
                                          <p:attrName>ppt_h</p:attrName>
                                        </p:attrNameLst>
                                      </p:cBhvr>
                                      <p:tavLst>
                                        <p:tav tm="0">
                                          <p:val>
                                            <p:strVal val="2/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Effect transition="in" filter="barn(outVertical)">
                                      <p:cBhvr>
                                        <p:cTn id="9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2(www.brodyaga.com).jpg"/>
          <p:cNvPicPr>
            <a:picLocks noChangeAspect="1"/>
          </p:cNvPicPr>
          <p:nvPr/>
        </p:nvPicPr>
        <p:blipFill>
          <a:blip r:embed="rId2"/>
          <a:stretch>
            <a:fillRect/>
          </a:stretch>
        </p:blipFill>
        <p:spPr>
          <a:xfrm>
            <a:off x="0" y="10016"/>
            <a:ext cx="9144000" cy="6837967"/>
          </a:xfrm>
          <a:prstGeom prst="rect">
            <a:avLst/>
          </a:prstGeom>
        </p:spPr>
      </p:pic>
      <p:sp>
        <p:nvSpPr>
          <p:cNvPr id="5" name="4 Lágrima"/>
          <p:cNvSpPr/>
          <p:nvPr/>
        </p:nvSpPr>
        <p:spPr>
          <a:xfrm>
            <a:off x="3143239" y="335756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0622410">
            <a:off x="4754366" y="175549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5220159">
            <a:off x="3168795" y="1795156"/>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6200000">
            <a:off x="4678899" y="3291670"/>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163480">
            <a:off x="2668730" y="1366528"/>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0622410">
            <a:off x="5182994" y="1255426"/>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5193361" y="3807771"/>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a:off x="2643174" y="3857628"/>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5163480">
            <a:off x="2097225" y="866461"/>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0622410">
            <a:off x="5683059" y="755360"/>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6200000">
            <a:off x="5764865" y="4450713"/>
            <a:ext cx="1614798"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a:off x="2000232" y="4500570"/>
            <a:ext cx="1628780" cy="1571636"/>
          </a:xfrm>
          <a:prstGeom prst="teardrop">
            <a:avLst/>
          </a:prstGeom>
          <a:gradFill flip="none" rotWithShape="1">
            <a:gsLst>
              <a:gs pos="72000">
                <a:srgbClr val="669900">
                  <a:shade val="30000"/>
                  <a:satMod val="115000"/>
                  <a:alpha val="0"/>
                </a:srgbClr>
              </a:gs>
              <a:gs pos="50000">
                <a:srgbClr val="669900">
                  <a:shade val="67500"/>
                  <a:satMod val="115000"/>
                </a:srgbClr>
              </a:gs>
              <a:gs pos="100000">
                <a:srgbClr val="669900">
                  <a:shade val="100000"/>
                  <a:satMod val="115000"/>
                </a:srgbClr>
              </a:gs>
            </a:gsLst>
            <a:path path="shape">
              <a:fillToRect l="50000" t="50000" r="50000" b="50000"/>
            </a:path>
            <a:tileRect/>
          </a:gradFill>
          <a:ln>
            <a:solidFill>
              <a:srgbClr val="669900"/>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7"/>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8"/>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1"/>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6" fill="hold" grpId="2" nodeType="after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1+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6"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1+ppt_h/2"/>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6" fill="hold" grpId="2" nodeType="withEffect">
                                  <p:stCondLst>
                                    <p:cond delay="0"/>
                                  </p:stCondLst>
                                  <p:childTnLst>
                                    <p:anim calcmode="lin" valueType="num">
                                      <p:cBhvr additive="base">
                                        <p:cTn id="90" dur="3000"/>
                                        <p:tgtEl>
                                          <p:spTgt spid="13"/>
                                        </p:tgtEl>
                                        <p:attrNameLst>
                                          <p:attrName>ppt_x</p:attrName>
                                        </p:attrNameLst>
                                      </p:cBhvr>
                                      <p:tavLst>
                                        <p:tav tm="0">
                                          <p:val>
                                            <p:strVal val="ppt_x"/>
                                          </p:val>
                                        </p:tav>
                                        <p:tav tm="100000">
                                          <p:val>
                                            <p:strVal val="1+ppt_w/2"/>
                                          </p:val>
                                        </p:tav>
                                      </p:tavLst>
                                    </p:anim>
                                    <p:anim calcmode="lin" valueType="num">
                                      <p:cBhvr additive="base">
                                        <p:cTn id="91" dur="3000"/>
                                        <p:tgtEl>
                                          <p:spTgt spid="13"/>
                                        </p:tgtEl>
                                        <p:attrNameLst>
                                          <p:attrName>ppt_y</p:attrName>
                                        </p:attrNameLst>
                                      </p:cBhvr>
                                      <p:tavLst>
                                        <p:tav tm="0">
                                          <p:val>
                                            <p:strVal val="ppt_y"/>
                                          </p:val>
                                        </p:tav>
                                        <p:tav tm="100000">
                                          <p:val>
                                            <p:strVal val="1+ppt_h/2"/>
                                          </p:val>
                                        </p:tav>
                                      </p:tavLst>
                                    </p:anim>
                                    <p:set>
                                      <p:cBhvr>
                                        <p:cTn id="92" dur="1" fill="hold">
                                          <p:stCondLst>
                                            <p:cond delay="2999"/>
                                          </p:stCondLst>
                                        </p:cTn>
                                        <p:tgtEl>
                                          <p:spTgt spid="13"/>
                                        </p:tgtEl>
                                        <p:attrNameLst>
                                          <p:attrName>style.visibility</p:attrName>
                                        </p:attrNameLst>
                                      </p:cBhvr>
                                      <p:to>
                                        <p:strVal val="hidden"/>
                                      </p:to>
                                    </p:set>
                                  </p:childTnLst>
                                </p:cTn>
                              </p:par>
                              <p:par>
                                <p:cTn id="93" presetID="2" presetClass="exit" presetSubtype="12" fill="hold" grpId="2" nodeType="withEffect">
                                  <p:stCondLst>
                                    <p:cond delay="0"/>
                                  </p:stCondLst>
                                  <p:childTnLst>
                                    <p:anim calcmode="lin" valueType="num">
                                      <p:cBhvr additive="base">
                                        <p:cTn id="94" dur="3000"/>
                                        <p:tgtEl>
                                          <p:spTgt spid="6"/>
                                        </p:tgtEl>
                                        <p:attrNameLst>
                                          <p:attrName>ppt_x</p:attrName>
                                        </p:attrNameLst>
                                      </p:cBhvr>
                                      <p:tavLst>
                                        <p:tav tm="0">
                                          <p:val>
                                            <p:strVal val="ppt_x"/>
                                          </p:val>
                                        </p:tav>
                                        <p:tav tm="100000">
                                          <p:val>
                                            <p:strVal val="0-ppt_w/2"/>
                                          </p:val>
                                        </p:tav>
                                      </p:tavLst>
                                    </p:anim>
                                    <p:anim calcmode="lin" valueType="num">
                                      <p:cBhvr additive="base">
                                        <p:cTn id="95" dur="3000"/>
                                        <p:tgtEl>
                                          <p:spTgt spid="6"/>
                                        </p:tgtEl>
                                        <p:attrNameLst>
                                          <p:attrName>ppt_y</p:attrName>
                                        </p:attrNameLst>
                                      </p:cBhvr>
                                      <p:tavLst>
                                        <p:tav tm="0">
                                          <p:val>
                                            <p:strVal val="ppt_y"/>
                                          </p:val>
                                        </p:tav>
                                        <p:tav tm="100000">
                                          <p:val>
                                            <p:strVal val="1+ppt_h/2"/>
                                          </p:val>
                                        </p:tav>
                                      </p:tavLst>
                                    </p:anim>
                                    <p:set>
                                      <p:cBhvr>
                                        <p:cTn id="96" dur="1" fill="hold">
                                          <p:stCondLst>
                                            <p:cond delay="2999"/>
                                          </p:stCondLst>
                                        </p:cTn>
                                        <p:tgtEl>
                                          <p:spTgt spid="6"/>
                                        </p:tgtEl>
                                        <p:attrNameLst>
                                          <p:attrName>style.visibility</p:attrName>
                                        </p:attrNameLst>
                                      </p:cBhvr>
                                      <p:to>
                                        <p:strVal val="hidden"/>
                                      </p:to>
                                    </p:set>
                                  </p:childTnLst>
                                </p:cTn>
                              </p:par>
                              <p:par>
                                <p:cTn id="97" presetID="2" presetClass="exit" presetSubtype="12" fill="hold" grpId="2"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2" fill="hold" grpId="2"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0-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3" fill="hold" grpId="2"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1+ppt_w/2"/>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 presetClass="exit" presetSubtype="3"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0-ppt_h/2"/>
                                          </p:val>
                                        </p:tav>
                                      </p:tavLst>
                                    </p:anim>
                                    <p:set>
                                      <p:cBhvr>
                                        <p:cTn id="116" dur="1" fill="hold">
                                          <p:stCondLst>
                                            <p:cond delay="2999"/>
                                          </p:stCondLst>
                                        </p:cTn>
                                        <p:tgtEl>
                                          <p:spTgt spid="16"/>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11"/>
                                        </p:tgtEl>
                                        <p:attrNameLst>
                                          <p:attrName>ppt_x</p:attrName>
                                        </p:attrNameLst>
                                      </p:cBhvr>
                                      <p:tavLst>
                                        <p:tav tm="0">
                                          <p:val>
                                            <p:strVal val="ppt_x"/>
                                          </p:val>
                                        </p:tav>
                                        <p:tav tm="100000">
                                          <p:val>
                                            <p:strVal val="0-ppt_w/2"/>
                                          </p:val>
                                        </p:tav>
                                      </p:tavLst>
                                    </p:anim>
                                    <p:anim calcmode="lin" valueType="num">
                                      <p:cBhvr additive="base">
                                        <p:cTn id="123" dur="3000"/>
                                        <p:tgtEl>
                                          <p:spTgt spid="11"/>
                                        </p:tgtEl>
                                        <p:attrNameLst>
                                          <p:attrName>ppt_y</p:attrName>
                                        </p:attrNameLst>
                                      </p:cBhvr>
                                      <p:tavLst>
                                        <p:tav tm="0">
                                          <p:val>
                                            <p:strVal val="ppt_y"/>
                                          </p:val>
                                        </p:tav>
                                        <p:tav tm="100000">
                                          <p:val>
                                            <p:strVal val="0-ppt_h/2"/>
                                          </p:val>
                                        </p:tav>
                                      </p:tavLst>
                                    </p:anim>
                                    <p:set>
                                      <p:cBhvr>
                                        <p:cTn id="124" dur="1" fill="hold">
                                          <p:stCondLst>
                                            <p:cond delay="2999"/>
                                          </p:stCondLst>
                                        </p:cTn>
                                        <p:tgtEl>
                                          <p:spTgt spid="11"/>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0-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3" presetClass="entr" presetSubtype="272"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2/3*#ppt_w"/>
                                          </p:val>
                                        </p:tav>
                                        <p:tav tm="100000">
                                          <p:val>
                                            <p:strVal val="#ppt_w"/>
                                          </p:val>
                                        </p:tav>
                                      </p:tavLst>
                                    </p:anim>
                                    <p:anim calcmode="lin" valueType="num">
                                      <p:cBhvr>
                                        <p:cTn id="132" dur="3000" fill="hold"/>
                                        <p:tgtEl>
                                          <p:spTgt spid="4"/>
                                        </p:tgtEl>
                                        <p:attrNameLst>
                                          <p:attrName>ppt_h</p:attrName>
                                        </p:attrNameLst>
                                      </p:cBhvr>
                                      <p:tavLst>
                                        <p:tav tm="0">
                                          <p:val>
                                            <p:strVal val="2/3*#ppt_h"/>
                                          </p:val>
                                        </p:tav>
                                        <p:tav tm="100000">
                                          <p:val>
                                            <p:strVal val="#ppt_h"/>
                                          </p:val>
                                        </p:tav>
                                      </p:tavLst>
                                    </p:anim>
                                  </p:childTnLst>
                                </p:cTn>
                              </p:par>
                              <p:par>
                                <p:cTn id="133" presetID="8" presetClass="entr" presetSubtype="3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diamond(out)">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Annecy France 1366440476(www.brodyaga.com).jpg"/>
          <p:cNvPicPr>
            <a:picLocks noChangeAspect="1"/>
          </p:cNvPicPr>
          <p:nvPr/>
        </p:nvPicPr>
        <p:blipFill>
          <a:blip r:embed="rId2"/>
          <a:stretch>
            <a:fillRect/>
          </a:stretch>
        </p:blipFill>
        <p:spPr>
          <a:xfrm>
            <a:off x="0" y="6684"/>
            <a:ext cx="9144000" cy="6844632"/>
          </a:xfrm>
          <a:prstGeom prst="rect">
            <a:avLst/>
          </a:prstGeom>
        </p:spPr>
      </p:pic>
      <p:sp>
        <p:nvSpPr>
          <p:cNvPr id="6" name="5 Proceso"/>
          <p:cNvSpPr/>
          <p:nvPr/>
        </p:nvSpPr>
        <p:spPr>
          <a:xfrm rot="7493494">
            <a:off x="2216155" y="-1113168"/>
            <a:ext cx="94307" cy="545290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roceso"/>
          <p:cNvSpPr/>
          <p:nvPr/>
        </p:nvSpPr>
        <p:spPr>
          <a:xfrm rot="7684607">
            <a:off x="6958638" y="2490942"/>
            <a:ext cx="100291" cy="530203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roceso"/>
          <p:cNvSpPr/>
          <p:nvPr/>
        </p:nvSpPr>
        <p:spPr>
          <a:xfrm rot="3136705" flipH="1">
            <a:off x="2146301" y="2441353"/>
            <a:ext cx="82456" cy="5439841"/>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roceso"/>
          <p:cNvSpPr/>
          <p:nvPr/>
        </p:nvSpPr>
        <p:spPr>
          <a:xfrm rot="3200559" flipH="1">
            <a:off x="6715243" y="-1010795"/>
            <a:ext cx="99751" cy="5215288"/>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roceso"/>
          <p:cNvSpPr/>
          <p:nvPr/>
        </p:nvSpPr>
        <p:spPr>
          <a:xfrm rot="7493494">
            <a:off x="2209689" y="-931995"/>
            <a:ext cx="77141" cy="5345579"/>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roceso"/>
          <p:cNvSpPr/>
          <p:nvPr/>
        </p:nvSpPr>
        <p:spPr>
          <a:xfrm rot="3200559" flipH="1">
            <a:off x="6889281" y="-1020932"/>
            <a:ext cx="86634" cy="5358166"/>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roceso"/>
          <p:cNvSpPr/>
          <p:nvPr/>
        </p:nvSpPr>
        <p:spPr>
          <a:xfrm rot="3136705" flipH="1">
            <a:off x="2311261" y="2584937"/>
            <a:ext cx="86198" cy="5344443"/>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roceso"/>
          <p:cNvSpPr/>
          <p:nvPr/>
        </p:nvSpPr>
        <p:spPr>
          <a:xfrm rot="7684607" flipH="1">
            <a:off x="6741004" y="2620734"/>
            <a:ext cx="101955" cy="5183540"/>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roceso"/>
          <p:cNvSpPr/>
          <p:nvPr/>
        </p:nvSpPr>
        <p:spPr>
          <a:xfrm rot="7493494">
            <a:off x="2136716" y="-737567"/>
            <a:ext cx="84253" cy="5253964"/>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roceso"/>
          <p:cNvSpPr/>
          <p:nvPr/>
        </p:nvSpPr>
        <p:spPr>
          <a:xfrm rot="3136705" flipH="1">
            <a:off x="2516614" y="2743306"/>
            <a:ext cx="75849" cy="5159751"/>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roceso"/>
          <p:cNvSpPr/>
          <p:nvPr/>
        </p:nvSpPr>
        <p:spPr>
          <a:xfrm rot="7684607">
            <a:off x="6596766" y="2800190"/>
            <a:ext cx="91666" cy="4975183"/>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roceso"/>
          <p:cNvSpPr/>
          <p:nvPr/>
        </p:nvSpPr>
        <p:spPr>
          <a:xfrm rot="3200559" flipH="1">
            <a:off x="7024751" y="-919166"/>
            <a:ext cx="99963" cy="5424869"/>
          </a:xfrm>
          <a:prstGeom prst="flowChartProcess">
            <a:avLst/>
          </a:prstGeom>
          <a:solidFill>
            <a:srgbClr val="1005E9"/>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Subtítulo"/>
          <p:cNvSpPr>
            <a:spLocks noGrp="1"/>
          </p:cNvSpPr>
          <p:nvPr>
            <p:ph type="subTitle" idx="1"/>
          </p:nvPr>
        </p:nvSpPr>
        <p:spPr>
          <a:xfrm>
            <a:off x="0" y="0"/>
            <a:ext cx="9358346"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dirty="0"/>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3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plus(in)">
                                      <p:cBhvr>
                                        <p:cTn id="16" dur="3000"/>
                                        <p:tgtEl>
                                          <p:spTgt spid="10"/>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plus(in)">
                                      <p:cBhvr>
                                        <p:cTn id="19" dur="3000"/>
                                        <p:tgtEl>
                                          <p:spTgt spid="12"/>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3000"/>
                                        <p:tgtEl>
                                          <p:spTgt spid="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plus(in)">
                                      <p:cBhvr>
                                        <p:cTn id="34" dur="3000"/>
                                        <p:tgtEl>
                                          <p:spTgt spid="1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plus(in)">
                                      <p:cBhvr>
                                        <p:cTn id="37" dur="3000"/>
                                        <p:tgtEl>
                                          <p:spTgt spid="1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blinds(vertical)">
                                      <p:cBhvr>
                                        <p:cTn id="46" dur="3000"/>
                                        <p:tgtEl>
                                          <p:spTgt spid="6"/>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linds(vertical)">
                                      <p:cBhvr>
                                        <p:cTn id="49" dur="3000"/>
                                        <p:tgtEl>
                                          <p:spTgt spid="8"/>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blinds(vertical)">
                                      <p:cBhvr>
                                        <p:cTn id="52" dur="3000"/>
                                        <p:tgtEl>
                                          <p:spTgt spid="10"/>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blinds(vertical)">
                                      <p:cBhvr>
                                        <p:cTn id="55" dur="3000"/>
                                        <p:tgtEl>
                                          <p:spTgt spid="12"/>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blinds(vertical)">
                                      <p:cBhvr>
                                        <p:cTn id="58" dur="3000"/>
                                        <p:tgtEl>
                                          <p:spTgt spid="14"/>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linds(vertical)">
                                      <p:cBhvr>
                                        <p:cTn id="61" dur="3000"/>
                                        <p:tgtEl>
                                          <p:spTgt spid="15"/>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linds(vertical)">
                                      <p:cBhvr>
                                        <p:cTn id="64" dur="3000"/>
                                        <p:tgtEl>
                                          <p:spTgt spid="7"/>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3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blinds(vertical)">
                                      <p:cBhvr>
                                        <p:cTn id="76" dur="3000"/>
                                        <p:tgtEl>
                                          <p:spTgt spid="16"/>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blinds(vertical)">
                                      <p:cBhvr>
                                        <p:cTn id="79" dur="3000"/>
                                        <p:tgtEl>
                                          <p:spTgt spid="17"/>
                                        </p:tgtEl>
                                      </p:cBhvr>
                                    </p:animEffect>
                                  </p:childTnLst>
                                </p:cTn>
                              </p:par>
                              <p:par>
                                <p:cTn id="80" presetID="2" presetClass="entr" presetSubtype="6" fill="hold" grpId="2"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additive="base">
                                        <p:cTn id="82" dur="3000" fill="hold"/>
                                        <p:tgtEl>
                                          <p:spTgt spid="6"/>
                                        </p:tgtEl>
                                        <p:attrNameLst>
                                          <p:attrName>ppt_x</p:attrName>
                                        </p:attrNameLst>
                                      </p:cBhvr>
                                      <p:tavLst>
                                        <p:tav tm="0">
                                          <p:val>
                                            <p:strVal val="1+#ppt_w/2"/>
                                          </p:val>
                                        </p:tav>
                                        <p:tav tm="100000">
                                          <p:val>
                                            <p:strVal val="#ppt_x"/>
                                          </p:val>
                                        </p:tav>
                                      </p:tavLst>
                                    </p:anim>
                                    <p:anim calcmode="lin" valueType="num">
                                      <p:cBhvr additive="base">
                                        <p:cTn id="83" dur="3000" fill="hold"/>
                                        <p:tgtEl>
                                          <p:spTgt spid="6"/>
                                        </p:tgtEl>
                                        <p:attrNameLst>
                                          <p:attrName>ppt_y</p:attrName>
                                        </p:attrNameLst>
                                      </p:cBhvr>
                                      <p:tavLst>
                                        <p:tav tm="0">
                                          <p:val>
                                            <p:strVal val="1+#ppt_h/2"/>
                                          </p:val>
                                        </p:tav>
                                        <p:tav tm="100000">
                                          <p:val>
                                            <p:strVal val="#ppt_y"/>
                                          </p:val>
                                        </p:tav>
                                      </p:tavLst>
                                    </p:anim>
                                  </p:childTnLst>
                                </p:cTn>
                              </p:par>
                              <p:par>
                                <p:cTn id="84" presetID="2" presetClass="entr" presetSubtype="6" fill="hold" grpId="2"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additive="base">
                                        <p:cTn id="86" dur="3000" fill="hold"/>
                                        <p:tgtEl>
                                          <p:spTgt spid="10"/>
                                        </p:tgtEl>
                                        <p:attrNameLst>
                                          <p:attrName>ppt_x</p:attrName>
                                        </p:attrNameLst>
                                      </p:cBhvr>
                                      <p:tavLst>
                                        <p:tav tm="0">
                                          <p:val>
                                            <p:strVal val="1+#ppt_w/2"/>
                                          </p:val>
                                        </p:tav>
                                        <p:tav tm="100000">
                                          <p:val>
                                            <p:strVal val="#ppt_x"/>
                                          </p:val>
                                        </p:tav>
                                      </p:tavLst>
                                    </p:anim>
                                    <p:anim calcmode="lin" valueType="num">
                                      <p:cBhvr additive="base">
                                        <p:cTn id="87" dur="3000" fill="hold"/>
                                        <p:tgtEl>
                                          <p:spTgt spid="10"/>
                                        </p:tgtEl>
                                        <p:attrNameLst>
                                          <p:attrName>ppt_y</p:attrName>
                                        </p:attrNameLst>
                                      </p:cBhvr>
                                      <p:tavLst>
                                        <p:tav tm="0">
                                          <p:val>
                                            <p:strVal val="1+#ppt_h/2"/>
                                          </p:val>
                                        </p:tav>
                                        <p:tav tm="100000">
                                          <p:val>
                                            <p:strVal val="#ppt_y"/>
                                          </p:val>
                                        </p:tav>
                                      </p:tavLst>
                                    </p:anim>
                                  </p:childTnLst>
                                </p:cTn>
                              </p:par>
                              <p:par>
                                <p:cTn id="88" presetID="2" presetClass="entr" presetSubtype="6" fill="hold" grpId="2" nodeType="with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3000" fill="hold"/>
                                        <p:tgtEl>
                                          <p:spTgt spid="14"/>
                                        </p:tgtEl>
                                        <p:attrNameLst>
                                          <p:attrName>ppt_x</p:attrName>
                                        </p:attrNameLst>
                                      </p:cBhvr>
                                      <p:tavLst>
                                        <p:tav tm="0">
                                          <p:val>
                                            <p:strVal val="1+#ppt_w/2"/>
                                          </p:val>
                                        </p:tav>
                                        <p:tav tm="100000">
                                          <p:val>
                                            <p:strVal val="#ppt_x"/>
                                          </p:val>
                                        </p:tav>
                                      </p:tavLst>
                                    </p:anim>
                                    <p:anim calcmode="lin" valueType="num">
                                      <p:cBhvr additive="base">
                                        <p:cTn id="91" dur="3000" fill="hold"/>
                                        <p:tgtEl>
                                          <p:spTgt spid="14"/>
                                        </p:tgtEl>
                                        <p:attrNameLst>
                                          <p:attrName>ppt_y</p:attrName>
                                        </p:attrNameLst>
                                      </p:cBhvr>
                                      <p:tavLst>
                                        <p:tav tm="0">
                                          <p:val>
                                            <p:strVal val="1+#ppt_h/2"/>
                                          </p:val>
                                        </p:tav>
                                        <p:tav tm="100000">
                                          <p:val>
                                            <p:strVal val="#ppt_y"/>
                                          </p:val>
                                        </p:tav>
                                      </p:tavLst>
                                    </p:anim>
                                  </p:childTnLst>
                                </p:cTn>
                              </p:par>
                              <p:par>
                                <p:cTn id="92" presetID="2" presetClass="entr" presetSubtype="12" fill="hold" grpId="2"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additive="base">
                                        <p:cTn id="94" dur="3000" fill="hold"/>
                                        <p:tgtEl>
                                          <p:spTgt spid="9"/>
                                        </p:tgtEl>
                                        <p:attrNameLst>
                                          <p:attrName>ppt_x</p:attrName>
                                        </p:attrNameLst>
                                      </p:cBhvr>
                                      <p:tavLst>
                                        <p:tav tm="0">
                                          <p:val>
                                            <p:strVal val="0-#ppt_w/2"/>
                                          </p:val>
                                        </p:tav>
                                        <p:tav tm="100000">
                                          <p:val>
                                            <p:strVal val="#ppt_x"/>
                                          </p:val>
                                        </p:tav>
                                      </p:tavLst>
                                    </p:anim>
                                    <p:anim calcmode="lin" valueType="num">
                                      <p:cBhvr additive="base">
                                        <p:cTn id="95" dur="3000" fill="hold"/>
                                        <p:tgtEl>
                                          <p:spTgt spid="9"/>
                                        </p:tgtEl>
                                        <p:attrNameLst>
                                          <p:attrName>ppt_y</p:attrName>
                                        </p:attrNameLst>
                                      </p:cBhvr>
                                      <p:tavLst>
                                        <p:tav tm="0">
                                          <p:val>
                                            <p:strVal val="1+#ppt_h/2"/>
                                          </p:val>
                                        </p:tav>
                                        <p:tav tm="100000">
                                          <p:val>
                                            <p:strVal val="#ppt_y"/>
                                          </p:val>
                                        </p:tav>
                                      </p:tavLst>
                                    </p:anim>
                                  </p:childTnLst>
                                </p:cTn>
                              </p:par>
                              <p:par>
                                <p:cTn id="96" presetID="2" presetClass="entr" presetSubtype="12" fill="hold" grpId="2" nodeType="withEffect">
                                  <p:stCondLst>
                                    <p:cond delay="0"/>
                                  </p:stCondLst>
                                  <p:childTnLst>
                                    <p:set>
                                      <p:cBhvr>
                                        <p:cTn id="97" dur="1" fill="hold">
                                          <p:stCondLst>
                                            <p:cond delay="0"/>
                                          </p:stCondLst>
                                        </p:cTn>
                                        <p:tgtEl>
                                          <p:spTgt spid="11"/>
                                        </p:tgtEl>
                                        <p:attrNameLst>
                                          <p:attrName>style.visibility</p:attrName>
                                        </p:attrNameLst>
                                      </p:cBhvr>
                                      <p:to>
                                        <p:strVal val="visible"/>
                                      </p:to>
                                    </p:set>
                                    <p:anim calcmode="lin" valueType="num">
                                      <p:cBhvr additive="base">
                                        <p:cTn id="98" dur="3000" fill="hold"/>
                                        <p:tgtEl>
                                          <p:spTgt spid="11"/>
                                        </p:tgtEl>
                                        <p:attrNameLst>
                                          <p:attrName>ppt_x</p:attrName>
                                        </p:attrNameLst>
                                      </p:cBhvr>
                                      <p:tavLst>
                                        <p:tav tm="0">
                                          <p:val>
                                            <p:strVal val="0-#ppt_w/2"/>
                                          </p:val>
                                        </p:tav>
                                        <p:tav tm="100000">
                                          <p:val>
                                            <p:strVal val="#ppt_x"/>
                                          </p:val>
                                        </p:tav>
                                      </p:tavLst>
                                    </p:anim>
                                    <p:anim calcmode="lin" valueType="num">
                                      <p:cBhvr additive="base">
                                        <p:cTn id="99" dur="3000" fill="hold"/>
                                        <p:tgtEl>
                                          <p:spTgt spid="11"/>
                                        </p:tgtEl>
                                        <p:attrNameLst>
                                          <p:attrName>ppt_y</p:attrName>
                                        </p:attrNameLst>
                                      </p:cBhvr>
                                      <p:tavLst>
                                        <p:tav tm="0">
                                          <p:val>
                                            <p:strVal val="1+#ppt_h/2"/>
                                          </p:val>
                                        </p:tav>
                                        <p:tav tm="100000">
                                          <p:val>
                                            <p:strVal val="#ppt_y"/>
                                          </p:val>
                                        </p:tav>
                                      </p:tavLst>
                                    </p:anim>
                                  </p:childTnLst>
                                </p:cTn>
                              </p:par>
                              <p:par>
                                <p:cTn id="100" presetID="2" presetClass="entr" presetSubtype="12" fill="hold" grpId="2"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0-#ppt_w/2"/>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2" presetClass="entr" presetSubtype="3"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3000" fill="hold"/>
                                        <p:tgtEl>
                                          <p:spTgt spid="8"/>
                                        </p:tgtEl>
                                        <p:attrNameLst>
                                          <p:attrName>ppt_x</p:attrName>
                                        </p:attrNameLst>
                                      </p:cBhvr>
                                      <p:tavLst>
                                        <p:tav tm="0">
                                          <p:val>
                                            <p:strVal val="1+#ppt_w/2"/>
                                          </p:val>
                                        </p:tav>
                                        <p:tav tm="100000">
                                          <p:val>
                                            <p:strVal val="#ppt_x"/>
                                          </p:val>
                                        </p:tav>
                                      </p:tavLst>
                                    </p:anim>
                                    <p:anim calcmode="lin" valueType="num">
                                      <p:cBhvr additive="base">
                                        <p:cTn id="107" dur="3000" fill="hold"/>
                                        <p:tgtEl>
                                          <p:spTgt spid="8"/>
                                        </p:tgtEl>
                                        <p:attrNameLst>
                                          <p:attrName>ppt_y</p:attrName>
                                        </p:attrNameLst>
                                      </p:cBhvr>
                                      <p:tavLst>
                                        <p:tav tm="0">
                                          <p:val>
                                            <p:strVal val="0-#ppt_h/2"/>
                                          </p:val>
                                        </p:tav>
                                        <p:tav tm="100000">
                                          <p:val>
                                            <p:strVal val="#ppt_y"/>
                                          </p:val>
                                        </p:tav>
                                      </p:tavLst>
                                    </p:anim>
                                  </p:childTnLst>
                                </p:cTn>
                              </p:par>
                              <p:par>
                                <p:cTn id="108" presetID="2" presetClass="entr" presetSubtype="3" fill="hold" grpId="2"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1+#ppt_w/2"/>
                                          </p:val>
                                        </p:tav>
                                        <p:tav tm="100000">
                                          <p:val>
                                            <p:strVal val="#ppt_x"/>
                                          </p:val>
                                        </p:tav>
                                      </p:tavLst>
                                    </p:anim>
                                    <p:anim calcmode="lin" valueType="num">
                                      <p:cBhvr additive="base">
                                        <p:cTn id="111" dur="3000" fill="hold"/>
                                        <p:tgtEl>
                                          <p:spTgt spid="12"/>
                                        </p:tgtEl>
                                        <p:attrNameLst>
                                          <p:attrName>ppt_y</p:attrName>
                                        </p:attrNameLst>
                                      </p:cBhvr>
                                      <p:tavLst>
                                        <p:tav tm="0">
                                          <p:val>
                                            <p:strVal val="0-#ppt_h/2"/>
                                          </p:val>
                                        </p:tav>
                                        <p:tav tm="100000">
                                          <p:val>
                                            <p:strVal val="#ppt_y"/>
                                          </p:val>
                                        </p:tav>
                                      </p:tavLst>
                                    </p:anim>
                                  </p:childTnLst>
                                </p:cTn>
                              </p:par>
                              <p:par>
                                <p:cTn id="112" presetID="2" presetClass="entr" presetSubtype="3" fill="hold" grpId="2" nodeType="withEffect">
                                  <p:stCondLst>
                                    <p:cond delay="0"/>
                                  </p:stCondLst>
                                  <p:childTnLst>
                                    <p:set>
                                      <p:cBhvr>
                                        <p:cTn id="113" dur="1" fill="hold">
                                          <p:stCondLst>
                                            <p:cond delay="0"/>
                                          </p:stCondLst>
                                        </p:cTn>
                                        <p:tgtEl>
                                          <p:spTgt spid="15"/>
                                        </p:tgtEl>
                                        <p:attrNameLst>
                                          <p:attrName>style.visibility</p:attrName>
                                        </p:attrNameLst>
                                      </p:cBhvr>
                                      <p:to>
                                        <p:strVal val="visible"/>
                                      </p:to>
                                    </p:set>
                                    <p:anim calcmode="lin" valueType="num">
                                      <p:cBhvr additive="base">
                                        <p:cTn id="114" dur="3000" fill="hold"/>
                                        <p:tgtEl>
                                          <p:spTgt spid="15"/>
                                        </p:tgtEl>
                                        <p:attrNameLst>
                                          <p:attrName>ppt_x</p:attrName>
                                        </p:attrNameLst>
                                      </p:cBhvr>
                                      <p:tavLst>
                                        <p:tav tm="0">
                                          <p:val>
                                            <p:strVal val="1+#ppt_w/2"/>
                                          </p:val>
                                        </p:tav>
                                        <p:tav tm="100000">
                                          <p:val>
                                            <p:strVal val="#ppt_x"/>
                                          </p:val>
                                        </p:tav>
                                      </p:tavLst>
                                    </p:anim>
                                    <p:anim calcmode="lin" valueType="num">
                                      <p:cBhvr additive="base">
                                        <p:cTn id="115" dur="3000" fill="hold"/>
                                        <p:tgtEl>
                                          <p:spTgt spid="15"/>
                                        </p:tgtEl>
                                        <p:attrNameLst>
                                          <p:attrName>ppt_y</p:attrName>
                                        </p:attrNameLst>
                                      </p:cBhvr>
                                      <p:tavLst>
                                        <p:tav tm="0">
                                          <p:val>
                                            <p:strVal val="0-#ppt_h/2"/>
                                          </p:val>
                                        </p:tav>
                                        <p:tav tm="100000">
                                          <p:val>
                                            <p:strVal val="#ppt_y"/>
                                          </p:val>
                                        </p:tav>
                                      </p:tavLst>
                                    </p:anim>
                                  </p:childTnLst>
                                </p:cTn>
                              </p:par>
                              <p:par>
                                <p:cTn id="116" presetID="2" presetClass="entr" presetSubtype="9"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 calcmode="lin" valueType="num">
                                      <p:cBhvr additive="base">
                                        <p:cTn id="118" dur="3000" fill="hold"/>
                                        <p:tgtEl>
                                          <p:spTgt spid="7"/>
                                        </p:tgtEl>
                                        <p:attrNameLst>
                                          <p:attrName>ppt_x</p:attrName>
                                        </p:attrNameLst>
                                      </p:cBhvr>
                                      <p:tavLst>
                                        <p:tav tm="0">
                                          <p:val>
                                            <p:strVal val="0-#ppt_w/2"/>
                                          </p:val>
                                        </p:tav>
                                        <p:tav tm="100000">
                                          <p:val>
                                            <p:strVal val="#ppt_x"/>
                                          </p:val>
                                        </p:tav>
                                      </p:tavLst>
                                    </p:anim>
                                    <p:anim calcmode="lin" valueType="num">
                                      <p:cBhvr additive="base">
                                        <p:cTn id="119" dur="3000" fill="hold"/>
                                        <p:tgtEl>
                                          <p:spTgt spid="7"/>
                                        </p:tgtEl>
                                        <p:attrNameLst>
                                          <p:attrName>ppt_y</p:attrName>
                                        </p:attrNameLst>
                                      </p:cBhvr>
                                      <p:tavLst>
                                        <p:tav tm="0">
                                          <p:val>
                                            <p:strVal val="0-#ppt_h/2"/>
                                          </p:val>
                                        </p:tav>
                                        <p:tav tm="100000">
                                          <p:val>
                                            <p:strVal val="#ppt_y"/>
                                          </p:val>
                                        </p:tav>
                                      </p:tavLst>
                                    </p:anim>
                                  </p:childTnLst>
                                </p:cTn>
                              </p:par>
                              <p:par>
                                <p:cTn id="120" presetID="2" presetClass="entr" presetSubtype="9" fill="hold" grpId="2" nodeType="withEffect">
                                  <p:stCondLst>
                                    <p:cond delay="0"/>
                                  </p:stCondLst>
                                  <p:childTnLst>
                                    <p:set>
                                      <p:cBhvr>
                                        <p:cTn id="121" dur="1" fill="hold">
                                          <p:stCondLst>
                                            <p:cond delay="0"/>
                                          </p:stCondLst>
                                        </p:cTn>
                                        <p:tgtEl>
                                          <p:spTgt spid="13"/>
                                        </p:tgtEl>
                                        <p:attrNameLst>
                                          <p:attrName>style.visibility</p:attrName>
                                        </p:attrNameLst>
                                      </p:cBhvr>
                                      <p:to>
                                        <p:strVal val="visible"/>
                                      </p:to>
                                    </p:set>
                                    <p:anim calcmode="lin" valueType="num">
                                      <p:cBhvr additive="base">
                                        <p:cTn id="122" dur="3000" fill="hold"/>
                                        <p:tgtEl>
                                          <p:spTgt spid="13"/>
                                        </p:tgtEl>
                                        <p:attrNameLst>
                                          <p:attrName>ppt_x</p:attrName>
                                        </p:attrNameLst>
                                      </p:cBhvr>
                                      <p:tavLst>
                                        <p:tav tm="0">
                                          <p:val>
                                            <p:strVal val="0-#ppt_w/2"/>
                                          </p:val>
                                        </p:tav>
                                        <p:tav tm="100000">
                                          <p:val>
                                            <p:strVal val="#ppt_x"/>
                                          </p:val>
                                        </p:tav>
                                      </p:tavLst>
                                    </p:anim>
                                    <p:anim calcmode="lin" valueType="num">
                                      <p:cBhvr additive="base">
                                        <p:cTn id="123" dur="3000" fill="hold"/>
                                        <p:tgtEl>
                                          <p:spTgt spid="13"/>
                                        </p:tgtEl>
                                        <p:attrNameLst>
                                          <p:attrName>ppt_y</p:attrName>
                                        </p:attrNameLst>
                                      </p:cBhvr>
                                      <p:tavLst>
                                        <p:tav tm="0">
                                          <p:val>
                                            <p:strVal val="0-#ppt_h/2"/>
                                          </p:val>
                                        </p:tav>
                                        <p:tav tm="100000">
                                          <p:val>
                                            <p:strVal val="#ppt_y"/>
                                          </p:val>
                                        </p:tav>
                                      </p:tavLst>
                                    </p:anim>
                                  </p:childTnLst>
                                </p:cTn>
                              </p:par>
                              <p:par>
                                <p:cTn id="124" presetID="2" presetClass="entr" presetSubtype="9" fill="hold" grpId="2"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16" presetClass="exit" presetSubtype="42" fill="hold" grpId="3" nodeType="afterEffect">
                                  <p:stCondLst>
                                    <p:cond delay="0"/>
                                  </p:stCondLst>
                                  <p:childTnLst>
                                    <p:animEffect transition="out" filter="barn(out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16" presetClass="exit" presetSubtype="42" fill="hold" grpId="3" nodeType="withEffect">
                                  <p:stCondLst>
                                    <p:cond delay="0"/>
                                  </p:stCondLst>
                                  <p:childTnLst>
                                    <p:animEffect transition="out" filter="barn(out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16" presetClass="exit" presetSubtype="42" fill="hold" grpId="3" nodeType="withEffect">
                                  <p:stCondLst>
                                    <p:cond delay="0"/>
                                  </p:stCondLst>
                                  <p:childTnLst>
                                    <p:animEffect transition="out" filter="barn(outHorizontal)">
                                      <p:cBhvr>
                                        <p:cTn id="136" dur="3000"/>
                                        <p:tgtEl>
                                          <p:spTgt spid="14"/>
                                        </p:tgtEl>
                                      </p:cBhvr>
                                    </p:animEffect>
                                    <p:set>
                                      <p:cBhvr>
                                        <p:cTn id="137" dur="1" fill="hold">
                                          <p:stCondLst>
                                            <p:cond delay="2999"/>
                                          </p:stCondLst>
                                        </p:cTn>
                                        <p:tgtEl>
                                          <p:spTgt spid="14"/>
                                        </p:tgtEl>
                                        <p:attrNameLst>
                                          <p:attrName>style.visibility</p:attrName>
                                        </p:attrNameLst>
                                      </p:cBhvr>
                                      <p:to>
                                        <p:strVal val="hidden"/>
                                      </p:to>
                                    </p:set>
                                  </p:childTnLst>
                                </p:cTn>
                              </p:par>
                              <p:par>
                                <p:cTn id="138" presetID="16" presetClass="exit" presetSubtype="42" fill="hold" grpId="3" nodeType="withEffect">
                                  <p:stCondLst>
                                    <p:cond delay="0"/>
                                  </p:stCondLst>
                                  <p:childTnLst>
                                    <p:animEffect transition="out" filter="barn(outHorizontal)">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16" presetClass="exit" presetSubtype="42" fill="hold" grpId="3" nodeType="withEffect">
                                  <p:stCondLst>
                                    <p:cond delay="0"/>
                                  </p:stCondLst>
                                  <p:childTnLst>
                                    <p:animEffect transition="out" filter="barn(outHorizontal)">
                                      <p:cBhvr>
                                        <p:cTn id="142" dur="3000"/>
                                        <p:tgtEl>
                                          <p:spTgt spid="11"/>
                                        </p:tgtEl>
                                      </p:cBhvr>
                                    </p:animEffect>
                                    <p:set>
                                      <p:cBhvr>
                                        <p:cTn id="143" dur="1" fill="hold">
                                          <p:stCondLst>
                                            <p:cond delay="2999"/>
                                          </p:stCondLst>
                                        </p:cTn>
                                        <p:tgtEl>
                                          <p:spTgt spid="11"/>
                                        </p:tgtEl>
                                        <p:attrNameLst>
                                          <p:attrName>style.visibility</p:attrName>
                                        </p:attrNameLst>
                                      </p:cBhvr>
                                      <p:to>
                                        <p:strVal val="hidden"/>
                                      </p:to>
                                    </p:set>
                                  </p:childTnLst>
                                </p:cTn>
                              </p:par>
                              <p:par>
                                <p:cTn id="144" presetID="16" presetClass="exit" presetSubtype="42" fill="hold" grpId="3" nodeType="withEffect">
                                  <p:stCondLst>
                                    <p:cond delay="0"/>
                                  </p:stCondLst>
                                  <p:childTnLst>
                                    <p:animEffect transition="out" filter="barn(out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16" presetClass="exit" presetSubtype="42" fill="hold" grpId="3" nodeType="withEffect">
                                  <p:stCondLst>
                                    <p:cond delay="0"/>
                                  </p:stCondLst>
                                  <p:childTnLst>
                                    <p:animEffect transition="out" filter="barn(outHorizontal)">
                                      <p:cBhvr>
                                        <p:cTn id="148" dur="3000"/>
                                        <p:tgtEl>
                                          <p:spTgt spid="7"/>
                                        </p:tgtEl>
                                      </p:cBhvr>
                                    </p:animEffect>
                                    <p:set>
                                      <p:cBhvr>
                                        <p:cTn id="149" dur="1" fill="hold">
                                          <p:stCondLst>
                                            <p:cond delay="2999"/>
                                          </p:stCondLst>
                                        </p:cTn>
                                        <p:tgtEl>
                                          <p:spTgt spid="7"/>
                                        </p:tgtEl>
                                        <p:attrNameLst>
                                          <p:attrName>style.visibility</p:attrName>
                                        </p:attrNameLst>
                                      </p:cBhvr>
                                      <p:to>
                                        <p:strVal val="hidden"/>
                                      </p:to>
                                    </p:set>
                                  </p:childTnLst>
                                </p:cTn>
                              </p:par>
                              <p:par>
                                <p:cTn id="150" presetID="16" presetClass="exit" presetSubtype="42" fill="hold" grpId="3" nodeType="withEffect">
                                  <p:stCondLst>
                                    <p:cond delay="0"/>
                                  </p:stCondLst>
                                  <p:childTnLst>
                                    <p:animEffect transition="out" filter="barn(outHorizontal)">
                                      <p:cBhvr>
                                        <p:cTn id="151" dur="3000"/>
                                        <p:tgtEl>
                                          <p:spTgt spid="13"/>
                                        </p:tgtEl>
                                      </p:cBhvr>
                                    </p:animEffect>
                                    <p:set>
                                      <p:cBhvr>
                                        <p:cTn id="152" dur="1" fill="hold">
                                          <p:stCondLst>
                                            <p:cond delay="2999"/>
                                          </p:stCondLst>
                                        </p:cTn>
                                        <p:tgtEl>
                                          <p:spTgt spid="13"/>
                                        </p:tgtEl>
                                        <p:attrNameLst>
                                          <p:attrName>style.visibility</p:attrName>
                                        </p:attrNameLst>
                                      </p:cBhvr>
                                      <p:to>
                                        <p:strVal val="hidden"/>
                                      </p:to>
                                    </p:set>
                                  </p:childTnLst>
                                </p:cTn>
                              </p:par>
                              <p:par>
                                <p:cTn id="153" presetID="16" presetClass="exit" presetSubtype="42" fill="hold" grpId="3" nodeType="withEffect">
                                  <p:stCondLst>
                                    <p:cond delay="0"/>
                                  </p:stCondLst>
                                  <p:childTnLst>
                                    <p:animEffect transition="out" filter="barn(outHorizontal)">
                                      <p:cBhvr>
                                        <p:cTn id="154" dur="3000"/>
                                        <p:tgtEl>
                                          <p:spTgt spid="16"/>
                                        </p:tgtEl>
                                      </p:cBhvr>
                                    </p:animEffect>
                                    <p:set>
                                      <p:cBhvr>
                                        <p:cTn id="155" dur="1" fill="hold">
                                          <p:stCondLst>
                                            <p:cond delay="2999"/>
                                          </p:stCondLst>
                                        </p:cTn>
                                        <p:tgtEl>
                                          <p:spTgt spid="16"/>
                                        </p:tgtEl>
                                        <p:attrNameLst>
                                          <p:attrName>style.visibility</p:attrName>
                                        </p:attrNameLst>
                                      </p:cBhvr>
                                      <p:to>
                                        <p:strVal val="hidden"/>
                                      </p:to>
                                    </p:set>
                                  </p:childTnLst>
                                </p:cTn>
                              </p:par>
                              <p:par>
                                <p:cTn id="156" presetID="16" presetClass="exit" presetSubtype="42" fill="hold" grpId="3" nodeType="withEffect">
                                  <p:stCondLst>
                                    <p:cond delay="0"/>
                                  </p:stCondLst>
                                  <p:childTnLst>
                                    <p:animEffect transition="out" filter="barn(outHorizontal)">
                                      <p:cBhvr>
                                        <p:cTn id="157" dur="3000"/>
                                        <p:tgtEl>
                                          <p:spTgt spid="8"/>
                                        </p:tgtEl>
                                      </p:cBhvr>
                                    </p:animEffect>
                                    <p:set>
                                      <p:cBhvr>
                                        <p:cTn id="158" dur="1" fill="hold">
                                          <p:stCondLst>
                                            <p:cond delay="2999"/>
                                          </p:stCondLst>
                                        </p:cTn>
                                        <p:tgtEl>
                                          <p:spTgt spid="8"/>
                                        </p:tgtEl>
                                        <p:attrNameLst>
                                          <p:attrName>style.visibility</p:attrName>
                                        </p:attrNameLst>
                                      </p:cBhvr>
                                      <p:to>
                                        <p:strVal val="hidden"/>
                                      </p:to>
                                    </p:set>
                                  </p:childTnLst>
                                </p:cTn>
                              </p:par>
                              <p:par>
                                <p:cTn id="159" presetID="16" presetClass="exit" presetSubtype="42" fill="hold" grpId="3" nodeType="withEffect">
                                  <p:stCondLst>
                                    <p:cond delay="0"/>
                                  </p:stCondLst>
                                  <p:childTnLst>
                                    <p:animEffect transition="out" filter="barn(outHorizontal)">
                                      <p:cBhvr>
                                        <p:cTn id="160" dur="3000"/>
                                        <p:tgtEl>
                                          <p:spTgt spid="12"/>
                                        </p:tgtEl>
                                      </p:cBhvr>
                                    </p:animEffect>
                                    <p:set>
                                      <p:cBhvr>
                                        <p:cTn id="161" dur="1" fill="hold">
                                          <p:stCondLst>
                                            <p:cond delay="2999"/>
                                          </p:stCondLst>
                                        </p:cTn>
                                        <p:tgtEl>
                                          <p:spTgt spid="12"/>
                                        </p:tgtEl>
                                        <p:attrNameLst>
                                          <p:attrName>style.visibility</p:attrName>
                                        </p:attrNameLst>
                                      </p:cBhvr>
                                      <p:to>
                                        <p:strVal val="hidden"/>
                                      </p:to>
                                    </p:set>
                                  </p:childTnLst>
                                </p:cTn>
                              </p:par>
                              <p:par>
                                <p:cTn id="162" presetID="16" presetClass="exit" presetSubtype="42" fill="hold" grpId="3" nodeType="withEffect">
                                  <p:stCondLst>
                                    <p:cond delay="0"/>
                                  </p:stCondLst>
                                  <p:childTnLst>
                                    <p:animEffect transition="out" filter="barn(outHorizontal)">
                                      <p:cBhvr>
                                        <p:cTn id="163" dur="3000"/>
                                        <p:tgtEl>
                                          <p:spTgt spid="15"/>
                                        </p:tgtEl>
                                      </p:cBhvr>
                                    </p:animEffect>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6" fill="hold" grpId="4"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1+ppt_w/2"/>
                                          </p:val>
                                        </p:tav>
                                      </p:tavLst>
                                    </p:anim>
                                    <p:anim calcmode="lin" valueType="num">
                                      <p:cBhvr additive="base">
                                        <p:cTn id="167" dur="3000"/>
                                        <p:tgtEl>
                                          <p:spTgt spid="6"/>
                                        </p:tgtEl>
                                        <p:attrNameLst>
                                          <p:attrName>ppt_y</p:attrName>
                                        </p:attrNameLst>
                                      </p:cBhvr>
                                      <p:tavLst>
                                        <p:tav tm="0">
                                          <p:val>
                                            <p:strVal val="ppt_y"/>
                                          </p:val>
                                        </p:tav>
                                        <p:tav tm="100000">
                                          <p:val>
                                            <p:strVal val="1+ppt_h/2"/>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6" fill="hold" grpId="4"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1+ppt_w/2"/>
                                          </p:val>
                                        </p:tav>
                                      </p:tavLst>
                                    </p:anim>
                                    <p:anim calcmode="lin" valueType="num">
                                      <p:cBhvr additive="base">
                                        <p:cTn id="171" dur="3000"/>
                                        <p:tgtEl>
                                          <p:spTgt spid="10"/>
                                        </p:tgtEl>
                                        <p:attrNameLst>
                                          <p:attrName>ppt_y</p:attrName>
                                        </p:attrNameLst>
                                      </p:cBhvr>
                                      <p:tavLst>
                                        <p:tav tm="0">
                                          <p:val>
                                            <p:strVal val="ppt_y"/>
                                          </p:val>
                                        </p:tav>
                                        <p:tav tm="100000">
                                          <p:val>
                                            <p:strVal val="1+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6" fill="hold" grpId="4"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1+ppt_w/2"/>
                                          </p:val>
                                        </p:tav>
                                      </p:tavLst>
                                    </p:anim>
                                    <p:anim calcmode="lin" valueType="num">
                                      <p:cBhvr additive="base">
                                        <p:cTn id="175" dur="3000"/>
                                        <p:tgtEl>
                                          <p:spTgt spid="14"/>
                                        </p:tgtEl>
                                        <p:attrNameLst>
                                          <p:attrName>ppt_y</p:attrName>
                                        </p:attrNameLst>
                                      </p:cBhvr>
                                      <p:tavLst>
                                        <p:tav tm="0">
                                          <p:val>
                                            <p:strVal val="ppt_y"/>
                                          </p:val>
                                        </p:tav>
                                        <p:tav tm="100000">
                                          <p:val>
                                            <p:strVal val="1+ppt_h/2"/>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12" fill="hold" grpId="4" nodeType="withEffect">
                                  <p:stCondLst>
                                    <p:cond delay="0"/>
                                  </p:stCondLst>
                                  <p:childTnLst>
                                    <p:anim calcmode="lin" valueType="num">
                                      <p:cBhvr additive="base">
                                        <p:cTn id="178" dur="3000"/>
                                        <p:tgtEl>
                                          <p:spTgt spid="9"/>
                                        </p:tgtEl>
                                        <p:attrNameLst>
                                          <p:attrName>ppt_x</p:attrName>
                                        </p:attrNameLst>
                                      </p:cBhvr>
                                      <p:tavLst>
                                        <p:tav tm="0">
                                          <p:val>
                                            <p:strVal val="ppt_x"/>
                                          </p:val>
                                        </p:tav>
                                        <p:tav tm="100000">
                                          <p:val>
                                            <p:strVal val="0-ppt_w/2"/>
                                          </p:val>
                                        </p:tav>
                                      </p:tavLst>
                                    </p:anim>
                                    <p:anim calcmode="lin" valueType="num">
                                      <p:cBhvr additive="base">
                                        <p:cTn id="179" dur="3000"/>
                                        <p:tgtEl>
                                          <p:spTgt spid="9"/>
                                        </p:tgtEl>
                                        <p:attrNameLst>
                                          <p:attrName>ppt_y</p:attrName>
                                        </p:attrNameLst>
                                      </p:cBhvr>
                                      <p:tavLst>
                                        <p:tav tm="0">
                                          <p:val>
                                            <p:strVal val="ppt_y"/>
                                          </p:val>
                                        </p:tav>
                                        <p:tav tm="100000">
                                          <p:val>
                                            <p:strVal val="1+ppt_h/2"/>
                                          </p:val>
                                        </p:tav>
                                      </p:tavLst>
                                    </p:anim>
                                    <p:set>
                                      <p:cBhvr>
                                        <p:cTn id="180" dur="1" fill="hold">
                                          <p:stCondLst>
                                            <p:cond delay="2999"/>
                                          </p:stCondLst>
                                        </p:cTn>
                                        <p:tgtEl>
                                          <p:spTgt spid="9"/>
                                        </p:tgtEl>
                                        <p:attrNameLst>
                                          <p:attrName>style.visibility</p:attrName>
                                        </p:attrNameLst>
                                      </p:cBhvr>
                                      <p:to>
                                        <p:strVal val="hidden"/>
                                      </p:to>
                                    </p:set>
                                  </p:childTnLst>
                                </p:cTn>
                              </p:par>
                              <p:par>
                                <p:cTn id="181" presetID="2" presetClass="exit" presetSubtype="12" fill="hold" grpId="4" nodeType="withEffect">
                                  <p:stCondLst>
                                    <p:cond delay="0"/>
                                  </p:stCondLst>
                                  <p:childTnLst>
                                    <p:anim calcmode="lin" valueType="num">
                                      <p:cBhvr additive="base">
                                        <p:cTn id="182" dur="3000"/>
                                        <p:tgtEl>
                                          <p:spTgt spid="11"/>
                                        </p:tgtEl>
                                        <p:attrNameLst>
                                          <p:attrName>ppt_x</p:attrName>
                                        </p:attrNameLst>
                                      </p:cBhvr>
                                      <p:tavLst>
                                        <p:tav tm="0">
                                          <p:val>
                                            <p:strVal val="ppt_x"/>
                                          </p:val>
                                        </p:tav>
                                        <p:tav tm="100000">
                                          <p:val>
                                            <p:strVal val="0-ppt_w/2"/>
                                          </p:val>
                                        </p:tav>
                                      </p:tavLst>
                                    </p:anim>
                                    <p:anim calcmode="lin" valueType="num">
                                      <p:cBhvr additive="base">
                                        <p:cTn id="183" dur="3000"/>
                                        <p:tgtEl>
                                          <p:spTgt spid="11"/>
                                        </p:tgtEl>
                                        <p:attrNameLst>
                                          <p:attrName>ppt_y</p:attrName>
                                        </p:attrNameLst>
                                      </p:cBhvr>
                                      <p:tavLst>
                                        <p:tav tm="0">
                                          <p:val>
                                            <p:strVal val="ppt_y"/>
                                          </p:val>
                                        </p:tav>
                                        <p:tav tm="100000">
                                          <p:val>
                                            <p:strVal val="1+ppt_h/2"/>
                                          </p:val>
                                        </p:tav>
                                      </p:tavLst>
                                    </p:anim>
                                    <p:set>
                                      <p:cBhvr>
                                        <p:cTn id="184" dur="1" fill="hold">
                                          <p:stCondLst>
                                            <p:cond delay="2999"/>
                                          </p:stCondLst>
                                        </p:cTn>
                                        <p:tgtEl>
                                          <p:spTgt spid="11"/>
                                        </p:tgtEl>
                                        <p:attrNameLst>
                                          <p:attrName>style.visibility</p:attrName>
                                        </p:attrNameLst>
                                      </p:cBhvr>
                                      <p:to>
                                        <p:strVal val="hidden"/>
                                      </p:to>
                                    </p:set>
                                  </p:childTnLst>
                                </p:cTn>
                              </p:par>
                              <p:par>
                                <p:cTn id="185" presetID="2" presetClass="exit" presetSubtype="12" fill="hold" grpId="4" nodeType="withEffect">
                                  <p:stCondLst>
                                    <p:cond delay="0"/>
                                  </p:stCondLst>
                                  <p:childTnLst>
                                    <p:anim calcmode="lin" valueType="num">
                                      <p:cBhvr additive="base">
                                        <p:cTn id="186" dur="3000"/>
                                        <p:tgtEl>
                                          <p:spTgt spid="17"/>
                                        </p:tgtEl>
                                        <p:attrNameLst>
                                          <p:attrName>ppt_x</p:attrName>
                                        </p:attrNameLst>
                                      </p:cBhvr>
                                      <p:tavLst>
                                        <p:tav tm="0">
                                          <p:val>
                                            <p:strVal val="ppt_x"/>
                                          </p:val>
                                        </p:tav>
                                        <p:tav tm="100000">
                                          <p:val>
                                            <p:strVal val="0-ppt_w/2"/>
                                          </p:val>
                                        </p:tav>
                                      </p:tavLst>
                                    </p:anim>
                                    <p:anim calcmode="lin" valueType="num">
                                      <p:cBhvr additive="base">
                                        <p:cTn id="187" dur="3000"/>
                                        <p:tgtEl>
                                          <p:spTgt spid="17"/>
                                        </p:tgtEl>
                                        <p:attrNameLst>
                                          <p:attrName>ppt_y</p:attrName>
                                        </p:attrNameLst>
                                      </p:cBhvr>
                                      <p:tavLst>
                                        <p:tav tm="0">
                                          <p:val>
                                            <p:strVal val="ppt_y"/>
                                          </p:val>
                                        </p:tav>
                                        <p:tav tm="100000">
                                          <p:val>
                                            <p:strVal val="1+ppt_h/2"/>
                                          </p:val>
                                        </p:tav>
                                      </p:tavLst>
                                    </p:anim>
                                    <p:set>
                                      <p:cBhvr>
                                        <p:cTn id="188" dur="1" fill="hold">
                                          <p:stCondLst>
                                            <p:cond delay="2999"/>
                                          </p:stCondLst>
                                        </p:cTn>
                                        <p:tgtEl>
                                          <p:spTgt spid="17"/>
                                        </p:tgtEl>
                                        <p:attrNameLst>
                                          <p:attrName>style.visibility</p:attrName>
                                        </p:attrNameLst>
                                      </p:cBhvr>
                                      <p:to>
                                        <p:strVal val="hidden"/>
                                      </p:to>
                                    </p:set>
                                  </p:childTnLst>
                                </p:cTn>
                              </p:par>
                              <p:par>
                                <p:cTn id="189" presetID="23" presetClass="exit" presetSubtype="32" fill="hold" grpId="4" nodeType="withEffect">
                                  <p:stCondLst>
                                    <p:cond delay="0"/>
                                  </p:stCondLst>
                                  <p:childTnLst>
                                    <p:anim calcmode="lin" valueType="num">
                                      <p:cBhvr>
                                        <p:cTn id="190" dur="3000"/>
                                        <p:tgtEl>
                                          <p:spTgt spid="8"/>
                                        </p:tgtEl>
                                        <p:attrNameLst>
                                          <p:attrName>ppt_w</p:attrName>
                                        </p:attrNameLst>
                                      </p:cBhvr>
                                      <p:tavLst>
                                        <p:tav tm="0">
                                          <p:val>
                                            <p:strVal val="ppt_w"/>
                                          </p:val>
                                        </p:tav>
                                        <p:tav tm="100000">
                                          <p:val>
                                            <p:fltVal val="0"/>
                                          </p:val>
                                        </p:tav>
                                      </p:tavLst>
                                    </p:anim>
                                    <p:anim calcmode="lin" valueType="num">
                                      <p:cBhvr>
                                        <p:cTn id="191" dur="3000"/>
                                        <p:tgtEl>
                                          <p:spTgt spid="8"/>
                                        </p:tgtEl>
                                        <p:attrNameLst>
                                          <p:attrName>ppt_h</p:attrName>
                                        </p:attrNameLst>
                                      </p:cBhvr>
                                      <p:tavLst>
                                        <p:tav tm="0">
                                          <p:val>
                                            <p:strVal val="ppt_h"/>
                                          </p:val>
                                        </p:tav>
                                        <p:tav tm="100000">
                                          <p:val>
                                            <p:fltVal val="0"/>
                                          </p:val>
                                        </p:tav>
                                      </p:tavLst>
                                    </p:anim>
                                    <p:set>
                                      <p:cBhvr>
                                        <p:cTn id="192" dur="1" fill="hold">
                                          <p:stCondLst>
                                            <p:cond delay="2999"/>
                                          </p:stCondLst>
                                        </p:cTn>
                                        <p:tgtEl>
                                          <p:spTgt spid="8"/>
                                        </p:tgtEl>
                                        <p:attrNameLst>
                                          <p:attrName>style.visibility</p:attrName>
                                        </p:attrNameLst>
                                      </p:cBhvr>
                                      <p:to>
                                        <p:strVal val="hidden"/>
                                      </p:to>
                                    </p:set>
                                  </p:childTnLst>
                                </p:cTn>
                              </p:par>
                              <p:par>
                                <p:cTn id="193" presetID="23" presetClass="exit" presetSubtype="32" fill="hold" grpId="4" nodeType="withEffect">
                                  <p:stCondLst>
                                    <p:cond delay="0"/>
                                  </p:stCondLst>
                                  <p:childTnLst>
                                    <p:anim calcmode="lin" valueType="num">
                                      <p:cBhvr>
                                        <p:cTn id="194" dur="3000"/>
                                        <p:tgtEl>
                                          <p:spTgt spid="12"/>
                                        </p:tgtEl>
                                        <p:attrNameLst>
                                          <p:attrName>ppt_w</p:attrName>
                                        </p:attrNameLst>
                                      </p:cBhvr>
                                      <p:tavLst>
                                        <p:tav tm="0">
                                          <p:val>
                                            <p:strVal val="ppt_w"/>
                                          </p:val>
                                        </p:tav>
                                        <p:tav tm="100000">
                                          <p:val>
                                            <p:fltVal val="0"/>
                                          </p:val>
                                        </p:tav>
                                      </p:tavLst>
                                    </p:anim>
                                    <p:anim calcmode="lin" valueType="num">
                                      <p:cBhvr>
                                        <p:cTn id="195" dur="3000"/>
                                        <p:tgtEl>
                                          <p:spTgt spid="12"/>
                                        </p:tgtEl>
                                        <p:attrNameLst>
                                          <p:attrName>ppt_h</p:attrName>
                                        </p:attrNameLst>
                                      </p:cBhvr>
                                      <p:tavLst>
                                        <p:tav tm="0">
                                          <p:val>
                                            <p:strVal val="ppt_h"/>
                                          </p:val>
                                        </p:tav>
                                        <p:tav tm="100000">
                                          <p:val>
                                            <p:fltVal val="0"/>
                                          </p:val>
                                        </p:tav>
                                      </p:tavLst>
                                    </p:anim>
                                    <p:set>
                                      <p:cBhvr>
                                        <p:cTn id="196" dur="1" fill="hold">
                                          <p:stCondLst>
                                            <p:cond delay="2999"/>
                                          </p:stCondLst>
                                        </p:cTn>
                                        <p:tgtEl>
                                          <p:spTgt spid="12"/>
                                        </p:tgtEl>
                                        <p:attrNameLst>
                                          <p:attrName>style.visibility</p:attrName>
                                        </p:attrNameLst>
                                      </p:cBhvr>
                                      <p:to>
                                        <p:strVal val="hidden"/>
                                      </p:to>
                                    </p:set>
                                  </p:childTnLst>
                                </p:cTn>
                              </p:par>
                              <p:par>
                                <p:cTn id="197" presetID="23" presetClass="exit" presetSubtype="32" fill="hold" grpId="4" nodeType="withEffect">
                                  <p:stCondLst>
                                    <p:cond delay="0"/>
                                  </p:stCondLst>
                                  <p:childTnLst>
                                    <p:anim calcmode="lin" valueType="num">
                                      <p:cBhvr>
                                        <p:cTn id="198" dur="3000"/>
                                        <p:tgtEl>
                                          <p:spTgt spid="15"/>
                                        </p:tgtEl>
                                        <p:attrNameLst>
                                          <p:attrName>ppt_w</p:attrName>
                                        </p:attrNameLst>
                                      </p:cBhvr>
                                      <p:tavLst>
                                        <p:tav tm="0">
                                          <p:val>
                                            <p:strVal val="ppt_w"/>
                                          </p:val>
                                        </p:tav>
                                        <p:tav tm="100000">
                                          <p:val>
                                            <p:fltVal val="0"/>
                                          </p:val>
                                        </p:tav>
                                      </p:tavLst>
                                    </p:anim>
                                    <p:anim calcmode="lin" valueType="num">
                                      <p:cBhvr>
                                        <p:cTn id="199" dur="3000"/>
                                        <p:tgtEl>
                                          <p:spTgt spid="15"/>
                                        </p:tgtEl>
                                        <p:attrNameLst>
                                          <p:attrName>ppt_h</p:attrName>
                                        </p:attrNameLst>
                                      </p:cBhvr>
                                      <p:tavLst>
                                        <p:tav tm="0">
                                          <p:val>
                                            <p:strVal val="ppt_h"/>
                                          </p:val>
                                        </p:tav>
                                        <p:tav tm="100000">
                                          <p:val>
                                            <p:fltVal val="0"/>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4" nodeType="withEffect">
                                  <p:stCondLst>
                                    <p:cond delay="0"/>
                                  </p:stCondLst>
                                  <p:childTnLst>
                                    <p:anim calcmode="lin" valueType="num">
                                      <p:cBhvr additive="base">
                                        <p:cTn id="202" dur="3000"/>
                                        <p:tgtEl>
                                          <p:spTgt spid="7"/>
                                        </p:tgtEl>
                                        <p:attrNameLst>
                                          <p:attrName>ppt_x</p:attrName>
                                        </p:attrNameLst>
                                      </p:cBhvr>
                                      <p:tavLst>
                                        <p:tav tm="0">
                                          <p:val>
                                            <p:strVal val="ppt_x"/>
                                          </p:val>
                                        </p:tav>
                                        <p:tav tm="100000">
                                          <p:val>
                                            <p:strVal val="0-ppt_w/2"/>
                                          </p:val>
                                        </p:tav>
                                      </p:tavLst>
                                    </p:anim>
                                    <p:anim calcmode="lin" valueType="num">
                                      <p:cBhvr additive="base">
                                        <p:cTn id="203" dur="3000"/>
                                        <p:tgtEl>
                                          <p:spTgt spid="7"/>
                                        </p:tgtEl>
                                        <p:attrNameLst>
                                          <p:attrName>ppt_y</p:attrName>
                                        </p:attrNameLst>
                                      </p:cBhvr>
                                      <p:tavLst>
                                        <p:tav tm="0">
                                          <p:val>
                                            <p:strVal val="ppt_y"/>
                                          </p:val>
                                        </p:tav>
                                        <p:tav tm="100000">
                                          <p:val>
                                            <p:strVal val="0-ppt_h/2"/>
                                          </p:val>
                                        </p:tav>
                                      </p:tavLst>
                                    </p:anim>
                                    <p:set>
                                      <p:cBhvr>
                                        <p:cTn id="204" dur="1" fill="hold">
                                          <p:stCondLst>
                                            <p:cond delay="2999"/>
                                          </p:stCondLst>
                                        </p:cTn>
                                        <p:tgtEl>
                                          <p:spTgt spid="7"/>
                                        </p:tgtEl>
                                        <p:attrNameLst>
                                          <p:attrName>style.visibility</p:attrName>
                                        </p:attrNameLst>
                                      </p:cBhvr>
                                      <p:to>
                                        <p:strVal val="hidden"/>
                                      </p:to>
                                    </p:set>
                                  </p:childTnLst>
                                </p:cTn>
                              </p:par>
                              <p:par>
                                <p:cTn id="205" presetID="2" presetClass="exit" presetSubtype="9" fill="hold" grpId="4" nodeType="withEffect">
                                  <p:stCondLst>
                                    <p:cond delay="0"/>
                                  </p:stCondLst>
                                  <p:childTnLst>
                                    <p:anim calcmode="lin" valueType="num">
                                      <p:cBhvr additive="base">
                                        <p:cTn id="206" dur="3000"/>
                                        <p:tgtEl>
                                          <p:spTgt spid="13"/>
                                        </p:tgtEl>
                                        <p:attrNameLst>
                                          <p:attrName>ppt_x</p:attrName>
                                        </p:attrNameLst>
                                      </p:cBhvr>
                                      <p:tavLst>
                                        <p:tav tm="0">
                                          <p:val>
                                            <p:strVal val="ppt_x"/>
                                          </p:val>
                                        </p:tav>
                                        <p:tav tm="100000">
                                          <p:val>
                                            <p:strVal val="0-ppt_w/2"/>
                                          </p:val>
                                        </p:tav>
                                      </p:tavLst>
                                    </p:anim>
                                    <p:anim calcmode="lin" valueType="num">
                                      <p:cBhvr additive="base">
                                        <p:cTn id="207" dur="3000"/>
                                        <p:tgtEl>
                                          <p:spTgt spid="13"/>
                                        </p:tgtEl>
                                        <p:attrNameLst>
                                          <p:attrName>ppt_y</p:attrName>
                                        </p:attrNameLst>
                                      </p:cBhvr>
                                      <p:tavLst>
                                        <p:tav tm="0">
                                          <p:val>
                                            <p:strVal val="ppt_y"/>
                                          </p:val>
                                        </p:tav>
                                        <p:tav tm="100000">
                                          <p:val>
                                            <p:strVal val="0-ppt_h/2"/>
                                          </p:val>
                                        </p:tav>
                                      </p:tavLst>
                                    </p:anim>
                                    <p:set>
                                      <p:cBhvr>
                                        <p:cTn id="208" dur="1" fill="hold">
                                          <p:stCondLst>
                                            <p:cond delay="2999"/>
                                          </p:stCondLst>
                                        </p:cTn>
                                        <p:tgtEl>
                                          <p:spTgt spid="13"/>
                                        </p:tgtEl>
                                        <p:attrNameLst>
                                          <p:attrName>style.visibility</p:attrName>
                                        </p:attrNameLst>
                                      </p:cBhvr>
                                      <p:to>
                                        <p:strVal val="hidden"/>
                                      </p:to>
                                    </p:set>
                                  </p:childTnLst>
                                </p:cTn>
                              </p:par>
                              <p:par>
                                <p:cTn id="209" presetID="2" presetClass="exit" presetSubtype="9" fill="hold" grpId="4"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0-ppt_h/2"/>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3" fill="hold" grpId="5"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1+ppt_w/2"/>
                                          </p:val>
                                        </p:tav>
                                      </p:tavLst>
                                    </p:anim>
                                    <p:anim calcmode="lin" valueType="num">
                                      <p:cBhvr additive="base">
                                        <p:cTn id="215" dur="3000"/>
                                        <p:tgtEl>
                                          <p:spTgt spid="8"/>
                                        </p:tgtEl>
                                        <p:attrNameLst>
                                          <p:attrName>ppt_y</p:attrName>
                                        </p:attrNameLst>
                                      </p:cBhvr>
                                      <p:tavLst>
                                        <p:tav tm="0">
                                          <p:val>
                                            <p:strVal val="ppt_y"/>
                                          </p:val>
                                        </p:tav>
                                        <p:tav tm="100000">
                                          <p:val>
                                            <p:strVal val="0-ppt_h/2"/>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3" fill="hold" grpId="5" nodeType="withEffect">
                                  <p:stCondLst>
                                    <p:cond delay="0"/>
                                  </p:stCondLst>
                                  <p:childTnLst>
                                    <p:anim calcmode="lin" valueType="num">
                                      <p:cBhvr additive="base">
                                        <p:cTn id="218" dur="3000"/>
                                        <p:tgtEl>
                                          <p:spTgt spid="12"/>
                                        </p:tgtEl>
                                        <p:attrNameLst>
                                          <p:attrName>ppt_x</p:attrName>
                                        </p:attrNameLst>
                                      </p:cBhvr>
                                      <p:tavLst>
                                        <p:tav tm="0">
                                          <p:val>
                                            <p:strVal val="ppt_x"/>
                                          </p:val>
                                        </p:tav>
                                        <p:tav tm="100000">
                                          <p:val>
                                            <p:strVal val="1+ppt_w/2"/>
                                          </p:val>
                                        </p:tav>
                                      </p:tavLst>
                                    </p:anim>
                                    <p:anim calcmode="lin" valueType="num">
                                      <p:cBhvr additive="base">
                                        <p:cTn id="219" dur="3000"/>
                                        <p:tgtEl>
                                          <p:spTgt spid="12"/>
                                        </p:tgtEl>
                                        <p:attrNameLst>
                                          <p:attrName>ppt_y</p:attrName>
                                        </p:attrNameLst>
                                      </p:cBhvr>
                                      <p:tavLst>
                                        <p:tav tm="0">
                                          <p:val>
                                            <p:strVal val="ppt_y"/>
                                          </p:val>
                                        </p:tav>
                                        <p:tav tm="100000">
                                          <p:val>
                                            <p:strVal val="0-ppt_h/2"/>
                                          </p:val>
                                        </p:tav>
                                      </p:tavLst>
                                    </p:anim>
                                    <p:set>
                                      <p:cBhvr>
                                        <p:cTn id="220" dur="1" fill="hold">
                                          <p:stCondLst>
                                            <p:cond delay="2999"/>
                                          </p:stCondLst>
                                        </p:cTn>
                                        <p:tgtEl>
                                          <p:spTgt spid="12"/>
                                        </p:tgtEl>
                                        <p:attrNameLst>
                                          <p:attrName>style.visibility</p:attrName>
                                        </p:attrNameLst>
                                      </p:cBhvr>
                                      <p:to>
                                        <p:strVal val="hidden"/>
                                      </p:to>
                                    </p:set>
                                  </p:childTnLst>
                                </p:cTn>
                              </p:par>
                              <p:par>
                                <p:cTn id="221" presetID="2" presetClass="exit" presetSubtype="3" fill="hold" grpId="5"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1+ppt_w/2"/>
                                          </p:val>
                                        </p:tav>
                                      </p:tavLst>
                                    </p:anim>
                                    <p:anim calcmode="lin" valueType="num">
                                      <p:cBhvr additive="base">
                                        <p:cTn id="223" dur="3000"/>
                                        <p:tgtEl>
                                          <p:spTgt spid="15"/>
                                        </p:tgtEl>
                                        <p:attrNameLst>
                                          <p:attrName>ppt_y</p:attrName>
                                        </p:attrNameLst>
                                      </p:cBhvr>
                                      <p:tavLst>
                                        <p:tav tm="0">
                                          <p:val>
                                            <p:strVal val="ppt_y"/>
                                          </p:val>
                                        </p:tav>
                                        <p:tav tm="100000">
                                          <p:val>
                                            <p:strVal val="0-ppt_h/2"/>
                                          </p:val>
                                        </p:tav>
                                      </p:tavLst>
                                    </p:anim>
                                    <p:set>
                                      <p:cBhvr>
                                        <p:cTn id="224" dur="1" fill="hold">
                                          <p:stCondLst>
                                            <p:cond delay="2999"/>
                                          </p:stCondLst>
                                        </p:cTn>
                                        <p:tgtEl>
                                          <p:spTgt spid="15"/>
                                        </p:tgtEl>
                                        <p:attrNameLst>
                                          <p:attrName>style.visibility</p:attrName>
                                        </p:attrNameLst>
                                      </p:cBhvr>
                                      <p:to>
                                        <p:strVal val="hidden"/>
                                      </p:to>
                                    </p:set>
                                  </p:childTnLst>
                                </p:cTn>
                              </p:par>
                              <p:par>
                                <p:cTn id="225" presetID="23" presetClass="entr" presetSubtype="272"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p:cTn id="227" dur="3000" fill="hold"/>
                                        <p:tgtEl>
                                          <p:spTgt spid="4"/>
                                        </p:tgtEl>
                                        <p:attrNameLst>
                                          <p:attrName>ppt_w</p:attrName>
                                        </p:attrNameLst>
                                      </p:cBhvr>
                                      <p:tavLst>
                                        <p:tav tm="0">
                                          <p:val>
                                            <p:strVal val="2/3*#ppt_w"/>
                                          </p:val>
                                        </p:tav>
                                        <p:tav tm="100000">
                                          <p:val>
                                            <p:strVal val="#ppt_w"/>
                                          </p:val>
                                        </p:tav>
                                      </p:tavLst>
                                    </p:anim>
                                    <p:anim calcmode="lin" valueType="num">
                                      <p:cBhvr>
                                        <p:cTn id="228" dur="3000" fill="hold"/>
                                        <p:tgtEl>
                                          <p:spTgt spid="4"/>
                                        </p:tgtEl>
                                        <p:attrNameLst>
                                          <p:attrName>ppt_h</p:attrName>
                                        </p:attrNameLst>
                                      </p:cBhvr>
                                      <p:tavLst>
                                        <p:tav tm="0">
                                          <p:val>
                                            <p:strVal val="2/3*#ppt_h"/>
                                          </p:val>
                                        </p:tav>
                                        <p:tav tm="100000">
                                          <p:val>
                                            <p:strVal val="#ppt_h"/>
                                          </p:val>
                                        </p:tav>
                                      </p:tavLst>
                                    </p:anim>
                                  </p:childTnLst>
                                </p:cTn>
                              </p:par>
                              <p:par>
                                <p:cTn id="229" presetID="8" presetClass="entr" presetSubtype="32"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diamond(out)">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necy France 1366440669(www.brodyaga.com).jpg"/>
          <p:cNvPicPr>
            <a:picLocks noChangeAspect="1"/>
          </p:cNvPicPr>
          <p:nvPr/>
        </p:nvPicPr>
        <p:blipFill>
          <a:blip r:embed="rId2"/>
          <a:stretch>
            <a:fillRect/>
          </a:stretch>
        </p:blipFill>
        <p:spPr>
          <a:xfrm>
            <a:off x="0" y="16662"/>
            <a:ext cx="9144000" cy="6824676"/>
          </a:xfrm>
          <a:prstGeom prst="rect">
            <a:avLst/>
          </a:prstGeom>
        </p:spPr>
      </p:pic>
      <p:sp>
        <p:nvSpPr>
          <p:cNvPr id="6" name="5 Onda"/>
          <p:cNvSpPr/>
          <p:nvPr/>
        </p:nvSpPr>
        <p:spPr>
          <a:xfrm rot="12290843" flipV="1">
            <a:off x="123390" y="4272900"/>
            <a:ext cx="5130115" cy="1798468"/>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9075422" flipH="1" flipV="1">
            <a:off x="4141208" y="4241680"/>
            <a:ext cx="4872235" cy="1791379"/>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827466">
            <a:off x="21672" y="1369879"/>
            <a:ext cx="5310952" cy="1765083"/>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1772985" flipV="1">
            <a:off x="4062971" y="1317389"/>
            <a:ext cx="4991303" cy="1864429"/>
          </a:xfrm>
          <a:prstGeom prst="wave">
            <a:avLst>
              <a:gd name="adj1" fmla="val 20000"/>
              <a:gd name="adj2" fmla="val -10000"/>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3"/>
          <a:srcRect/>
          <a:stretch>
            <a:fillRect/>
          </a:stretch>
        </p:blipFill>
        <p:spPr bwMode="auto">
          <a:xfrm>
            <a:off x="3643306" y="4286256"/>
            <a:ext cx="2324100" cy="1476375"/>
          </a:xfrm>
          <a:prstGeom prst="rect">
            <a:avLst/>
          </a:prstGeom>
          <a:noFill/>
        </p:spPr>
      </p:pic>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fmla="#ppt_w*sin(2.5*pi*$)">
                                          <p:val>
                                            <p:fltVal val="0"/>
                                          </p:val>
                                        </p:tav>
                                        <p:tav tm="100000">
                                          <p:val>
                                            <p:fltVal val="1"/>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3000" fill="hold"/>
                                        <p:tgtEl>
                                          <p:spTgt spid="7"/>
                                        </p:tgtEl>
                                        <p:attrNameLst>
                                          <p:attrName>ppt_w</p:attrName>
                                        </p:attrNameLst>
                                      </p:cBhvr>
                                      <p:tavLst>
                                        <p:tav tm="0" fmla="#ppt_w*sin(2.5*pi*$)">
                                          <p:val>
                                            <p:fltVal val="0"/>
                                          </p:val>
                                        </p:tav>
                                        <p:tav tm="100000">
                                          <p:val>
                                            <p:fltVal val="1"/>
                                          </p:val>
                                        </p:tav>
                                      </p:tavLst>
                                    </p:anim>
                                    <p:anim calcmode="lin" valueType="num">
                                      <p:cBhvr>
                                        <p:cTn id="35" dur="3000" fill="hold"/>
                                        <p:tgtEl>
                                          <p:spTgt spid="7"/>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3000" fill="hold"/>
                                        <p:tgtEl>
                                          <p:spTgt spid="9"/>
                                        </p:tgtEl>
                                        <p:attrNameLst>
                                          <p:attrName>ppt_w</p:attrName>
                                        </p:attrNameLst>
                                      </p:cBhvr>
                                      <p:tavLst>
                                        <p:tav tm="0" fmla="#ppt_w*sin(2.5*pi*$)">
                                          <p:val>
                                            <p:fltVal val="0"/>
                                          </p:val>
                                        </p:tav>
                                        <p:tav tm="100000">
                                          <p:val>
                                            <p:fltVal val="1"/>
                                          </p:val>
                                        </p:tav>
                                      </p:tavLst>
                                    </p:anim>
                                    <p:anim calcmode="lin" valueType="num">
                                      <p:cBhvr>
                                        <p:cTn id="39" dur="3000" fill="hold"/>
                                        <p:tgtEl>
                                          <p:spTgt spid="9"/>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19" presetClass="exit" presetSubtype="10" fill="hold" grpId="2" nodeType="afterEffect">
                                  <p:stCondLst>
                                    <p:cond delay="0"/>
                                  </p:stCondLst>
                                  <p:childTnLst>
                                    <p:anim calcmode="lin" valueType="num">
                                      <p:cBhvr>
                                        <p:cTn id="42" dur="3000"/>
                                        <p:tgtEl>
                                          <p:spTgt spid="6"/>
                                        </p:tgtEl>
                                        <p:attrNameLst>
                                          <p:attrName>ppt_h</p:attrName>
                                        </p:attrNameLst>
                                      </p:cBhvr>
                                      <p:tavLst>
                                        <p:tav tm="0">
                                          <p:val>
                                            <p:strVal val="ppt_h"/>
                                          </p:val>
                                        </p:tav>
                                        <p:tav tm="100000">
                                          <p:val>
                                            <p:strVal val="ppt_h"/>
                                          </p:val>
                                        </p:tav>
                                      </p:tavLst>
                                    </p:anim>
                                    <p:anim calcmode="lin" valueType="num">
                                      <p:cBhvr>
                                        <p:cTn id="4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2999"/>
                                          </p:stCondLst>
                                        </p:cTn>
                                        <p:tgtEl>
                                          <p:spTgt spid="6"/>
                                        </p:tgtEl>
                                        <p:attrNameLst>
                                          <p:attrName>style.visibility</p:attrName>
                                        </p:attrNameLst>
                                      </p:cBhvr>
                                      <p:to>
                                        <p:strVal val="hidden"/>
                                      </p:to>
                                    </p:set>
                                  </p:childTnLst>
                                </p:cTn>
                              </p:par>
                              <p:par>
                                <p:cTn id="45" presetID="19" presetClass="exit" presetSubtype="10" fill="hold" grpId="2" nodeType="withEffect">
                                  <p:stCondLst>
                                    <p:cond delay="0"/>
                                  </p:stCondLst>
                                  <p:childTnLst>
                                    <p:anim calcmode="lin" valueType="num">
                                      <p:cBhvr>
                                        <p:cTn id="46" dur="3000"/>
                                        <p:tgtEl>
                                          <p:spTgt spid="8"/>
                                        </p:tgtEl>
                                        <p:attrNameLst>
                                          <p:attrName>ppt_h</p:attrName>
                                        </p:attrNameLst>
                                      </p:cBhvr>
                                      <p:tavLst>
                                        <p:tav tm="0">
                                          <p:val>
                                            <p:strVal val="ppt_h"/>
                                          </p:val>
                                        </p:tav>
                                        <p:tav tm="100000">
                                          <p:val>
                                            <p:strVal val="ppt_h"/>
                                          </p:val>
                                        </p:tav>
                                      </p:tavLst>
                                    </p:anim>
                                    <p:anim calcmode="lin" valueType="num">
                                      <p:cBhvr>
                                        <p:cTn id="4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2999"/>
                                          </p:stCondLst>
                                        </p:cTn>
                                        <p:tgtEl>
                                          <p:spTgt spid="8"/>
                                        </p:tgtEl>
                                        <p:attrNameLst>
                                          <p:attrName>style.visibility</p:attrName>
                                        </p:attrNameLst>
                                      </p:cBhvr>
                                      <p:to>
                                        <p:strVal val="hidden"/>
                                      </p:to>
                                    </p:set>
                                  </p:childTnLst>
                                </p:cTn>
                              </p:par>
                              <p:par>
                                <p:cTn id="49" presetID="19" presetClass="exit" presetSubtype="10" fill="hold" grpId="2" nodeType="withEffect">
                                  <p:stCondLst>
                                    <p:cond delay="0"/>
                                  </p:stCondLst>
                                  <p:childTnLst>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2" dur="1" fill="hold">
                                          <p:stCondLst>
                                            <p:cond delay="2999"/>
                                          </p:stCondLst>
                                        </p:cTn>
                                        <p:tgtEl>
                                          <p:spTgt spid="7"/>
                                        </p:tgtEl>
                                        <p:attrNameLst>
                                          <p:attrName>style.visibility</p:attrName>
                                        </p:attrNameLst>
                                      </p:cBhvr>
                                      <p:to>
                                        <p:strVal val="hidden"/>
                                      </p:to>
                                    </p:set>
                                  </p:childTnLst>
                                </p:cTn>
                              </p:par>
                              <p:par>
                                <p:cTn id="53" presetID="19" presetClass="exit" presetSubtype="10" fill="hold" grpId="2" nodeType="withEffect">
                                  <p:stCondLst>
                                    <p:cond delay="0"/>
                                  </p:stCondLst>
                                  <p:childTnLst>
                                    <p:anim calcmode="lin" valueType="num">
                                      <p:cBhvr>
                                        <p:cTn id="54" dur="3000"/>
                                        <p:tgtEl>
                                          <p:spTgt spid="9"/>
                                        </p:tgtEl>
                                        <p:attrNameLst>
                                          <p:attrName>ppt_h</p:attrName>
                                        </p:attrNameLst>
                                      </p:cBhvr>
                                      <p:tavLst>
                                        <p:tav tm="0">
                                          <p:val>
                                            <p:strVal val="ppt_h"/>
                                          </p:val>
                                        </p:tav>
                                        <p:tav tm="100000">
                                          <p:val>
                                            <p:strVal val="ppt_h"/>
                                          </p:val>
                                        </p:tav>
                                      </p:tavLst>
                                    </p:anim>
                                    <p:anim calcmode="lin" valueType="num">
                                      <p:cBhvr>
                                        <p:cTn id="5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6" dur="1" fill="hold">
                                          <p:stCondLst>
                                            <p:cond delay="2999"/>
                                          </p:stCondLst>
                                        </p:cTn>
                                        <p:tgtEl>
                                          <p:spTgt spid="9"/>
                                        </p:tgtEl>
                                        <p:attrNameLst>
                                          <p:attrName>style.visibility</p:attrName>
                                        </p:attrNameLst>
                                      </p:cBhvr>
                                      <p:to>
                                        <p:strVal val="hidden"/>
                                      </p:to>
                                    </p:set>
                                  </p:childTnLst>
                                </p:cTn>
                              </p:par>
                              <p:par>
                                <p:cTn id="57" presetID="2" presetClass="exit" presetSubtype="3" fill="hold" grpId="3"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0-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3"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1+ppt_w/2"/>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9" fill="hold" grpId="3"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12" fill="hold" grpId="3"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1+ppt_h/2"/>
                                          </p:val>
                                        </p:tav>
                                      </p:tavLst>
                                    </p:anim>
                                    <p:set>
                                      <p:cBhvr>
                                        <p:cTn id="72" dur="1" fill="hold">
                                          <p:stCondLst>
                                            <p:cond delay="2999"/>
                                          </p:stCondLst>
                                        </p:cTn>
                                        <p:tgtEl>
                                          <p:spTgt spid="9"/>
                                        </p:tgtEl>
                                        <p:attrNameLst>
                                          <p:attrName>style.visibility</p:attrName>
                                        </p:attrNameLst>
                                      </p:cBhvr>
                                      <p:to>
                                        <p:strVal val="hidden"/>
                                      </p:to>
                                    </p:set>
                                  </p:childTnLst>
                                </p:cTn>
                              </p:par>
                              <p:par>
                                <p:cTn id="73" presetID="23" presetClass="entr" presetSubtype="272" fill="hold" nodeType="withEffect">
                                  <p:stCondLst>
                                    <p:cond delay="0"/>
                                  </p:stCondLst>
                                  <p:childTnLst>
                                    <p:set>
                                      <p:cBhvr>
                                        <p:cTn id="74" dur="1" fill="hold">
                                          <p:stCondLst>
                                            <p:cond delay="0"/>
                                          </p:stCondLst>
                                        </p:cTn>
                                        <p:tgtEl>
                                          <p:spTgt spid="4"/>
                                        </p:tgtEl>
                                        <p:attrNameLst>
                                          <p:attrName>style.visibility</p:attrName>
                                        </p:attrNameLst>
                                      </p:cBhvr>
                                      <p:to>
                                        <p:strVal val="visible"/>
                                      </p:to>
                                    </p:set>
                                    <p:anim calcmode="lin" valueType="num">
                                      <p:cBhvr>
                                        <p:cTn id="75" dur="3000" fill="hold"/>
                                        <p:tgtEl>
                                          <p:spTgt spid="4"/>
                                        </p:tgtEl>
                                        <p:attrNameLst>
                                          <p:attrName>ppt_w</p:attrName>
                                        </p:attrNameLst>
                                      </p:cBhvr>
                                      <p:tavLst>
                                        <p:tav tm="0">
                                          <p:val>
                                            <p:strVal val="2/3*#ppt_w"/>
                                          </p:val>
                                        </p:tav>
                                        <p:tav tm="100000">
                                          <p:val>
                                            <p:strVal val="#ppt_w"/>
                                          </p:val>
                                        </p:tav>
                                      </p:tavLst>
                                    </p:anim>
                                    <p:anim calcmode="lin" valueType="num">
                                      <p:cBhvr>
                                        <p:cTn id="76" dur="3000" fill="hold"/>
                                        <p:tgtEl>
                                          <p:spTgt spid="4"/>
                                        </p:tgtEl>
                                        <p:attrNameLst>
                                          <p:attrName>ppt_h</p:attrName>
                                        </p:attrNameLst>
                                      </p:cBhvr>
                                      <p:tavLst>
                                        <p:tav tm="0">
                                          <p:val>
                                            <p:strVal val="2/3*#ppt_h"/>
                                          </p:val>
                                        </p:tav>
                                        <p:tav tm="100000">
                                          <p:val>
                                            <p:strVal val="#ppt_h"/>
                                          </p:val>
                                        </p:tav>
                                      </p:tavLst>
                                    </p:anim>
                                  </p:childTnLst>
                                </p:cTn>
                              </p:par>
                              <p:par>
                                <p:cTn id="77" presetID="6" presetClass="entr" presetSubtype="32"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Effect transition="in" filter="circle(out)">
                                      <p:cBhvr>
                                        <p:cTn id="79" dur="3000"/>
                                        <p:tgtEl>
                                          <p:spTgt spid="4"/>
                                        </p:tgtEl>
                                      </p:cBhvr>
                                    </p:animEffect>
                                  </p:childTnLst>
                                </p:cTn>
                              </p:par>
                            </p:childTnLst>
                          </p:cTn>
                        </p:par>
                        <p:par>
                          <p:cTn id="80" fill="hold">
                            <p:stCondLst>
                              <p:cond delay="6000"/>
                            </p:stCondLst>
                            <p:childTnLst>
                              <p:par>
                                <p:cTn id="81" presetID="23" presetClass="entr" presetSubtype="16" fill="hold" nodeType="afterEffect">
                                  <p:stCondLst>
                                    <p:cond delay="0"/>
                                  </p:stCondLst>
                                  <p:childTnLst>
                                    <p:set>
                                      <p:cBhvr>
                                        <p:cTn id="82" dur="1" fill="hold">
                                          <p:stCondLst>
                                            <p:cond delay="0"/>
                                          </p:stCondLst>
                                        </p:cTn>
                                        <p:tgtEl>
                                          <p:spTgt spid="4098"/>
                                        </p:tgtEl>
                                        <p:attrNameLst>
                                          <p:attrName>style.visibility</p:attrName>
                                        </p:attrNameLst>
                                      </p:cBhvr>
                                      <p:to>
                                        <p:strVal val="visible"/>
                                      </p:to>
                                    </p:set>
                                    <p:anim calcmode="lin" valueType="num">
                                      <p:cBhvr>
                                        <p:cTn id="83" dur="2000" fill="hold"/>
                                        <p:tgtEl>
                                          <p:spTgt spid="4098"/>
                                        </p:tgtEl>
                                        <p:attrNameLst>
                                          <p:attrName>ppt_w</p:attrName>
                                        </p:attrNameLst>
                                      </p:cBhvr>
                                      <p:tavLst>
                                        <p:tav tm="0">
                                          <p:val>
                                            <p:fltVal val="0"/>
                                          </p:val>
                                        </p:tav>
                                        <p:tav tm="100000">
                                          <p:val>
                                            <p:strVal val="#ppt_w"/>
                                          </p:val>
                                        </p:tav>
                                      </p:tavLst>
                                    </p:anim>
                                    <p:anim calcmode="lin" valueType="num">
                                      <p:cBhvr>
                                        <p:cTn id="84" dur="2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ok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Presentación1okl</Template>
  <TotalTime>0</TotalTime>
  <Words>558</Words>
  <Application>Microsoft Office PowerPoint</Application>
  <PresentationFormat>Presentación en pantalla (4:3)</PresentationFormat>
  <Paragraphs>32</Paragraphs>
  <Slides>60</Slides>
  <Notes>2</Notes>
  <HiddenSlides>0</HiddenSlides>
  <MMClips>1</MMClips>
  <ScaleCrop>false</ScaleCrop>
  <HeadingPairs>
    <vt:vector size="4" baseType="variant">
      <vt:variant>
        <vt:lpstr>Tema</vt:lpstr>
      </vt:variant>
      <vt:variant>
        <vt:i4>2</vt:i4>
      </vt:variant>
      <vt:variant>
        <vt:lpstr>Títulos de diapositiva</vt:lpstr>
      </vt:variant>
      <vt:variant>
        <vt:i4>60</vt:i4>
      </vt:variant>
    </vt:vector>
  </HeadingPairs>
  <TitlesOfParts>
    <vt:vector size="62" baseType="lpstr">
      <vt:lpstr>Presentación1okl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2014-02-15T15:31:28Z</dcterms:created>
  <dcterms:modified xsi:type="dcterms:W3CDTF">2014-02-15T15:36:13Z</dcterms:modified>
</cp:coreProperties>
</file>